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02" r:id="rId1"/>
  </p:sldMasterIdLst>
  <p:sldIdLst>
    <p:sldId id="256" r:id="rId2"/>
    <p:sldId id="281" r:id="rId3"/>
    <p:sldId id="282" r:id="rId4"/>
    <p:sldId id="283" r:id="rId5"/>
    <p:sldId id="284" r:id="rId6"/>
    <p:sldId id="286" r:id="rId7"/>
    <p:sldId id="285" r:id="rId8"/>
    <p:sldId id="287" r:id="rId9"/>
    <p:sldId id="377" r:id="rId10"/>
    <p:sldId id="316" r:id="rId11"/>
    <p:sldId id="345" r:id="rId12"/>
    <p:sldId id="406" r:id="rId13"/>
    <p:sldId id="407" r:id="rId14"/>
    <p:sldId id="375" r:id="rId15"/>
    <p:sldId id="313" r:id="rId16"/>
    <p:sldId id="341" r:id="rId17"/>
    <p:sldId id="303" r:id="rId18"/>
    <p:sldId id="305" r:id="rId19"/>
    <p:sldId id="408" r:id="rId20"/>
    <p:sldId id="409" r:id="rId21"/>
    <p:sldId id="410" r:id="rId22"/>
    <p:sldId id="399" r:id="rId23"/>
    <p:sldId id="400" r:id="rId24"/>
    <p:sldId id="401" r:id="rId25"/>
    <p:sldId id="339" r:id="rId26"/>
    <p:sldId id="402" r:id="rId27"/>
    <p:sldId id="411" r:id="rId28"/>
    <p:sldId id="315" r:id="rId29"/>
    <p:sldId id="332" r:id="rId30"/>
    <p:sldId id="333" r:id="rId31"/>
    <p:sldId id="334" r:id="rId32"/>
    <p:sldId id="335" r:id="rId33"/>
    <p:sldId id="376" r:id="rId34"/>
  </p:sldIdLst>
  <p:sldSz cx="18288000" cy="10287000"/>
  <p:notesSz cx="6858000" cy="91440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Proxima Nova" panose="020B0604020202020204" charset="0"/>
      <p:regular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45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89" autoAdjust="0"/>
  </p:normalViewPr>
  <p:slideViewPr>
    <p:cSldViewPr>
      <p:cViewPr varScale="1">
        <p:scale>
          <a:sx n="36" d="100"/>
          <a:sy n="36" d="100"/>
        </p:scale>
        <p:origin x="114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21FB86-CE36-405B-9CA2-F53C665C5277}" type="doc">
      <dgm:prSet loTypeId="urn:microsoft.com/office/officeart/2005/8/layout/radial5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259BFCD-9EEC-4CC7-8B2E-D4E320B77666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</a:rPr>
            <a:t>FLUXOS Formulário PISC</a:t>
          </a:r>
        </a:p>
      </dgm:t>
    </dgm:pt>
    <dgm:pt modelId="{80224531-0FD3-4533-9CFA-6E482F442C0C}" type="parTrans" cxnId="{CDC96F3C-8E9B-430B-9336-BA5A51E504BA}">
      <dgm:prSet/>
      <dgm:spPr/>
      <dgm:t>
        <a:bodyPr/>
        <a:lstStyle/>
        <a:p>
          <a:endParaRPr lang="pt-BR"/>
        </a:p>
      </dgm:t>
    </dgm:pt>
    <dgm:pt modelId="{BBA768E1-40EE-4C1D-8F63-FC874DC666F5}" type="sibTrans" cxnId="{CDC96F3C-8E9B-430B-9336-BA5A51E504BA}">
      <dgm:prSet/>
      <dgm:spPr/>
      <dgm:t>
        <a:bodyPr/>
        <a:lstStyle/>
        <a:p>
          <a:endParaRPr lang="pt-BR"/>
        </a:p>
      </dgm:t>
    </dgm:pt>
    <dgm:pt modelId="{31B212FA-A5C1-4E85-ADE5-90F9C66CDFDD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Polícia Civil</a:t>
          </a:r>
        </a:p>
      </dgm:t>
    </dgm:pt>
    <dgm:pt modelId="{78A2BABC-F2C3-4A88-A649-27483744F304}" type="parTrans" cxnId="{320C804A-95D1-4565-88CD-D0799499C1C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CEDF5B7E-2740-4CA0-B723-F44D83459FE3}" type="sibTrans" cxnId="{320C804A-95D1-4565-88CD-D0799499C1CE}">
      <dgm:prSet/>
      <dgm:spPr/>
      <dgm:t>
        <a:bodyPr/>
        <a:lstStyle/>
        <a:p>
          <a:endParaRPr lang="pt-BR"/>
        </a:p>
      </dgm:t>
    </dgm:pt>
    <dgm:pt modelId="{CF0DF4D3-3514-41A7-8FD3-3CCFCC3A9DCE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Polícia Militar</a:t>
          </a:r>
        </a:p>
      </dgm:t>
    </dgm:pt>
    <dgm:pt modelId="{B7390A5E-1A02-4845-9933-0BEBDD412A16}" type="parTrans" cxnId="{81A80E06-111E-456D-A261-C858763A7EF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84CED447-9AFA-49D7-B42B-905EA483DE33}" type="sibTrans" cxnId="{81A80E06-111E-456D-A261-C858763A7EFB}">
      <dgm:prSet/>
      <dgm:spPr/>
      <dgm:t>
        <a:bodyPr/>
        <a:lstStyle/>
        <a:p>
          <a:endParaRPr lang="pt-BR"/>
        </a:p>
      </dgm:t>
    </dgm:pt>
    <dgm:pt modelId="{B0D3764F-A4F9-447E-9CB9-1C70C0DC3FBC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Corpo de Bombeiros</a:t>
          </a:r>
        </a:p>
      </dgm:t>
    </dgm:pt>
    <dgm:pt modelId="{F944C83C-538B-4B76-B09F-15EEB2ABBF13}" type="parTrans" cxnId="{107552FF-D41F-4B8F-A290-D2DE87F6758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D260AED9-BA32-43AF-8678-0E81C8822EA1}" type="sibTrans" cxnId="{107552FF-D41F-4B8F-A290-D2DE87F67580}">
      <dgm:prSet/>
      <dgm:spPr/>
      <dgm:t>
        <a:bodyPr/>
        <a:lstStyle/>
        <a:p>
          <a:endParaRPr lang="pt-BR"/>
        </a:p>
      </dgm:t>
    </dgm:pt>
    <dgm:pt modelId="{21F44855-E8E6-47AA-AA9F-37FF7533DBE5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Saúde UBS</a:t>
          </a:r>
        </a:p>
      </dgm:t>
    </dgm:pt>
    <dgm:pt modelId="{7E4F4B7C-19F6-47C7-92FD-315384F1D570}" type="parTrans" cxnId="{25668890-2B68-4E5D-9D07-82D170E40AB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F3606809-62E8-4672-828D-5FDAC2C373B1}" type="sibTrans" cxnId="{25668890-2B68-4E5D-9D07-82D170E40AB5}">
      <dgm:prSet/>
      <dgm:spPr/>
      <dgm:t>
        <a:bodyPr/>
        <a:lstStyle/>
        <a:p>
          <a:endParaRPr lang="pt-BR"/>
        </a:p>
      </dgm:t>
    </dgm:pt>
    <dgm:pt modelId="{DBEFC94A-D753-48E1-8823-9AA4F0521178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Saúde PA</a:t>
          </a:r>
        </a:p>
      </dgm:t>
    </dgm:pt>
    <dgm:pt modelId="{AB0FBEA6-5A22-412E-B6FA-B455603B89A3}" type="parTrans" cxnId="{D9CEADD1-258B-4410-8DD5-CC34AADCD89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8C038FBD-70AD-4A20-A281-B8737E97A9F8}" type="sibTrans" cxnId="{D9CEADD1-258B-4410-8DD5-CC34AADCD89E}">
      <dgm:prSet/>
      <dgm:spPr/>
      <dgm:t>
        <a:bodyPr/>
        <a:lstStyle/>
        <a:p>
          <a:endParaRPr lang="pt-BR"/>
        </a:p>
      </dgm:t>
    </dgm:pt>
    <dgm:pt modelId="{ADB8CF41-5783-4874-9538-11236206428E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AS Gestão</a:t>
          </a:r>
        </a:p>
      </dgm:t>
    </dgm:pt>
    <dgm:pt modelId="{EFE857F8-FB1D-46D3-98EC-ACFEB23219B8}" type="parTrans" cxnId="{932A0C78-C926-496E-991C-76B864D6800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 dirty="0">
            <a:solidFill>
              <a:srgbClr val="3C3454"/>
            </a:solidFill>
          </a:endParaRPr>
        </a:p>
      </dgm:t>
    </dgm:pt>
    <dgm:pt modelId="{48DFB88D-19ED-4115-BCC8-B829171CAFC0}" type="sibTrans" cxnId="{932A0C78-C926-496E-991C-76B864D6800E}">
      <dgm:prSet/>
      <dgm:spPr/>
      <dgm:t>
        <a:bodyPr/>
        <a:lstStyle/>
        <a:p>
          <a:endParaRPr lang="pt-BR"/>
        </a:p>
      </dgm:t>
    </dgm:pt>
    <dgm:pt modelId="{EE536A68-22E4-4909-BC62-FB89D0733E82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AS Proteção Básica</a:t>
          </a:r>
        </a:p>
      </dgm:t>
    </dgm:pt>
    <dgm:pt modelId="{2D6DEFD4-003B-4EAD-B036-063E8B67F229}" type="parTrans" cxnId="{45F3B189-1214-4069-B69F-D7335E21C66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A086C28E-3D9A-49A5-8F49-EF7532E67494}" type="sibTrans" cxnId="{45F3B189-1214-4069-B69F-D7335E21C66F}">
      <dgm:prSet/>
      <dgm:spPr/>
      <dgm:t>
        <a:bodyPr/>
        <a:lstStyle/>
        <a:p>
          <a:endParaRPr lang="pt-BR"/>
        </a:p>
      </dgm:t>
    </dgm:pt>
    <dgm:pt modelId="{7C7323AC-5AF2-4A07-BD74-586CC3C357C1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AS PSE - Média</a:t>
          </a:r>
        </a:p>
      </dgm:t>
    </dgm:pt>
    <dgm:pt modelId="{2E23AECE-456F-4C59-BA68-F77DE23421D0}" type="parTrans" cxnId="{3DA3DAB7-E806-4EA6-A9BA-7E7FF06652F5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D6CD9AA8-BBF9-44E9-8939-3FBB03C1F6DD}" type="sibTrans" cxnId="{3DA3DAB7-E806-4EA6-A9BA-7E7FF06652F5}">
      <dgm:prSet/>
      <dgm:spPr/>
      <dgm:t>
        <a:bodyPr/>
        <a:lstStyle/>
        <a:p>
          <a:endParaRPr lang="pt-BR"/>
        </a:p>
      </dgm:t>
    </dgm:pt>
    <dgm:pt modelId="{04F806DD-7695-4587-A5BF-A20FCE36F6F7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AS PSE - Alta</a:t>
          </a:r>
        </a:p>
      </dgm:t>
    </dgm:pt>
    <dgm:pt modelId="{18175B26-CECB-4797-B3A9-13DEE38BE9DA}" type="parTrans" cxnId="{401B8F5D-0B67-44BB-BFEC-3F64D29C9D9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F3ABC56D-674F-49DD-9BCE-3A530997E2B7}" type="sibTrans" cxnId="{401B8F5D-0B67-44BB-BFEC-3F64D29C9D9B}">
      <dgm:prSet/>
      <dgm:spPr/>
      <dgm:t>
        <a:bodyPr/>
        <a:lstStyle/>
        <a:p>
          <a:endParaRPr lang="pt-BR"/>
        </a:p>
      </dgm:t>
    </dgm:pt>
    <dgm:pt modelId="{76B8CF8C-E807-4981-9F6D-DCDCE6C8E744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Conselho Pessoa Idosa</a:t>
          </a:r>
        </a:p>
      </dgm:t>
    </dgm:pt>
    <dgm:pt modelId="{A00076E1-F85D-411D-A272-277AEBEC1AE4}" type="parTrans" cxnId="{26FB9A3C-6216-42F6-9593-E597BB192C39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BCE6117E-358C-4120-ACF6-A2BE4096D166}" type="sibTrans" cxnId="{26FB9A3C-6216-42F6-9593-E597BB192C39}">
      <dgm:prSet/>
      <dgm:spPr/>
      <dgm:t>
        <a:bodyPr/>
        <a:lstStyle/>
        <a:p>
          <a:endParaRPr lang="pt-BR"/>
        </a:p>
      </dgm:t>
    </dgm:pt>
    <dgm:pt modelId="{2157B2AA-B47E-4498-B5AC-080F719C2B16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MPSC</a:t>
          </a:r>
        </a:p>
      </dgm:t>
    </dgm:pt>
    <dgm:pt modelId="{D2D6D37D-821F-40E2-BC91-F0669F041E0D}" type="parTrans" cxnId="{A9C88C72-E34D-4CA8-80E3-49F1CFE02D6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632E0B08-6C2A-4BBD-9143-32BA17911016}" type="sibTrans" cxnId="{A9C88C72-E34D-4CA8-80E3-49F1CFE02D6B}">
      <dgm:prSet/>
      <dgm:spPr/>
      <dgm:t>
        <a:bodyPr/>
        <a:lstStyle/>
        <a:p>
          <a:endParaRPr lang="pt-BR"/>
        </a:p>
      </dgm:t>
    </dgm:pt>
    <dgm:pt modelId="{B22C7607-2674-49CE-9D3A-EC40D28D6F80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Poder Judiciário</a:t>
          </a:r>
        </a:p>
      </dgm:t>
    </dgm:pt>
    <dgm:pt modelId="{8671FDE4-4CB4-400B-9D15-7DD5435A8F0B}" type="parTrans" cxnId="{25E81DFA-A58E-4D0F-841C-A027C5922B4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8A929630-2592-4BE4-A685-AD069E551C44}" type="sibTrans" cxnId="{25E81DFA-A58E-4D0F-841C-A027C5922B42}">
      <dgm:prSet/>
      <dgm:spPr/>
      <dgm:t>
        <a:bodyPr/>
        <a:lstStyle/>
        <a:p>
          <a:endParaRPr lang="pt-BR"/>
        </a:p>
      </dgm:t>
    </dgm:pt>
    <dgm:pt modelId="{9ED930A3-23B4-4636-BDF8-6F5814F7549C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OAB e Defensoria Pública</a:t>
          </a:r>
        </a:p>
      </dgm:t>
    </dgm:pt>
    <dgm:pt modelId="{8A5DF78B-BE04-4C5F-81A4-36F30D2D13D5}" type="parTrans" cxnId="{6EBE80E9-CA11-4906-89FF-D5F650ED08F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aseline="0">
            <a:solidFill>
              <a:srgbClr val="3C3454"/>
            </a:solidFill>
          </a:endParaRPr>
        </a:p>
      </dgm:t>
    </dgm:pt>
    <dgm:pt modelId="{0328D7B1-FD14-40CF-9D98-B34AAA7D0216}" type="sibTrans" cxnId="{6EBE80E9-CA11-4906-89FF-D5F650ED08F1}">
      <dgm:prSet/>
      <dgm:spPr/>
      <dgm:t>
        <a:bodyPr/>
        <a:lstStyle/>
        <a:p>
          <a:endParaRPr lang="pt-BR"/>
        </a:p>
      </dgm:t>
    </dgm:pt>
    <dgm:pt modelId="{9F7185A4-7CFC-4D36-8A50-6E0FCDC3C3C0}" type="pres">
      <dgm:prSet presAssocID="{3A21FB86-CE36-405B-9CA2-F53C665C527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ABA56F-7251-423B-8476-9EAF0956D578}" type="pres">
      <dgm:prSet presAssocID="{C259BFCD-9EEC-4CC7-8B2E-D4E320B77666}" presName="centerShape" presStyleLbl="node0" presStyleIdx="0" presStyleCnt="1" custScaleX="227542" custScaleY="218316"/>
      <dgm:spPr/>
    </dgm:pt>
    <dgm:pt modelId="{883E5A28-F49C-4175-9638-2553AD246AD1}" type="pres">
      <dgm:prSet presAssocID="{78A2BABC-F2C3-4A88-A649-27483744F304}" presName="parTrans" presStyleLbl="sibTrans2D1" presStyleIdx="0" presStyleCnt="13"/>
      <dgm:spPr/>
    </dgm:pt>
    <dgm:pt modelId="{1D62B905-EB85-462D-9CEF-C5FCC19B4D0F}" type="pres">
      <dgm:prSet presAssocID="{78A2BABC-F2C3-4A88-A649-27483744F304}" presName="connectorText" presStyleLbl="sibTrans2D1" presStyleIdx="0" presStyleCnt="13"/>
      <dgm:spPr/>
    </dgm:pt>
    <dgm:pt modelId="{1079B23D-25D5-4702-B116-234F9E4EE6D0}" type="pres">
      <dgm:prSet presAssocID="{31B212FA-A5C1-4E85-ADE5-90F9C66CDFDD}" presName="node" presStyleLbl="node1" presStyleIdx="0" presStyleCnt="13" custScaleX="114990" custScaleY="110990">
        <dgm:presLayoutVars>
          <dgm:bulletEnabled val="1"/>
        </dgm:presLayoutVars>
      </dgm:prSet>
      <dgm:spPr/>
    </dgm:pt>
    <dgm:pt modelId="{B5FBDD54-C070-4187-BC30-959CAD11A7DA}" type="pres">
      <dgm:prSet presAssocID="{B7390A5E-1A02-4845-9933-0BEBDD412A16}" presName="parTrans" presStyleLbl="sibTrans2D1" presStyleIdx="1" presStyleCnt="13"/>
      <dgm:spPr/>
    </dgm:pt>
    <dgm:pt modelId="{D1FC8CDA-0CDF-47D3-883A-9FDC18E56DBC}" type="pres">
      <dgm:prSet presAssocID="{B7390A5E-1A02-4845-9933-0BEBDD412A16}" presName="connectorText" presStyleLbl="sibTrans2D1" presStyleIdx="1" presStyleCnt="13"/>
      <dgm:spPr/>
    </dgm:pt>
    <dgm:pt modelId="{8C70CC89-0198-4588-8827-47CCCAC28B44}" type="pres">
      <dgm:prSet presAssocID="{CF0DF4D3-3514-41A7-8FD3-3CCFCC3A9DCE}" presName="node" presStyleLbl="node1" presStyleIdx="1" presStyleCnt="13" custScaleX="114990" custScaleY="110990">
        <dgm:presLayoutVars>
          <dgm:bulletEnabled val="1"/>
        </dgm:presLayoutVars>
      </dgm:prSet>
      <dgm:spPr/>
    </dgm:pt>
    <dgm:pt modelId="{8A04F7DF-54BD-4B5D-B6F2-0CC2E551E1BC}" type="pres">
      <dgm:prSet presAssocID="{F944C83C-538B-4B76-B09F-15EEB2ABBF13}" presName="parTrans" presStyleLbl="sibTrans2D1" presStyleIdx="2" presStyleCnt="13"/>
      <dgm:spPr/>
    </dgm:pt>
    <dgm:pt modelId="{0C15C8B4-191F-430A-B6B1-7060A6221CB5}" type="pres">
      <dgm:prSet presAssocID="{F944C83C-538B-4B76-B09F-15EEB2ABBF13}" presName="connectorText" presStyleLbl="sibTrans2D1" presStyleIdx="2" presStyleCnt="13"/>
      <dgm:spPr/>
    </dgm:pt>
    <dgm:pt modelId="{40B70BE7-3E68-4278-88CC-1966C5A712DC}" type="pres">
      <dgm:prSet presAssocID="{B0D3764F-A4F9-447E-9CB9-1C70C0DC3FBC}" presName="node" presStyleLbl="node1" presStyleIdx="2" presStyleCnt="13" custScaleX="114990" custScaleY="110990">
        <dgm:presLayoutVars>
          <dgm:bulletEnabled val="1"/>
        </dgm:presLayoutVars>
      </dgm:prSet>
      <dgm:spPr/>
    </dgm:pt>
    <dgm:pt modelId="{1AD750DB-8A11-4BB9-90CF-0E461ACA036E}" type="pres">
      <dgm:prSet presAssocID="{7E4F4B7C-19F6-47C7-92FD-315384F1D570}" presName="parTrans" presStyleLbl="sibTrans2D1" presStyleIdx="3" presStyleCnt="13"/>
      <dgm:spPr/>
    </dgm:pt>
    <dgm:pt modelId="{7C8FAF83-01C2-4926-A56E-D9DD9239076C}" type="pres">
      <dgm:prSet presAssocID="{7E4F4B7C-19F6-47C7-92FD-315384F1D570}" presName="connectorText" presStyleLbl="sibTrans2D1" presStyleIdx="3" presStyleCnt="13"/>
      <dgm:spPr/>
    </dgm:pt>
    <dgm:pt modelId="{5B3E7B36-1435-44E9-9930-DA1B18DA5EBE}" type="pres">
      <dgm:prSet presAssocID="{21F44855-E8E6-47AA-AA9F-37FF7533DBE5}" presName="node" presStyleLbl="node1" presStyleIdx="3" presStyleCnt="13" custScaleX="114990" custScaleY="110990">
        <dgm:presLayoutVars>
          <dgm:bulletEnabled val="1"/>
        </dgm:presLayoutVars>
      </dgm:prSet>
      <dgm:spPr/>
    </dgm:pt>
    <dgm:pt modelId="{77674653-4D48-42DD-8226-7011F432B10A}" type="pres">
      <dgm:prSet presAssocID="{AB0FBEA6-5A22-412E-B6FA-B455603B89A3}" presName="parTrans" presStyleLbl="sibTrans2D1" presStyleIdx="4" presStyleCnt="13"/>
      <dgm:spPr/>
    </dgm:pt>
    <dgm:pt modelId="{E307E5F3-223D-42A6-A239-864EBAFCF6E8}" type="pres">
      <dgm:prSet presAssocID="{AB0FBEA6-5A22-412E-B6FA-B455603B89A3}" presName="connectorText" presStyleLbl="sibTrans2D1" presStyleIdx="4" presStyleCnt="13"/>
      <dgm:spPr/>
    </dgm:pt>
    <dgm:pt modelId="{7A113873-4807-4E5D-ADE0-586C1CB1C389}" type="pres">
      <dgm:prSet presAssocID="{DBEFC94A-D753-48E1-8823-9AA4F0521178}" presName="node" presStyleLbl="node1" presStyleIdx="4" presStyleCnt="13" custScaleX="114990" custScaleY="110990">
        <dgm:presLayoutVars>
          <dgm:bulletEnabled val="1"/>
        </dgm:presLayoutVars>
      </dgm:prSet>
      <dgm:spPr/>
    </dgm:pt>
    <dgm:pt modelId="{6EBF196A-5AF8-4D17-A0B8-C56EF4CEA902}" type="pres">
      <dgm:prSet presAssocID="{EFE857F8-FB1D-46D3-98EC-ACFEB23219B8}" presName="parTrans" presStyleLbl="sibTrans2D1" presStyleIdx="5" presStyleCnt="13"/>
      <dgm:spPr/>
    </dgm:pt>
    <dgm:pt modelId="{E935D1AA-9844-4EFB-91F1-F957520C9397}" type="pres">
      <dgm:prSet presAssocID="{EFE857F8-FB1D-46D3-98EC-ACFEB23219B8}" presName="connectorText" presStyleLbl="sibTrans2D1" presStyleIdx="5" presStyleCnt="13"/>
      <dgm:spPr/>
    </dgm:pt>
    <dgm:pt modelId="{04CB51ED-7870-4E7E-8022-0AA3BBBFBE87}" type="pres">
      <dgm:prSet presAssocID="{ADB8CF41-5783-4874-9538-11236206428E}" presName="node" presStyleLbl="node1" presStyleIdx="5" presStyleCnt="13" custScaleX="114990" custScaleY="110990">
        <dgm:presLayoutVars>
          <dgm:bulletEnabled val="1"/>
        </dgm:presLayoutVars>
      </dgm:prSet>
      <dgm:spPr/>
    </dgm:pt>
    <dgm:pt modelId="{CDD4F85F-4F18-4FD0-B724-4F32E26BB8B9}" type="pres">
      <dgm:prSet presAssocID="{2D6DEFD4-003B-4EAD-B036-063E8B67F229}" presName="parTrans" presStyleLbl="sibTrans2D1" presStyleIdx="6" presStyleCnt="13"/>
      <dgm:spPr/>
    </dgm:pt>
    <dgm:pt modelId="{BEA94A8B-B32D-4D24-8F7A-995DB2416236}" type="pres">
      <dgm:prSet presAssocID="{2D6DEFD4-003B-4EAD-B036-063E8B67F229}" presName="connectorText" presStyleLbl="sibTrans2D1" presStyleIdx="6" presStyleCnt="13"/>
      <dgm:spPr/>
    </dgm:pt>
    <dgm:pt modelId="{E9DD72B4-44D6-4B48-9BA9-E4548A4888DC}" type="pres">
      <dgm:prSet presAssocID="{EE536A68-22E4-4909-BC62-FB89D0733E82}" presName="node" presStyleLbl="node1" presStyleIdx="6" presStyleCnt="13" custScaleX="114990" custScaleY="110990">
        <dgm:presLayoutVars>
          <dgm:bulletEnabled val="1"/>
        </dgm:presLayoutVars>
      </dgm:prSet>
      <dgm:spPr/>
    </dgm:pt>
    <dgm:pt modelId="{83C3C5F8-11F1-434D-AC9D-DC844DAFCA8B}" type="pres">
      <dgm:prSet presAssocID="{2E23AECE-456F-4C59-BA68-F77DE23421D0}" presName="parTrans" presStyleLbl="sibTrans2D1" presStyleIdx="7" presStyleCnt="13"/>
      <dgm:spPr/>
    </dgm:pt>
    <dgm:pt modelId="{24D89D21-6B6E-41E7-9B4A-E93BBCF8555C}" type="pres">
      <dgm:prSet presAssocID="{2E23AECE-456F-4C59-BA68-F77DE23421D0}" presName="connectorText" presStyleLbl="sibTrans2D1" presStyleIdx="7" presStyleCnt="13"/>
      <dgm:spPr/>
    </dgm:pt>
    <dgm:pt modelId="{48B85B8F-70F4-47C3-8F32-B363DCFBB99F}" type="pres">
      <dgm:prSet presAssocID="{7C7323AC-5AF2-4A07-BD74-586CC3C357C1}" presName="node" presStyleLbl="node1" presStyleIdx="7" presStyleCnt="13" custScaleX="114990" custScaleY="110990">
        <dgm:presLayoutVars>
          <dgm:bulletEnabled val="1"/>
        </dgm:presLayoutVars>
      </dgm:prSet>
      <dgm:spPr/>
    </dgm:pt>
    <dgm:pt modelId="{A97CB2D8-A95C-416B-9AF8-BF992246F107}" type="pres">
      <dgm:prSet presAssocID="{18175B26-CECB-4797-B3A9-13DEE38BE9DA}" presName="parTrans" presStyleLbl="sibTrans2D1" presStyleIdx="8" presStyleCnt="13"/>
      <dgm:spPr/>
    </dgm:pt>
    <dgm:pt modelId="{06902F66-44C6-4524-BD10-272728730D8B}" type="pres">
      <dgm:prSet presAssocID="{18175B26-CECB-4797-B3A9-13DEE38BE9DA}" presName="connectorText" presStyleLbl="sibTrans2D1" presStyleIdx="8" presStyleCnt="13"/>
      <dgm:spPr/>
    </dgm:pt>
    <dgm:pt modelId="{07CDF0B1-0F62-492F-904F-47BDDBA53EAB}" type="pres">
      <dgm:prSet presAssocID="{04F806DD-7695-4587-A5BF-A20FCE36F6F7}" presName="node" presStyleLbl="node1" presStyleIdx="8" presStyleCnt="13" custScaleX="114990" custScaleY="110990">
        <dgm:presLayoutVars>
          <dgm:bulletEnabled val="1"/>
        </dgm:presLayoutVars>
      </dgm:prSet>
      <dgm:spPr/>
    </dgm:pt>
    <dgm:pt modelId="{B70583AA-C8D2-4BA7-ABF9-2552D6302A1C}" type="pres">
      <dgm:prSet presAssocID="{A00076E1-F85D-411D-A272-277AEBEC1AE4}" presName="parTrans" presStyleLbl="sibTrans2D1" presStyleIdx="9" presStyleCnt="13"/>
      <dgm:spPr/>
    </dgm:pt>
    <dgm:pt modelId="{00E179BB-0BE2-4D41-ADFC-B443F3BC6DBB}" type="pres">
      <dgm:prSet presAssocID="{A00076E1-F85D-411D-A272-277AEBEC1AE4}" presName="connectorText" presStyleLbl="sibTrans2D1" presStyleIdx="9" presStyleCnt="13"/>
      <dgm:spPr/>
    </dgm:pt>
    <dgm:pt modelId="{CE725EB0-4271-4B27-BD12-9C31666A217E}" type="pres">
      <dgm:prSet presAssocID="{76B8CF8C-E807-4981-9F6D-DCDCE6C8E744}" presName="node" presStyleLbl="node1" presStyleIdx="9" presStyleCnt="13" custScaleX="114990" custScaleY="110990">
        <dgm:presLayoutVars>
          <dgm:bulletEnabled val="1"/>
        </dgm:presLayoutVars>
      </dgm:prSet>
      <dgm:spPr/>
    </dgm:pt>
    <dgm:pt modelId="{796B5A9F-065C-43E4-BC21-27FF25B9967A}" type="pres">
      <dgm:prSet presAssocID="{D2D6D37D-821F-40E2-BC91-F0669F041E0D}" presName="parTrans" presStyleLbl="sibTrans2D1" presStyleIdx="10" presStyleCnt="13"/>
      <dgm:spPr/>
    </dgm:pt>
    <dgm:pt modelId="{52AD0062-5981-45DD-9DEF-0214E3FF3C26}" type="pres">
      <dgm:prSet presAssocID="{D2D6D37D-821F-40E2-BC91-F0669F041E0D}" presName="connectorText" presStyleLbl="sibTrans2D1" presStyleIdx="10" presStyleCnt="13"/>
      <dgm:spPr/>
    </dgm:pt>
    <dgm:pt modelId="{48796D38-E2A1-4601-96D1-3BB823C15665}" type="pres">
      <dgm:prSet presAssocID="{2157B2AA-B47E-4498-B5AC-080F719C2B16}" presName="node" presStyleLbl="node1" presStyleIdx="10" presStyleCnt="13" custScaleX="114990" custScaleY="110990">
        <dgm:presLayoutVars>
          <dgm:bulletEnabled val="1"/>
        </dgm:presLayoutVars>
      </dgm:prSet>
      <dgm:spPr/>
    </dgm:pt>
    <dgm:pt modelId="{593D0DF4-EE8B-46CB-B306-3C9523C19EC4}" type="pres">
      <dgm:prSet presAssocID="{8671FDE4-4CB4-400B-9D15-7DD5435A8F0B}" presName="parTrans" presStyleLbl="sibTrans2D1" presStyleIdx="11" presStyleCnt="13"/>
      <dgm:spPr/>
    </dgm:pt>
    <dgm:pt modelId="{04A744E0-D5B0-4D5B-BDC0-4095629CADAE}" type="pres">
      <dgm:prSet presAssocID="{8671FDE4-4CB4-400B-9D15-7DD5435A8F0B}" presName="connectorText" presStyleLbl="sibTrans2D1" presStyleIdx="11" presStyleCnt="13"/>
      <dgm:spPr/>
    </dgm:pt>
    <dgm:pt modelId="{391D7F38-789F-4140-BC2E-0779AC57AEB7}" type="pres">
      <dgm:prSet presAssocID="{B22C7607-2674-49CE-9D3A-EC40D28D6F80}" presName="node" presStyleLbl="node1" presStyleIdx="11" presStyleCnt="13" custScaleX="114990" custScaleY="110990">
        <dgm:presLayoutVars>
          <dgm:bulletEnabled val="1"/>
        </dgm:presLayoutVars>
      </dgm:prSet>
      <dgm:spPr/>
    </dgm:pt>
    <dgm:pt modelId="{23CAD2A8-A408-417D-89A5-28AB8E6D3CF3}" type="pres">
      <dgm:prSet presAssocID="{8A5DF78B-BE04-4C5F-81A4-36F30D2D13D5}" presName="parTrans" presStyleLbl="sibTrans2D1" presStyleIdx="12" presStyleCnt="13"/>
      <dgm:spPr/>
    </dgm:pt>
    <dgm:pt modelId="{334A43A5-FC6E-4344-8C40-40A64A3166B7}" type="pres">
      <dgm:prSet presAssocID="{8A5DF78B-BE04-4C5F-81A4-36F30D2D13D5}" presName="connectorText" presStyleLbl="sibTrans2D1" presStyleIdx="12" presStyleCnt="13"/>
      <dgm:spPr/>
    </dgm:pt>
    <dgm:pt modelId="{FE690306-80D5-4BE1-A7CB-201874DAADF1}" type="pres">
      <dgm:prSet presAssocID="{9ED930A3-23B4-4636-BDF8-6F5814F7549C}" presName="node" presStyleLbl="node1" presStyleIdx="12" presStyleCnt="13" custScaleX="114990" custScaleY="110990">
        <dgm:presLayoutVars>
          <dgm:bulletEnabled val="1"/>
        </dgm:presLayoutVars>
      </dgm:prSet>
      <dgm:spPr/>
    </dgm:pt>
  </dgm:ptLst>
  <dgm:cxnLst>
    <dgm:cxn modelId="{E3EF7800-EAD1-445F-B42D-454967D4999A}" type="presOf" srcId="{EFE857F8-FB1D-46D3-98EC-ACFEB23219B8}" destId="{6EBF196A-5AF8-4D17-A0B8-C56EF4CEA902}" srcOrd="0" destOrd="0" presId="urn:microsoft.com/office/officeart/2005/8/layout/radial5"/>
    <dgm:cxn modelId="{4C916302-32EB-476A-A37F-E2D4813221F9}" type="presOf" srcId="{2E23AECE-456F-4C59-BA68-F77DE23421D0}" destId="{83C3C5F8-11F1-434D-AC9D-DC844DAFCA8B}" srcOrd="0" destOrd="0" presId="urn:microsoft.com/office/officeart/2005/8/layout/radial5"/>
    <dgm:cxn modelId="{81A80E06-111E-456D-A261-C858763A7EFB}" srcId="{C259BFCD-9EEC-4CC7-8B2E-D4E320B77666}" destId="{CF0DF4D3-3514-41A7-8FD3-3CCFCC3A9DCE}" srcOrd="1" destOrd="0" parTransId="{B7390A5E-1A02-4845-9933-0BEBDD412A16}" sibTransId="{84CED447-9AFA-49D7-B42B-905EA483DE33}"/>
    <dgm:cxn modelId="{91363F0D-0133-4946-AE12-086177B6DF02}" type="presOf" srcId="{9ED930A3-23B4-4636-BDF8-6F5814F7549C}" destId="{FE690306-80D5-4BE1-A7CB-201874DAADF1}" srcOrd="0" destOrd="0" presId="urn:microsoft.com/office/officeart/2005/8/layout/radial5"/>
    <dgm:cxn modelId="{F8173515-EE49-479F-9268-EDAE93BF8294}" type="presOf" srcId="{78A2BABC-F2C3-4A88-A649-27483744F304}" destId="{883E5A28-F49C-4175-9638-2553AD246AD1}" srcOrd="0" destOrd="0" presId="urn:microsoft.com/office/officeart/2005/8/layout/radial5"/>
    <dgm:cxn modelId="{4DFB7417-2CF6-486E-BD8D-F645E44B3BF0}" type="presOf" srcId="{2D6DEFD4-003B-4EAD-B036-063E8B67F229}" destId="{BEA94A8B-B32D-4D24-8F7A-995DB2416236}" srcOrd="1" destOrd="0" presId="urn:microsoft.com/office/officeart/2005/8/layout/radial5"/>
    <dgm:cxn modelId="{EA179717-294A-4A7B-B848-CD584884D4D0}" type="presOf" srcId="{EE536A68-22E4-4909-BC62-FB89D0733E82}" destId="{E9DD72B4-44D6-4B48-9BA9-E4548A4888DC}" srcOrd="0" destOrd="0" presId="urn:microsoft.com/office/officeart/2005/8/layout/radial5"/>
    <dgm:cxn modelId="{5413911E-E8D5-4146-9596-94D59DA28780}" type="presOf" srcId="{31B212FA-A5C1-4E85-ADE5-90F9C66CDFDD}" destId="{1079B23D-25D5-4702-B116-234F9E4EE6D0}" srcOrd="0" destOrd="0" presId="urn:microsoft.com/office/officeart/2005/8/layout/radial5"/>
    <dgm:cxn modelId="{D9220A2F-C514-4CDE-9D29-E138A8E84434}" type="presOf" srcId="{F944C83C-538B-4B76-B09F-15EEB2ABBF13}" destId="{0C15C8B4-191F-430A-B6B1-7060A6221CB5}" srcOrd="1" destOrd="0" presId="urn:microsoft.com/office/officeart/2005/8/layout/radial5"/>
    <dgm:cxn modelId="{FD508830-0A3D-49D6-9A8F-F8E1AB9AC4A4}" type="presOf" srcId="{AB0FBEA6-5A22-412E-B6FA-B455603B89A3}" destId="{E307E5F3-223D-42A6-A239-864EBAFCF6E8}" srcOrd="1" destOrd="0" presId="urn:microsoft.com/office/officeart/2005/8/layout/radial5"/>
    <dgm:cxn modelId="{3C32173C-B94F-480C-A94C-C3EF6D506FBD}" type="presOf" srcId="{AB0FBEA6-5A22-412E-B6FA-B455603B89A3}" destId="{77674653-4D48-42DD-8226-7011F432B10A}" srcOrd="0" destOrd="0" presId="urn:microsoft.com/office/officeart/2005/8/layout/radial5"/>
    <dgm:cxn modelId="{CDC96F3C-8E9B-430B-9336-BA5A51E504BA}" srcId="{3A21FB86-CE36-405B-9CA2-F53C665C5277}" destId="{C259BFCD-9EEC-4CC7-8B2E-D4E320B77666}" srcOrd="0" destOrd="0" parTransId="{80224531-0FD3-4533-9CFA-6E482F442C0C}" sibTransId="{BBA768E1-40EE-4C1D-8F63-FC874DC666F5}"/>
    <dgm:cxn modelId="{26FB9A3C-6216-42F6-9593-E597BB192C39}" srcId="{C259BFCD-9EEC-4CC7-8B2E-D4E320B77666}" destId="{76B8CF8C-E807-4981-9F6D-DCDCE6C8E744}" srcOrd="9" destOrd="0" parTransId="{A00076E1-F85D-411D-A272-277AEBEC1AE4}" sibTransId="{BCE6117E-358C-4120-ACF6-A2BE4096D166}"/>
    <dgm:cxn modelId="{401B8F5D-0B67-44BB-BFEC-3F64D29C9D9B}" srcId="{C259BFCD-9EEC-4CC7-8B2E-D4E320B77666}" destId="{04F806DD-7695-4587-A5BF-A20FCE36F6F7}" srcOrd="8" destOrd="0" parTransId="{18175B26-CECB-4797-B3A9-13DEE38BE9DA}" sibTransId="{F3ABC56D-674F-49DD-9BCE-3A530997E2B7}"/>
    <dgm:cxn modelId="{A923B65E-A315-4A05-BCB7-20845A696251}" type="presOf" srcId="{D2D6D37D-821F-40E2-BC91-F0669F041E0D}" destId="{796B5A9F-065C-43E4-BC21-27FF25B9967A}" srcOrd="0" destOrd="0" presId="urn:microsoft.com/office/officeart/2005/8/layout/radial5"/>
    <dgm:cxn modelId="{4415AF60-7EE3-4E3E-B8C3-CDF3A86E9376}" type="presOf" srcId="{76B8CF8C-E807-4981-9F6D-DCDCE6C8E744}" destId="{CE725EB0-4271-4B27-BD12-9C31666A217E}" srcOrd="0" destOrd="0" presId="urn:microsoft.com/office/officeart/2005/8/layout/radial5"/>
    <dgm:cxn modelId="{F0929C66-C38A-498A-ACB1-811528BDD9DC}" type="presOf" srcId="{7E4F4B7C-19F6-47C7-92FD-315384F1D570}" destId="{1AD750DB-8A11-4BB9-90CF-0E461ACA036E}" srcOrd="0" destOrd="0" presId="urn:microsoft.com/office/officeart/2005/8/layout/radial5"/>
    <dgm:cxn modelId="{320C804A-95D1-4565-88CD-D0799499C1CE}" srcId="{C259BFCD-9EEC-4CC7-8B2E-D4E320B77666}" destId="{31B212FA-A5C1-4E85-ADE5-90F9C66CDFDD}" srcOrd="0" destOrd="0" parTransId="{78A2BABC-F2C3-4A88-A649-27483744F304}" sibTransId="{CEDF5B7E-2740-4CA0-B723-F44D83459FE3}"/>
    <dgm:cxn modelId="{7647236B-1ADD-4091-9B5B-517BF1BB17B9}" type="presOf" srcId="{A00076E1-F85D-411D-A272-277AEBEC1AE4}" destId="{B70583AA-C8D2-4BA7-ABF9-2552D6302A1C}" srcOrd="0" destOrd="0" presId="urn:microsoft.com/office/officeart/2005/8/layout/radial5"/>
    <dgm:cxn modelId="{E13F556E-DCB5-477F-8021-4E31ACC58378}" type="presOf" srcId="{78A2BABC-F2C3-4A88-A649-27483744F304}" destId="{1D62B905-EB85-462D-9CEF-C5FCC19B4D0F}" srcOrd="1" destOrd="0" presId="urn:microsoft.com/office/officeart/2005/8/layout/radial5"/>
    <dgm:cxn modelId="{4BF34F71-747B-4A7A-AC79-CD7709C727E3}" type="presOf" srcId="{7C7323AC-5AF2-4A07-BD74-586CC3C357C1}" destId="{48B85B8F-70F4-47C3-8F32-B363DCFBB99F}" srcOrd="0" destOrd="0" presId="urn:microsoft.com/office/officeart/2005/8/layout/radial5"/>
    <dgm:cxn modelId="{A9C88C72-E34D-4CA8-80E3-49F1CFE02D6B}" srcId="{C259BFCD-9EEC-4CC7-8B2E-D4E320B77666}" destId="{2157B2AA-B47E-4498-B5AC-080F719C2B16}" srcOrd="10" destOrd="0" parTransId="{D2D6D37D-821F-40E2-BC91-F0669F041E0D}" sibTransId="{632E0B08-6C2A-4BBD-9143-32BA17911016}"/>
    <dgm:cxn modelId="{5ED24E73-B7EB-46A7-99CF-3E93A194BF85}" type="presOf" srcId="{7E4F4B7C-19F6-47C7-92FD-315384F1D570}" destId="{7C8FAF83-01C2-4926-A56E-D9DD9239076C}" srcOrd="1" destOrd="0" presId="urn:microsoft.com/office/officeart/2005/8/layout/radial5"/>
    <dgm:cxn modelId="{8BB95776-BE6A-4F48-9A90-AAEF4A6BBF90}" type="presOf" srcId="{2E23AECE-456F-4C59-BA68-F77DE23421D0}" destId="{24D89D21-6B6E-41E7-9B4A-E93BBCF8555C}" srcOrd="1" destOrd="0" presId="urn:microsoft.com/office/officeart/2005/8/layout/radial5"/>
    <dgm:cxn modelId="{932A0C78-C926-496E-991C-76B864D6800E}" srcId="{C259BFCD-9EEC-4CC7-8B2E-D4E320B77666}" destId="{ADB8CF41-5783-4874-9538-11236206428E}" srcOrd="5" destOrd="0" parTransId="{EFE857F8-FB1D-46D3-98EC-ACFEB23219B8}" sibTransId="{48DFB88D-19ED-4115-BCC8-B829171CAFC0}"/>
    <dgm:cxn modelId="{934EED58-3E02-49C7-A54D-19741E58FA7D}" type="presOf" srcId="{18175B26-CECB-4797-B3A9-13DEE38BE9DA}" destId="{06902F66-44C6-4524-BD10-272728730D8B}" srcOrd="1" destOrd="0" presId="urn:microsoft.com/office/officeart/2005/8/layout/radial5"/>
    <dgm:cxn modelId="{5DAD457E-3765-4217-9F9E-A0AC1C92E124}" type="presOf" srcId="{8671FDE4-4CB4-400B-9D15-7DD5435A8F0B}" destId="{04A744E0-D5B0-4D5B-BDC0-4095629CADAE}" srcOrd="1" destOrd="0" presId="urn:microsoft.com/office/officeart/2005/8/layout/radial5"/>
    <dgm:cxn modelId="{DF8B7A80-1C87-4959-847F-B0C1B238B8B9}" type="presOf" srcId="{B0D3764F-A4F9-447E-9CB9-1C70C0DC3FBC}" destId="{40B70BE7-3E68-4278-88CC-1966C5A712DC}" srcOrd="0" destOrd="0" presId="urn:microsoft.com/office/officeart/2005/8/layout/radial5"/>
    <dgm:cxn modelId="{F4DCF280-966E-4B01-9CAF-BC1740B8D030}" type="presOf" srcId="{B22C7607-2674-49CE-9D3A-EC40D28D6F80}" destId="{391D7F38-789F-4140-BC2E-0779AC57AEB7}" srcOrd="0" destOrd="0" presId="urn:microsoft.com/office/officeart/2005/8/layout/radial5"/>
    <dgm:cxn modelId="{45F3B189-1214-4069-B69F-D7335E21C66F}" srcId="{C259BFCD-9EEC-4CC7-8B2E-D4E320B77666}" destId="{EE536A68-22E4-4909-BC62-FB89D0733E82}" srcOrd="6" destOrd="0" parTransId="{2D6DEFD4-003B-4EAD-B036-063E8B67F229}" sibTransId="{A086C28E-3D9A-49A5-8F49-EF7532E67494}"/>
    <dgm:cxn modelId="{538AEC89-7152-4D41-9FE9-A56262973D3A}" type="presOf" srcId="{A00076E1-F85D-411D-A272-277AEBEC1AE4}" destId="{00E179BB-0BE2-4D41-ADFC-B443F3BC6DBB}" srcOrd="1" destOrd="0" presId="urn:microsoft.com/office/officeart/2005/8/layout/radial5"/>
    <dgm:cxn modelId="{4ED3888B-B90D-4F0C-B5BF-037DC7618925}" type="presOf" srcId="{ADB8CF41-5783-4874-9538-11236206428E}" destId="{04CB51ED-7870-4E7E-8022-0AA3BBBFBE87}" srcOrd="0" destOrd="0" presId="urn:microsoft.com/office/officeart/2005/8/layout/radial5"/>
    <dgm:cxn modelId="{A6B1A78F-09F2-442B-A4A0-DB770171FCD1}" type="presOf" srcId="{EFE857F8-FB1D-46D3-98EC-ACFEB23219B8}" destId="{E935D1AA-9844-4EFB-91F1-F957520C9397}" srcOrd="1" destOrd="0" presId="urn:microsoft.com/office/officeart/2005/8/layout/radial5"/>
    <dgm:cxn modelId="{25668890-2B68-4E5D-9D07-82D170E40AB5}" srcId="{C259BFCD-9EEC-4CC7-8B2E-D4E320B77666}" destId="{21F44855-E8E6-47AA-AA9F-37FF7533DBE5}" srcOrd="3" destOrd="0" parTransId="{7E4F4B7C-19F6-47C7-92FD-315384F1D570}" sibTransId="{F3606809-62E8-4672-828D-5FDAC2C373B1}"/>
    <dgm:cxn modelId="{29B10AA0-A68D-4951-946B-957931C5B6A0}" type="presOf" srcId="{2D6DEFD4-003B-4EAD-B036-063E8B67F229}" destId="{CDD4F85F-4F18-4FD0-B724-4F32E26BB8B9}" srcOrd="0" destOrd="0" presId="urn:microsoft.com/office/officeart/2005/8/layout/radial5"/>
    <dgm:cxn modelId="{C70246A8-6EEE-4919-BB34-09AA7B44D66F}" type="presOf" srcId="{D2D6D37D-821F-40E2-BC91-F0669F041E0D}" destId="{52AD0062-5981-45DD-9DEF-0214E3FF3C26}" srcOrd="1" destOrd="0" presId="urn:microsoft.com/office/officeart/2005/8/layout/radial5"/>
    <dgm:cxn modelId="{2645F2AA-108A-47CD-ABC9-4DAB5B14AA23}" type="presOf" srcId="{CF0DF4D3-3514-41A7-8FD3-3CCFCC3A9DCE}" destId="{8C70CC89-0198-4588-8827-47CCCAC28B44}" srcOrd="0" destOrd="0" presId="urn:microsoft.com/office/officeart/2005/8/layout/radial5"/>
    <dgm:cxn modelId="{2BDE13AC-0385-4417-BBE0-E77FF6D26847}" type="presOf" srcId="{8A5DF78B-BE04-4C5F-81A4-36F30D2D13D5}" destId="{334A43A5-FC6E-4344-8C40-40A64A3166B7}" srcOrd="1" destOrd="0" presId="urn:microsoft.com/office/officeart/2005/8/layout/radial5"/>
    <dgm:cxn modelId="{280F00AF-92E2-430F-950E-77F3B0D8CBCF}" type="presOf" srcId="{8A5DF78B-BE04-4C5F-81A4-36F30D2D13D5}" destId="{23CAD2A8-A408-417D-89A5-28AB8E6D3CF3}" srcOrd="0" destOrd="0" presId="urn:microsoft.com/office/officeart/2005/8/layout/radial5"/>
    <dgm:cxn modelId="{DF317EB2-00C4-4883-9FB3-030AFE3D8D7A}" type="presOf" srcId="{B7390A5E-1A02-4845-9933-0BEBDD412A16}" destId="{D1FC8CDA-0CDF-47D3-883A-9FDC18E56DBC}" srcOrd="1" destOrd="0" presId="urn:microsoft.com/office/officeart/2005/8/layout/radial5"/>
    <dgm:cxn modelId="{3DA3DAB7-E806-4EA6-A9BA-7E7FF06652F5}" srcId="{C259BFCD-9EEC-4CC7-8B2E-D4E320B77666}" destId="{7C7323AC-5AF2-4A07-BD74-586CC3C357C1}" srcOrd="7" destOrd="0" parTransId="{2E23AECE-456F-4C59-BA68-F77DE23421D0}" sibTransId="{D6CD9AA8-BBF9-44E9-8939-3FBB03C1F6DD}"/>
    <dgm:cxn modelId="{91CD0BC4-6947-4EAC-892A-5E09B7D0CA19}" type="presOf" srcId="{04F806DD-7695-4587-A5BF-A20FCE36F6F7}" destId="{07CDF0B1-0F62-492F-904F-47BDDBA53EAB}" srcOrd="0" destOrd="0" presId="urn:microsoft.com/office/officeart/2005/8/layout/radial5"/>
    <dgm:cxn modelId="{718C7DC5-0754-4C95-B354-6E48BC62A5D4}" type="presOf" srcId="{B7390A5E-1A02-4845-9933-0BEBDD412A16}" destId="{B5FBDD54-C070-4187-BC30-959CAD11A7DA}" srcOrd="0" destOrd="0" presId="urn:microsoft.com/office/officeart/2005/8/layout/radial5"/>
    <dgm:cxn modelId="{D9CEADD1-258B-4410-8DD5-CC34AADCD89E}" srcId="{C259BFCD-9EEC-4CC7-8B2E-D4E320B77666}" destId="{DBEFC94A-D753-48E1-8823-9AA4F0521178}" srcOrd="4" destOrd="0" parTransId="{AB0FBEA6-5A22-412E-B6FA-B455603B89A3}" sibTransId="{8C038FBD-70AD-4A20-A281-B8737E97A9F8}"/>
    <dgm:cxn modelId="{974A28D6-F756-4E7B-8689-02B9B1B01ACF}" type="presOf" srcId="{DBEFC94A-D753-48E1-8823-9AA4F0521178}" destId="{7A113873-4807-4E5D-ADE0-586C1CB1C389}" srcOrd="0" destOrd="0" presId="urn:microsoft.com/office/officeart/2005/8/layout/radial5"/>
    <dgm:cxn modelId="{A4FC83D9-9501-491F-9464-3CBA099D89F4}" type="presOf" srcId="{C259BFCD-9EEC-4CC7-8B2E-D4E320B77666}" destId="{01ABA56F-7251-423B-8476-9EAF0956D578}" srcOrd="0" destOrd="0" presId="urn:microsoft.com/office/officeart/2005/8/layout/radial5"/>
    <dgm:cxn modelId="{F5A3DFDA-CE54-46BE-B99D-DEA3BC97BF5B}" type="presOf" srcId="{8671FDE4-4CB4-400B-9D15-7DD5435A8F0B}" destId="{593D0DF4-EE8B-46CB-B306-3C9523C19EC4}" srcOrd="0" destOrd="0" presId="urn:microsoft.com/office/officeart/2005/8/layout/radial5"/>
    <dgm:cxn modelId="{79B597DB-5180-4D18-975C-233960EFE83F}" type="presOf" srcId="{21F44855-E8E6-47AA-AA9F-37FF7533DBE5}" destId="{5B3E7B36-1435-44E9-9930-DA1B18DA5EBE}" srcOrd="0" destOrd="0" presId="urn:microsoft.com/office/officeart/2005/8/layout/radial5"/>
    <dgm:cxn modelId="{2D341EE3-9208-4003-80EB-64FBD2F4DB22}" type="presOf" srcId="{F944C83C-538B-4B76-B09F-15EEB2ABBF13}" destId="{8A04F7DF-54BD-4B5D-B6F2-0CC2E551E1BC}" srcOrd="0" destOrd="0" presId="urn:microsoft.com/office/officeart/2005/8/layout/radial5"/>
    <dgm:cxn modelId="{6EBE80E9-CA11-4906-89FF-D5F650ED08F1}" srcId="{C259BFCD-9EEC-4CC7-8B2E-D4E320B77666}" destId="{9ED930A3-23B4-4636-BDF8-6F5814F7549C}" srcOrd="12" destOrd="0" parTransId="{8A5DF78B-BE04-4C5F-81A4-36F30D2D13D5}" sibTransId="{0328D7B1-FD14-40CF-9D98-B34AAA7D0216}"/>
    <dgm:cxn modelId="{F5BFFFED-5A0E-4881-84EE-E0B5B42D6AEE}" type="presOf" srcId="{2157B2AA-B47E-4498-B5AC-080F719C2B16}" destId="{48796D38-E2A1-4601-96D1-3BB823C15665}" srcOrd="0" destOrd="0" presId="urn:microsoft.com/office/officeart/2005/8/layout/radial5"/>
    <dgm:cxn modelId="{7080F1F8-A7C8-4BFA-B2C4-67471F5F3DF9}" type="presOf" srcId="{3A21FB86-CE36-405B-9CA2-F53C665C5277}" destId="{9F7185A4-7CFC-4D36-8A50-6E0FCDC3C3C0}" srcOrd="0" destOrd="0" presId="urn:microsoft.com/office/officeart/2005/8/layout/radial5"/>
    <dgm:cxn modelId="{25E81DFA-A58E-4D0F-841C-A027C5922B42}" srcId="{C259BFCD-9EEC-4CC7-8B2E-D4E320B77666}" destId="{B22C7607-2674-49CE-9D3A-EC40D28D6F80}" srcOrd="11" destOrd="0" parTransId="{8671FDE4-4CB4-400B-9D15-7DD5435A8F0B}" sibTransId="{8A929630-2592-4BE4-A685-AD069E551C44}"/>
    <dgm:cxn modelId="{062C0AFF-A488-4614-892B-4A6AD1CADED8}" type="presOf" srcId="{18175B26-CECB-4797-B3A9-13DEE38BE9DA}" destId="{A97CB2D8-A95C-416B-9AF8-BF992246F107}" srcOrd="0" destOrd="0" presId="urn:microsoft.com/office/officeart/2005/8/layout/radial5"/>
    <dgm:cxn modelId="{107552FF-D41F-4B8F-A290-D2DE87F67580}" srcId="{C259BFCD-9EEC-4CC7-8B2E-D4E320B77666}" destId="{B0D3764F-A4F9-447E-9CB9-1C70C0DC3FBC}" srcOrd="2" destOrd="0" parTransId="{F944C83C-538B-4B76-B09F-15EEB2ABBF13}" sibTransId="{D260AED9-BA32-43AF-8678-0E81C8822EA1}"/>
    <dgm:cxn modelId="{3BA2CCF8-B4DD-48FC-A1EC-36840BF6920E}" type="presParOf" srcId="{9F7185A4-7CFC-4D36-8A50-6E0FCDC3C3C0}" destId="{01ABA56F-7251-423B-8476-9EAF0956D578}" srcOrd="0" destOrd="0" presId="urn:microsoft.com/office/officeart/2005/8/layout/radial5"/>
    <dgm:cxn modelId="{1974D8A3-33F8-4C47-9370-0E4FFFF28461}" type="presParOf" srcId="{9F7185A4-7CFC-4D36-8A50-6E0FCDC3C3C0}" destId="{883E5A28-F49C-4175-9638-2553AD246AD1}" srcOrd="1" destOrd="0" presId="urn:microsoft.com/office/officeart/2005/8/layout/radial5"/>
    <dgm:cxn modelId="{89DEC0E2-4260-497D-B25C-771068459230}" type="presParOf" srcId="{883E5A28-F49C-4175-9638-2553AD246AD1}" destId="{1D62B905-EB85-462D-9CEF-C5FCC19B4D0F}" srcOrd="0" destOrd="0" presId="urn:microsoft.com/office/officeart/2005/8/layout/radial5"/>
    <dgm:cxn modelId="{AEFB014B-9FFC-4933-8CDA-5F22BAED03FE}" type="presParOf" srcId="{9F7185A4-7CFC-4D36-8A50-6E0FCDC3C3C0}" destId="{1079B23D-25D5-4702-B116-234F9E4EE6D0}" srcOrd="2" destOrd="0" presId="urn:microsoft.com/office/officeart/2005/8/layout/radial5"/>
    <dgm:cxn modelId="{0B180570-F01C-43AE-8542-FF4732E4003A}" type="presParOf" srcId="{9F7185A4-7CFC-4D36-8A50-6E0FCDC3C3C0}" destId="{B5FBDD54-C070-4187-BC30-959CAD11A7DA}" srcOrd="3" destOrd="0" presId="urn:microsoft.com/office/officeart/2005/8/layout/radial5"/>
    <dgm:cxn modelId="{8DEAAC18-D7FE-491D-ABD5-ECE3DF7F1D17}" type="presParOf" srcId="{B5FBDD54-C070-4187-BC30-959CAD11A7DA}" destId="{D1FC8CDA-0CDF-47D3-883A-9FDC18E56DBC}" srcOrd="0" destOrd="0" presId="urn:microsoft.com/office/officeart/2005/8/layout/radial5"/>
    <dgm:cxn modelId="{41AF068B-40A9-4B94-8C02-01C9FB07202E}" type="presParOf" srcId="{9F7185A4-7CFC-4D36-8A50-6E0FCDC3C3C0}" destId="{8C70CC89-0198-4588-8827-47CCCAC28B44}" srcOrd="4" destOrd="0" presId="urn:microsoft.com/office/officeart/2005/8/layout/radial5"/>
    <dgm:cxn modelId="{2EA7D0B4-78A2-4959-BF8B-1B6E95DC38FE}" type="presParOf" srcId="{9F7185A4-7CFC-4D36-8A50-6E0FCDC3C3C0}" destId="{8A04F7DF-54BD-4B5D-B6F2-0CC2E551E1BC}" srcOrd="5" destOrd="0" presId="urn:microsoft.com/office/officeart/2005/8/layout/radial5"/>
    <dgm:cxn modelId="{EC0A4F87-7F23-4C86-A79A-699EBF85F54D}" type="presParOf" srcId="{8A04F7DF-54BD-4B5D-B6F2-0CC2E551E1BC}" destId="{0C15C8B4-191F-430A-B6B1-7060A6221CB5}" srcOrd="0" destOrd="0" presId="urn:microsoft.com/office/officeart/2005/8/layout/radial5"/>
    <dgm:cxn modelId="{DA57F109-611A-4678-A642-E366C36DD831}" type="presParOf" srcId="{9F7185A4-7CFC-4D36-8A50-6E0FCDC3C3C0}" destId="{40B70BE7-3E68-4278-88CC-1966C5A712DC}" srcOrd="6" destOrd="0" presId="urn:microsoft.com/office/officeart/2005/8/layout/radial5"/>
    <dgm:cxn modelId="{9D24DB99-D708-4AA3-A206-6BBB280F9952}" type="presParOf" srcId="{9F7185A4-7CFC-4D36-8A50-6E0FCDC3C3C0}" destId="{1AD750DB-8A11-4BB9-90CF-0E461ACA036E}" srcOrd="7" destOrd="0" presId="urn:microsoft.com/office/officeart/2005/8/layout/radial5"/>
    <dgm:cxn modelId="{5266E4C9-FBCF-4B44-BC2E-F6058351D648}" type="presParOf" srcId="{1AD750DB-8A11-4BB9-90CF-0E461ACA036E}" destId="{7C8FAF83-01C2-4926-A56E-D9DD9239076C}" srcOrd="0" destOrd="0" presId="urn:microsoft.com/office/officeart/2005/8/layout/radial5"/>
    <dgm:cxn modelId="{191E5B49-BEC4-4E8B-9783-1B1FB79871EC}" type="presParOf" srcId="{9F7185A4-7CFC-4D36-8A50-6E0FCDC3C3C0}" destId="{5B3E7B36-1435-44E9-9930-DA1B18DA5EBE}" srcOrd="8" destOrd="0" presId="urn:microsoft.com/office/officeart/2005/8/layout/radial5"/>
    <dgm:cxn modelId="{1D15B74E-90D6-4788-983B-16AE314437C9}" type="presParOf" srcId="{9F7185A4-7CFC-4D36-8A50-6E0FCDC3C3C0}" destId="{77674653-4D48-42DD-8226-7011F432B10A}" srcOrd="9" destOrd="0" presId="urn:microsoft.com/office/officeart/2005/8/layout/radial5"/>
    <dgm:cxn modelId="{646FF6AF-BD00-4EE0-9983-C2B80917B51D}" type="presParOf" srcId="{77674653-4D48-42DD-8226-7011F432B10A}" destId="{E307E5F3-223D-42A6-A239-864EBAFCF6E8}" srcOrd="0" destOrd="0" presId="urn:microsoft.com/office/officeart/2005/8/layout/radial5"/>
    <dgm:cxn modelId="{84969D4F-6B3F-4D51-81BC-62A7C0FD54B8}" type="presParOf" srcId="{9F7185A4-7CFC-4D36-8A50-6E0FCDC3C3C0}" destId="{7A113873-4807-4E5D-ADE0-586C1CB1C389}" srcOrd="10" destOrd="0" presId="urn:microsoft.com/office/officeart/2005/8/layout/radial5"/>
    <dgm:cxn modelId="{5FEFA4F7-968E-421C-86BF-5676FDE51E80}" type="presParOf" srcId="{9F7185A4-7CFC-4D36-8A50-6E0FCDC3C3C0}" destId="{6EBF196A-5AF8-4D17-A0B8-C56EF4CEA902}" srcOrd="11" destOrd="0" presId="urn:microsoft.com/office/officeart/2005/8/layout/radial5"/>
    <dgm:cxn modelId="{8652F981-73D0-4991-A6B3-7B3FCCB56844}" type="presParOf" srcId="{6EBF196A-5AF8-4D17-A0B8-C56EF4CEA902}" destId="{E935D1AA-9844-4EFB-91F1-F957520C9397}" srcOrd="0" destOrd="0" presId="urn:microsoft.com/office/officeart/2005/8/layout/radial5"/>
    <dgm:cxn modelId="{00F1CB29-4334-4259-9568-B60DCBDC31C6}" type="presParOf" srcId="{9F7185A4-7CFC-4D36-8A50-6E0FCDC3C3C0}" destId="{04CB51ED-7870-4E7E-8022-0AA3BBBFBE87}" srcOrd="12" destOrd="0" presId="urn:microsoft.com/office/officeart/2005/8/layout/radial5"/>
    <dgm:cxn modelId="{B7E1F7C1-7A05-435D-B335-1B5EFB876A85}" type="presParOf" srcId="{9F7185A4-7CFC-4D36-8A50-6E0FCDC3C3C0}" destId="{CDD4F85F-4F18-4FD0-B724-4F32E26BB8B9}" srcOrd="13" destOrd="0" presId="urn:microsoft.com/office/officeart/2005/8/layout/radial5"/>
    <dgm:cxn modelId="{2FC8D573-C91B-4F16-B127-F1C00CB7E546}" type="presParOf" srcId="{CDD4F85F-4F18-4FD0-B724-4F32E26BB8B9}" destId="{BEA94A8B-B32D-4D24-8F7A-995DB2416236}" srcOrd="0" destOrd="0" presId="urn:microsoft.com/office/officeart/2005/8/layout/radial5"/>
    <dgm:cxn modelId="{921291D7-0797-40EB-BD01-769BC70646B6}" type="presParOf" srcId="{9F7185A4-7CFC-4D36-8A50-6E0FCDC3C3C0}" destId="{E9DD72B4-44D6-4B48-9BA9-E4548A4888DC}" srcOrd="14" destOrd="0" presId="urn:microsoft.com/office/officeart/2005/8/layout/radial5"/>
    <dgm:cxn modelId="{723880A2-AB17-4F66-A5D8-74D0BAB4FF09}" type="presParOf" srcId="{9F7185A4-7CFC-4D36-8A50-6E0FCDC3C3C0}" destId="{83C3C5F8-11F1-434D-AC9D-DC844DAFCA8B}" srcOrd="15" destOrd="0" presId="urn:microsoft.com/office/officeart/2005/8/layout/radial5"/>
    <dgm:cxn modelId="{80D70CF4-4396-4171-99D3-BC5F4F590888}" type="presParOf" srcId="{83C3C5F8-11F1-434D-AC9D-DC844DAFCA8B}" destId="{24D89D21-6B6E-41E7-9B4A-E93BBCF8555C}" srcOrd="0" destOrd="0" presId="urn:microsoft.com/office/officeart/2005/8/layout/radial5"/>
    <dgm:cxn modelId="{D757966A-664D-44A5-8C0E-56B7E60413C9}" type="presParOf" srcId="{9F7185A4-7CFC-4D36-8A50-6E0FCDC3C3C0}" destId="{48B85B8F-70F4-47C3-8F32-B363DCFBB99F}" srcOrd="16" destOrd="0" presId="urn:microsoft.com/office/officeart/2005/8/layout/radial5"/>
    <dgm:cxn modelId="{F3B2DFE1-E296-4C76-AF0D-494FFE8E34CA}" type="presParOf" srcId="{9F7185A4-7CFC-4D36-8A50-6E0FCDC3C3C0}" destId="{A97CB2D8-A95C-416B-9AF8-BF992246F107}" srcOrd="17" destOrd="0" presId="urn:microsoft.com/office/officeart/2005/8/layout/radial5"/>
    <dgm:cxn modelId="{79EAB9AD-C510-4838-813E-03CDE0E1CF3D}" type="presParOf" srcId="{A97CB2D8-A95C-416B-9AF8-BF992246F107}" destId="{06902F66-44C6-4524-BD10-272728730D8B}" srcOrd="0" destOrd="0" presId="urn:microsoft.com/office/officeart/2005/8/layout/radial5"/>
    <dgm:cxn modelId="{99163A27-E864-4B2C-BEC4-B999616BD25C}" type="presParOf" srcId="{9F7185A4-7CFC-4D36-8A50-6E0FCDC3C3C0}" destId="{07CDF0B1-0F62-492F-904F-47BDDBA53EAB}" srcOrd="18" destOrd="0" presId="urn:microsoft.com/office/officeart/2005/8/layout/radial5"/>
    <dgm:cxn modelId="{FA46E511-4665-493B-91BD-6300FE038084}" type="presParOf" srcId="{9F7185A4-7CFC-4D36-8A50-6E0FCDC3C3C0}" destId="{B70583AA-C8D2-4BA7-ABF9-2552D6302A1C}" srcOrd="19" destOrd="0" presId="urn:microsoft.com/office/officeart/2005/8/layout/radial5"/>
    <dgm:cxn modelId="{8A78FA93-0F0D-4CBC-B3D3-F4404617E0EB}" type="presParOf" srcId="{B70583AA-C8D2-4BA7-ABF9-2552D6302A1C}" destId="{00E179BB-0BE2-4D41-ADFC-B443F3BC6DBB}" srcOrd="0" destOrd="0" presId="urn:microsoft.com/office/officeart/2005/8/layout/radial5"/>
    <dgm:cxn modelId="{DCA95204-CCDB-43F2-AA36-1603EA2424D2}" type="presParOf" srcId="{9F7185A4-7CFC-4D36-8A50-6E0FCDC3C3C0}" destId="{CE725EB0-4271-4B27-BD12-9C31666A217E}" srcOrd="20" destOrd="0" presId="urn:microsoft.com/office/officeart/2005/8/layout/radial5"/>
    <dgm:cxn modelId="{5AC809B4-EE56-4405-ACA8-6D747E99ABDF}" type="presParOf" srcId="{9F7185A4-7CFC-4D36-8A50-6E0FCDC3C3C0}" destId="{796B5A9F-065C-43E4-BC21-27FF25B9967A}" srcOrd="21" destOrd="0" presId="urn:microsoft.com/office/officeart/2005/8/layout/radial5"/>
    <dgm:cxn modelId="{64846CDF-78C0-4D19-8A29-EADEB85B9676}" type="presParOf" srcId="{796B5A9F-065C-43E4-BC21-27FF25B9967A}" destId="{52AD0062-5981-45DD-9DEF-0214E3FF3C26}" srcOrd="0" destOrd="0" presId="urn:microsoft.com/office/officeart/2005/8/layout/radial5"/>
    <dgm:cxn modelId="{2425AB0D-B921-485C-A04B-60BBAC36CB18}" type="presParOf" srcId="{9F7185A4-7CFC-4D36-8A50-6E0FCDC3C3C0}" destId="{48796D38-E2A1-4601-96D1-3BB823C15665}" srcOrd="22" destOrd="0" presId="urn:microsoft.com/office/officeart/2005/8/layout/radial5"/>
    <dgm:cxn modelId="{02BA1899-4FBC-4A00-8BA9-7C9C706D00E9}" type="presParOf" srcId="{9F7185A4-7CFC-4D36-8A50-6E0FCDC3C3C0}" destId="{593D0DF4-EE8B-46CB-B306-3C9523C19EC4}" srcOrd="23" destOrd="0" presId="urn:microsoft.com/office/officeart/2005/8/layout/radial5"/>
    <dgm:cxn modelId="{267C4B04-CF5D-4CE7-8BAD-6CB44C5979CF}" type="presParOf" srcId="{593D0DF4-EE8B-46CB-B306-3C9523C19EC4}" destId="{04A744E0-D5B0-4D5B-BDC0-4095629CADAE}" srcOrd="0" destOrd="0" presId="urn:microsoft.com/office/officeart/2005/8/layout/radial5"/>
    <dgm:cxn modelId="{B90ABFBB-A151-4D9E-80D7-75C48294B369}" type="presParOf" srcId="{9F7185A4-7CFC-4D36-8A50-6E0FCDC3C3C0}" destId="{391D7F38-789F-4140-BC2E-0779AC57AEB7}" srcOrd="24" destOrd="0" presId="urn:microsoft.com/office/officeart/2005/8/layout/radial5"/>
    <dgm:cxn modelId="{859A3F5D-D2D5-4708-A933-D41663365B36}" type="presParOf" srcId="{9F7185A4-7CFC-4D36-8A50-6E0FCDC3C3C0}" destId="{23CAD2A8-A408-417D-89A5-28AB8E6D3CF3}" srcOrd="25" destOrd="0" presId="urn:microsoft.com/office/officeart/2005/8/layout/radial5"/>
    <dgm:cxn modelId="{CEBD448C-027A-470D-A373-DB3288636C0F}" type="presParOf" srcId="{23CAD2A8-A408-417D-89A5-28AB8E6D3CF3}" destId="{334A43A5-FC6E-4344-8C40-40A64A3166B7}" srcOrd="0" destOrd="0" presId="urn:microsoft.com/office/officeart/2005/8/layout/radial5"/>
    <dgm:cxn modelId="{95326E09-5D1A-457E-A262-0F1C6468874C}" type="presParOf" srcId="{9F7185A4-7CFC-4D36-8A50-6E0FCDC3C3C0}" destId="{FE690306-80D5-4BE1-A7CB-201874DAADF1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A56F-7251-423B-8476-9EAF0956D578}">
      <dsp:nvSpPr>
        <dsp:cNvPr id="0" name=""/>
        <dsp:cNvSpPr/>
      </dsp:nvSpPr>
      <dsp:spPr>
        <a:xfrm>
          <a:off x="4419603" y="2683500"/>
          <a:ext cx="2285992" cy="21933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baseline="0" dirty="0">
              <a:solidFill>
                <a:srgbClr val="3C3454"/>
              </a:solidFill>
            </a:rPr>
            <a:t>FLUXOS Formulário PISC</a:t>
          </a:r>
        </a:p>
      </dsp:txBody>
      <dsp:txXfrm>
        <a:off x="4754379" y="3004702"/>
        <a:ext cx="1616440" cy="1550899"/>
      </dsp:txXfrm>
    </dsp:sp>
    <dsp:sp modelId="{883E5A28-F49C-4175-9638-2553AD246AD1}">
      <dsp:nvSpPr>
        <dsp:cNvPr id="0" name=""/>
        <dsp:cNvSpPr/>
      </dsp:nvSpPr>
      <dsp:spPr>
        <a:xfrm rot="16200000">
          <a:off x="5180341" y="1651444"/>
          <a:ext cx="764515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>
        <a:off x="5280077" y="1884161"/>
        <a:ext cx="565044" cy="398942"/>
      </dsp:txXfrm>
    </dsp:sp>
    <dsp:sp modelId="{1079B23D-25D5-4702-B116-234F9E4EE6D0}">
      <dsp:nvSpPr>
        <dsp:cNvPr id="0" name=""/>
        <dsp:cNvSpPr/>
      </dsp:nvSpPr>
      <dsp:spPr>
        <a:xfrm>
          <a:off x="4887975" y="-61294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Polícia Civil</a:t>
          </a:r>
        </a:p>
      </dsp:txBody>
      <dsp:txXfrm>
        <a:off x="5085568" y="129425"/>
        <a:ext cx="954061" cy="920875"/>
      </dsp:txXfrm>
    </dsp:sp>
    <dsp:sp modelId="{B5FBDD54-C070-4187-BC30-959CAD11A7DA}">
      <dsp:nvSpPr>
        <dsp:cNvPr id="0" name=""/>
        <dsp:cNvSpPr/>
      </dsp:nvSpPr>
      <dsp:spPr>
        <a:xfrm rot="17861538">
          <a:off x="6020102" y="1854935"/>
          <a:ext cx="756887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>
        <a:off x="6073488" y="2076227"/>
        <a:ext cx="557416" cy="398942"/>
      </dsp:txXfrm>
    </dsp:sp>
    <dsp:sp modelId="{8C70CC89-0198-4588-8827-47CCCAC28B44}">
      <dsp:nvSpPr>
        <dsp:cNvPr id="0" name=""/>
        <dsp:cNvSpPr/>
      </dsp:nvSpPr>
      <dsp:spPr>
        <a:xfrm>
          <a:off x="6370577" y="304133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Polícia Militar</a:t>
          </a:r>
        </a:p>
      </dsp:txBody>
      <dsp:txXfrm>
        <a:off x="6568170" y="494852"/>
        <a:ext cx="954061" cy="920875"/>
      </dsp:txXfrm>
    </dsp:sp>
    <dsp:sp modelId="{8A04F7DF-54BD-4B5D-B6F2-0CC2E551E1BC}">
      <dsp:nvSpPr>
        <dsp:cNvPr id="0" name=""/>
        <dsp:cNvSpPr/>
      </dsp:nvSpPr>
      <dsp:spPr>
        <a:xfrm rot="19523077">
          <a:off x="6677719" y="2422616"/>
          <a:ext cx="739938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>
        <a:off x="6695374" y="2612253"/>
        <a:ext cx="540467" cy="398942"/>
      </dsp:txXfrm>
    </dsp:sp>
    <dsp:sp modelId="{40B70BE7-3E68-4278-88CC-1966C5A712DC}">
      <dsp:nvSpPr>
        <dsp:cNvPr id="0" name=""/>
        <dsp:cNvSpPr/>
      </dsp:nvSpPr>
      <dsp:spPr>
        <a:xfrm>
          <a:off x="7513533" y="1316703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Corpo de Bombeiros</a:t>
          </a:r>
        </a:p>
      </dsp:txBody>
      <dsp:txXfrm>
        <a:off x="7711126" y="1507422"/>
        <a:ext cx="954061" cy="920875"/>
      </dsp:txXfrm>
    </dsp:sp>
    <dsp:sp modelId="{1AD750DB-8A11-4BB9-90CF-0E461ACA036E}">
      <dsp:nvSpPr>
        <dsp:cNvPr id="0" name=""/>
        <dsp:cNvSpPr/>
      </dsp:nvSpPr>
      <dsp:spPr>
        <a:xfrm rot="21184615">
          <a:off x="6993917" y="3229703"/>
          <a:ext cx="728085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>
        <a:off x="6994644" y="3374706"/>
        <a:ext cx="528614" cy="398942"/>
      </dsp:txXfrm>
    </dsp:sp>
    <dsp:sp modelId="{5B3E7B36-1435-44E9-9930-DA1B18DA5EBE}">
      <dsp:nvSpPr>
        <dsp:cNvPr id="0" name=""/>
        <dsp:cNvSpPr/>
      </dsp:nvSpPr>
      <dsp:spPr>
        <a:xfrm>
          <a:off x="8055005" y="2744448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Saúde UBS</a:t>
          </a:r>
        </a:p>
      </dsp:txBody>
      <dsp:txXfrm>
        <a:off x="8252598" y="2935167"/>
        <a:ext cx="954061" cy="920875"/>
      </dsp:txXfrm>
    </dsp:sp>
    <dsp:sp modelId="{77674653-4D48-42DD-8226-7011F432B10A}">
      <dsp:nvSpPr>
        <dsp:cNvPr id="0" name=""/>
        <dsp:cNvSpPr/>
      </dsp:nvSpPr>
      <dsp:spPr>
        <a:xfrm rot="1246154">
          <a:off x="6886034" y="4088496"/>
          <a:ext cx="732414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>
        <a:off x="6892515" y="4186110"/>
        <a:ext cx="532943" cy="398942"/>
      </dsp:txXfrm>
    </dsp:sp>
    <dsp:sp modelId="{7A113873-4807-4E5D-ADE0-586C1CB1C389}">
      <dsp:nvSpPr>
        <dsp:cNvPr id="0" name=""/>
        <dsp:cNvSpPr/>
      </dsp:nvSpPr>
      <dsp:spPr>
        <a:xfrm>
          <a:off x="7870948" y="4260287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Saúde PA</a:t>
          </a:r>
        </a:p>
      </dsp:txBody>
      <dsp:txXfrm>
        <a:off x="8068541" y="4451006"/>
        <a:ext cx="954061" cy="920875"/>
      </dsp:txXfrm>
    </dsp:sp>
    <dsp:sp modelId="{6EBF196A-5AF8-4D17-A0B8-C56EF4CEA902}">
      <dsp:nvSpPr>
        <dsp:cNvPr id="0" name=""/>
        <dsp:cNvSpPr/>
      </dsp:nvSpPr>
      <dsp:spPr>
        <a:xfrm rot="2907692">
          <a:off x="6382844" y="4796164"/>
          <a:ext cx="748781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 dirty="0">
            <a:solidFill>
              <a:srgbClr val="3C3454"/>
            </a:solidFill>
          </a:endParaRPr>
        </a:p>
      </dsp:txBody>
      <dsp:txXfrm>
        <a:off x="6416443" y="4854492"/>
        <a:ext cx="549310" cy="398942"/>
      </dsp:txXfrm>
    </dsp:sp>
    <dsp:sp modelId="{04CB51ED-7870-4E7E-8022-0AA3BBBFBE87}">
      <dsp:nvSpPr>
        <dsp:cNvPr id="0" name=""/>
        <dsp:cNvSpPr/>
      </dsp:nvSpPr>
      <dsp:spPr>
        <a:xfrm>
          <a:off x="7003529" y="5516961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AS Gestão</a:t>
          </a:r>
        </a:p>
      </dsp:txBody>
      <dsp:txXfrm>
        <a:off x="7201122" y="5707680"/>
        <a:ext cx="954061" cy="920875"/>
      </dsp:txXfrm>
    </dsp:sp>
    <dsp:sp modelId="{CDD4F85F-4F18-4FD0-B724-4F32E26BB8B9}">
      <dsp:nvSpPr>
        <dsp:cNvPr id="0" name=""/>
        <dsp:cNvSpPr/>
      </dsp:nvSpPr>
      <dsp:spPr>
        <a:xfrm rot="4569231">
          <a:off x="5611376" y="5192409"/>
          <a:ext cx="762510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>
        <a:off x="5687243" y="5228553"/>
        <a:ext cx="563039" cy="398942"/>
      </dsp:txXfrm>
    </dsp:sp>
    <dsp:sp modelId="{E9DD72B4-44D6-4B48-9BA9-E4548A4888DC}">
      <dsp:nvSpPr>
        <dsp:cNvPr id="0" name=""/>
        <dsp:cNvSpPr/>
      </dsp:nvSpPr>
      <dsp:spPr>
        <a:xfrm>
          <a:off x="5651462" y="6226581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AS Proteção Básica</a:t>
          </a:r>
        </a:p>
      </dsp:txBody>
      <dsp:txXfrm>
        <a:off x="5849055" y="6417300"/>
        <a:ext cx="954061" cy="920875"/>
      </dsp:txXfrm>
    </dsp:sp>
    <dsp:sp modelId="{83C3C5F8-11F1-434D-AC9D-DC844DAFCA8B}">
      <dsp:nvSpPr>
        <dsp:cNvPr id="0" name=""/>
        <dsp:cNvSpPr/>
      </dsp:nvSpPr>
      <dsp:spPr>
        <a:xfrm rot="6230769">
          <a:off x="4751311" y="5192409"/>
          <a:ext cx="762510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 rot="10800000">
        <a:off x="4874915" y="5228553"/>
        <a:ext cx="563039" cy="398942"/>
      </dsp:txXfrm>
    </dsp:sp>
    <dsp:sp modelId="{48B85B8F-70F4-47C3-8F32-B363DCFBB99F}">
      <dsp:nvSpPr>
        <dsp:cNvPr id="0" name=""/>
        <dsp:cNvSpPr/>
      </dsp:nvSpPr>
      <dsp:spPr>
        <a:xfrm>
          <a:off x="4124489" y="6226581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AS PSE - Média</a:t>
          </a:r>
        </a:p>
      </dsp:txBody>
      <dsp:txXfrm>
        <a:off x="4322082" y="6417300"/>
        <a:ext cx="954061" cy="920875"/>
      </dsp:txXfrm>
    </dsp:sp>
    <dsp:sp modelId="{A97CB2D8-A95C-416B-9AF8-BF992246F107}">
      <dsp:nvSpPr>
        <dsp:cNvPr id="0" name=""/>
        <dsp:cNvSpPr/>
      </dsp:nvSpPr>
      <dsp:spPr>
        <a:xfrm rot="7892308">
          <a:off x="3993572" y="4796164"/>
          <a:ext cx="748781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 rot="10800000">
        <a:off x="4159444" y="4854492"/>
        <a:ext cx="549310" cy="398942"/>
      </dsp:txXfrm>
    </dsp:sp>
    <dsp:sp modelId="{07CDF0B1-0F62-492F-904F-47BDDBA53EAB}">
      <dsp:nvSpPr>
        <dsp:cNvPr id="0" name=""/>
        <dsp:cNvSpPr/>
      </dsp:nvSpPr>
      <dsp:spPr>
        <a:xfrm>
          <a:off x="2772421" y="5516961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AS PSE - Alta</a:t>
          </a:r>
        </a:p>
      </dsp:txBody>
      <dsp:txXfrm>
        <a:off x="2970014" y="5707680"/>
        <a:ext cx="954061" cy="920875"/>
      </dsp:txXfrm>
    </dsp:sp>
    <dsp:sp modelId="{B70583AA-C8D2-4BA7-ABF9-2552D6302A1C}">
      <dsp:nvSpPr>
        <dsp:cNvPr id="0" name=""/>
        <dsp:cNvSpPr/>
      </dsp:nvSpPr>
      <dsp:spPr>
        <a:xfrm rot="9553846">
          <a:off x="3506750" y="4088496"/>
          <a:ext cx="732414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 rot="10800000">
        <a:off x="3699740" y="4186110"/>
        <a:ext cx="532943" cy="398942"/>
      </dsp:txXfrm>
    </dsp:sp>
    <dsp:sp modelId="{CE725EB0-4271-4B27-BD12-9C31666A217E}">
      <dsp:nvSpPr>
        <dsp:cNvPr id="0" name=""/>
        <dsp:cNvSpPr/>
      </dsp:nvSpPr>
      <dsp:spPr>
        <a:xfrm>
          <a:off x="1905002" y="4260287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Conselho Pessoa Idosa</a:t>
          </a:r>
        </a:p>
      </dsp:txBody>
      <dsp:txXfrm>
        <a:off x="2102595" y="4451006"/>
        <a:ext cx="954061" cy="920875"/>
      </dsp:txXfrm>
    </dsp:sp>
    <dsp:sp modelId="{796B5A9F-065C-43E4-BC21-27FF25B9967A}">
      <dsp:nvSpPr>
        <dsp:cNvPr id="0" name=""/>
        <dsp:cNvSpPr/>
      </dsp:nvSpPr>
      <dsp:spPr>
        <a:xfrm rot="11215385">
          <a:off x="3403196" y="3229703"/>
          <a:ext cx="728085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 rot="10800000">
        <a:off x="3601940" y="3374706"/>
        <a:ext cx="528614" cy="398942"/>
      </dsp:txXfrm>
    </dsp:sp>
    <dsp:sp modelId="{48796D38-E2A1-4601-96D1-3BB823C15665}">
      <dsp:nvSpPr>
        <dsp:cNvPr id="0" name=""/>
        <dsp:cNvSpPr/>
      </dsp:nvSpPr>
      <dsp:spPr>
        <a:xfrm>
          <a:off x="1720946" y="2744448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MPSC</a:t>
          </a:r>
        </a:p>
      </dsp:txBody>
      <dsp:txXfrm>
        <a:off x="1918539" y="2935167"/>
        <a:ext cx="954061" cy="920875"/>
      </dsp:txXfrm>
    </dsp:sp>
    <dsp:sp modelId="{593D0DF4-EE8B-46CB-B306-3C9523C19EC4}">
      <dsp:nvSpPr>
        <dsp:cNvPr id="0" name=""/>
        <dsp:cNvSpPr/>
      </dsp:nvSpPr>
      <dsp:spPr>
        <a:xfrm rot="12876923">
          <a:off x="3707541" y="2422616"/>
          <a:ext cx="739938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 rot="10800000">
        <a:off x="3889357" y="2612253"/>
        <a:ext cx="540467" cy="398942"/>
      </dsp:txXfrm>
    </dsp:sp>
    <dsp:sp modelId="{391D7F38-789F-4140-BC2E-0779AC57AEB7}">
      <dsp:nvSpPr>
        <dsp:cNvPr id="0" name=""/>
        <dsp:cNvSpPr/>
      </dsp:nvSpPr>
      <dsp:spPr>
        <a:xfrm>
          <a:off x="2262418" y="1316703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Poder Judiciário</a:t>
          </a:r>
        </a:p>
      </dsp:txBody>
      <dsp:txXfrm>
        <a:off x="2460011" y="1507422"/>
        <a:ext cx="954061" cy="920875"/>
      </dsp:txXfrm>
    </dsp:sp>
    <dsp:sp modelId="{23CAD2A8-A408-417D-89A5-28AB8E6D3CF3}">
      <dsp:nvSpPr>
        <dsp:cNvPr id="0" name=""/>
        <dsp:cNvSpPr/>
      </dsp:nvSpPr>
      <dsp:spPr>
        <a:xfrm rot="14538462">
          <a:off x="4348208" y="1854935"/>
          <a:ext cx="756887" cy="6649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 baseline="0">
            <a:solidFill>
              <a:srgbClr val="3C3454"/>
            </a:solidFill>
          </a:endParaRPr>
        </a:p>
      </dsp:txBody>
      <dsp:txXfrm rot="10800000">
        <a:off x="4494293" y="2076227"/>
        <a:ext cx="557416" cy="398942"/>
      </dsp:txXfrm>
    </dsp:sp>
    <dsp:sp modelId="{FE690306-80D5-4BE1-A7CB-201874DAADF1}">
      <dsp:nvSpPr>
        <dsp:cNvPr id="0" name=""/>
        <dsp:cNvSpPr/>
      </dsp:nvSpPr>
      <dsp:spPr>
        <a:xfrm>
          <a:off x="3405373" y="304133"/>
          <a:ext cx="1349247" cy="1302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1" kern="1200" baseline="0" dirty="0">
              <a:solidFill>
                <a:srgbClr val="3C3454"/>
              </a:solidFill>
              <a:latin typeface="Arial" panose="020B0604020202020204" pitchFamily="34" charset="0"/>
              <a:cs typeface="Arial" panose="020B0604020202020204" pitchFamily="34" charset="0"/>
            </a:rPr>
            <a:t>OAB e Defensoria Pública</a:t>
          </a:r>
        </a:p>
      </dsp:txBody>
      <dsp:txXfrm>
        <a:off x="3602966" y="494852"/>
        <a:ext cx="954061" cy="92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318" y="1028699"/>
            <a:ext cx="12001500" cy="4457702"/>
          </a:xfrm>
        </p:spPr>
        <p:txBody>
          <a:bodyPr anchor="b">
            <a:normAutofit/>
          </a:bodyPr>
          <a:lstStyle>
            <a:lvl1pPr algn="l">
              <a:defRPr sz="72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8" y="5765801"/>
            <a:ext cx="9601200" cy="2921000"/>
          </a:xfrm>
        </p:spPr>
        <p:txBody>
          <a:bodyPr anchor="t">
            <a:normAutofit/>
          </a:bodyPr>
          <a:lstStyle>
            <a:lvl1pPr marL="0" indent="0" algn="l">
              <a:buNone/>
              <a:defRPr sz="315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2342018" y="12701"/>
            <a:ext cx="5715000" cy="5715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162256" y="137318"/>
            <a:ext cx="9120983" cy="91209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53738" y="342900"/>
            <a:ext cx="7429500" cy="7429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003756" y="48418"/>
            <a:ext cx="7279484" cy="72794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768140" y="914402"/>
            <a:ext cx="6515099" cy="65150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34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8700" y="800100"/>
            <a:ext cx="16228218" cy="4686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371603" y="5765801"/>
            <a:ext cx="12456315" cy="6858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4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6172200"/>
            <a:ext cx="12803982" cy="28194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8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1028700"/>
            <a:ext cx="13716002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69318" y="5143500"/>
            <a:ext cx="12801600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451601"/>
            <a:ext cx="12801600" cy="2527298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4993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8" y="5143500"/>
            <a:ext cx="12801600" cy="25461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699472"/>
            <a:ext cx="12803985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9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1028700"/>
            <a:ext cx="13716000" cy="4114800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9" y="5892801"/>
            <a:ext cx="12801602" cy="157479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467600"/>
            <a:ext cx="12801602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97718" y="1218333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28118" y="415290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859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20" y="1028700"/>
            <a:ext cx="15087600" cy="411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6318" y="5892801"/>
            <a:ext cx="128016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7" y="7150098"/>
            <a:ext cx="12801602" cy="18415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57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9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27818" y="1028700"/>
            <a:ext cx="3086100" cy="6858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028700"/>
            <a:ext cx="11734800" cy="79629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7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17" y="3009900"/>
            <a:ext cx="12801602" cy="3422400"/>
          </a:xfrm>
        </p:spPr>
        <p:txBody>
          <a:bodyPr anchor="b">
            <a:normAutofit/>
          </a:bodyPr>
          <a:lstStyle>
            <a:lvl1pPr algn="l">
              <a:defRPr sz="5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20" y="6743700"/>
            <a:ext cx="12801600" cy="22479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bg2">
                    <a:lumMod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9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6317" y="1028701"/>
            <a:ext cx="7406483" cy="542290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2200" y="1028702"/>
            <a:ext cx="7401719" cy="5422899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8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121" y="1028700"/>
            <a:ext cx="697468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6317" y="1905794"/>
            <a:ext cx="7406483" cy="454580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8599" y="1028700"/>
            <a:ext cx="6997701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09818" y="1893093"/>
            <a:ext cx="7393782" cy="4545807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1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7518" y="1028700"/>
            <a:ext cx="5486400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318" y="1028700"/>
            <a:ext cx="8915402" cy="79629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27518" y="3314699"/>
            <a:ext cx="5486400" cy="3136901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7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4218" y="2171700"/>
            <a:ext cx="9029700" cy="17145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3518" y="1371600"/>
            <a:ext cx="4921461" cy="6858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4218" y="4165600"/>
            <a:ext cx="9032082" cy="3073400"/>
          </a:xfrm>
        </p:spPr>
        <p:txBody>
          <a:bodyPr anchor="t"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1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810454" y="4445000"/>
            <a:ext cx="4472787" cy="4813301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6318" y="6730998"/>
            <a:ext cx="12801600" cy="22606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18" y="1028701"/>
            <a:ext cx="12801600" cy="54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56618" y="9258301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6318" y="9258301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5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44801" y="8367713"/>
            <a:ext cx="1713368" cy="1004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6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7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476436" y="1122282"/>
            <a:ext cx="3957224" cy="1061324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C9E55B5-7023-092A-FA8E-AA514C681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2697" y="4241880"/>
            <a:ext cx="5070963" cy="5105400"/>
          </a:xfrm>
          <a:prstGeom prst="rect">
            <a:avLst/>
          </a:prstGeom>
        </p:spPr>
      </p:pic>
      <p:pic>
        <p:nvPicPr>
          <p:cNvPr id="10" name="Imagem 9" descr="Homem de camisa branca&#10;&#10;Descrição gerada automaticamente com confiança média">
            <a:extLst>
              <a:ext uri="{FF2B5EF4-FFF2-40B4-BE49-F238E27FC236}">
                <a16:creationId xmlns:a16="http://schemas.microsoft.com/office/drawing/2014/main" id="{69445BDF-8A2B-B4DB-C113-4D5CBD328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0" y="4241879"/>
            <a:ext cx="4952999" cy="506269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924773-8B4F-73A9-82B3-8F8C8FFC96C5}"/>
              </a:ext>
            </a:extLst>
          </p:cNvPr>
          <p:cNvSpPr txBox="1"/>
          <p:nvPr/>
        </p:nvSpPr>
        <p:spPr>
          <a:xfrm>
            <a:off x="1295400" y="952500"/>
            <a:ext cx="9753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Protocolo de Rede Intersetorial de Atenção à Pessoa Idosa em Situação de Violência no Estado de Santa Catarina</a:t>
            </a:r>
          </a:p>
        </p:txBody>
      </p:sp>
      <p:pic>
        <p:nvPicPr>
          <p:cNvPr id="13" name="Imagem 12" descr="Homem com casaco cinza&#10;&#10;Descrição gerada automaticamente">
            <a:extLst>
              <a:ext uri="{FF2B5EF4-FFF2-40B4-BE49-F238E27FC236}">
                <a16:creationId xmlns:a16="http://schemas.microsoft.com/office/drawing/2014/main" id="{345BF2A8-F979-4395-D751-238E7A0C7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817" y="4241879"/>
            <a:ext cx="4918366" cy="50626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64E6C1-4AA6-28A4-F0C0-5065AEDC6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86D6BCB-C168-965C-76D4-BFE90A940E4D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ECAE8FA-3726-7B1A-4AD9-C815A822E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CFBD452-DBC8-C4E6-C38D-5AAB93C55B09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A010F1-635A-F970-399D-03EDE5FC2C2D}"/>
              </a:ext>
            </a:extLst>
          </p:cNvPr>
          <p:cNvSpPr txBox="1"/>
          <p:nvPr/>
        </p:nvSpPr>
        <p:spPr>
          <a:xfrm>
            <a:off x="609600" y="190500"/>
            <a:ext cx="154686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DEVER DE COMUNICAR OS FATOS ENVOLVENDO A PESSOA IDOSA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19. Casos de suspeita ou confirmação de violência contra pessoa idosa devem ser objeto de </a:t>
            </a:r>
            <a:r>
              <a:rPr lang="pt-BR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notificação compulsória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pela saúde à Autoridade Sanitária e a quaisquer dos seguintes órgãos: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Autoridade Policial;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Ministério Público;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Conselhos Municipal, Estadual e/ou Nacional da Pessoa Idosa. 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57. Deixar o profissional de saúde ou o responsável por estabelecimento de saúde ou instituição de longa permanência de comunicar à autoridade competente os casos de crimes contra pessoa idosa de que tiver conhecimento:   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 – multa de R$ 500,00 (quinhentos reais) a R$ 3.000,00 (três mil reais), aplicada em dobro no caso de reincidência.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81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60EBD-0C98-D638-E0AD-F2920FB9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04D4058-EBD9-670D-F76B-A7AAD2AF52FB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446172F-1E2A-1331-9918-23EA92C8A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BD66E8-46E6-3511-2877-2BA0B2E01719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35C238-4DF4-6CB9-6AFB-46958A9464ED}"/>
              </a:ext>
            </a:extLst>
          </p:cNvPr>
          <p:cNvSpPr txBox="1"/>
          <p:nvPr/>
        </p:nvSpPr>
        <p:spPr>
          <a:xfrm>
            <a:off x="609600" y="190500"/>
            <a:ext cx="15468600" cy="10341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DEVER DE COMUNICAR OS FATOS ENVOLVENDO A PESSOA IDOSA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89.</a:t>
            </a:r>
            <a:r>
              <a:rPr lang="pt-BR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Qualquer pessoa poderá, e o </a:t>
            </a:r>
            <a:r>
              <a:rPr lang="pt-BR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servidor deverá</a:t>
            </a: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provocar a iniciativa do Ministério Público, prestando-lhe informações sobre os fatos que constituam objeto de ação civil e indicando-lhe os elementos de convicção.</a:t>
            </a:r>
          </a:p>
          <a:p>
            <a:pPr algn="just">
              <a:lnSpc>
                <a:spcPct val="150000"/>
              </a:lnSpc>
            </a:pPr>
            <a:endParaRPr lang="pt-BR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Art. 90. Os agentes públicos em geral, os juízes e tribunais, no exercício de suas funções, quando tiverem conhecimento de fatos que possam configurar crime de ação pública contra a pessoa idosa ou ensejar a propositura de ação para sua defesa, devem encaminhar as peças pertinentes ao Ministério Público, para as providências cabíveis.   </a:t>
            </a:r>
          </a:p>
          <a:p>
            <a:pPr algn="just">
              <a:lnSpc>
                <a:spcPct val="150000"/>
              </a:lnSpc>
            </a:pPr>
            <a:endParaRPr lang="pt-BR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Prevaricação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319 - Retardar ou deixar de praticar, indevidamente, ato de ofício, ou praticá-lo contra disposição expressa de lei, para satisfazer interesse ou sentimento pessoal:             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Pena - detenção, de três meses a um ano, e multa.</a:t>
            </a:r>
            <a:endParaRPr lang="pt-B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66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60EBD-0C98-D638-E0AD-F2920FB9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04D4058-EBD9-670D-F76B-A7AAD2AF52FB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446172F-1E2A-1331-9918-23EA92C8A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BD66E8-46E6-3511-2877-2BA0B2E01719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35C238-4DF4-6CB9-6AFB-46958A9464ED}"/>
              </a:ext>
            </a:extLst>
          </p:cNvPr>
          <p:cNvSpPr txBox="1"/>
          <p:nvPr/>
        </p:nvSpPr>
        <p:spPr>
          <a:xfrm>
            <a:off x="972671" y="1217117"/>
            <a:ext cx="15468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SÃO MEDIDAS DE PROTEÇÃO?</a:t>
            </a:r>
            <a:endParaRPr lang="pt-BR" sz="4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D880177-32C0-55CC-63C5-792916C97235}"/>
              </a:ext>
            </a:extLst>
          </p:cNvPr>
          <p:cNvSpPr txBox="1"/>
          <p:nvPr/>
        </p:nvSpPr>
        <p:spPr>
          <a:xfrm>
            <a:off x="685800" y="3086100"/>
            <a:ext cx="1577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São medidas adotadas pelo Poder Judiciário de ofício ou a requerimento do Ministério Público para </a:t>
            </a:r>
            <a:r>
              <a:rPr lang="pt-BR" sz="4000" u="sng" dirty="0">
                <a:latin typeface="Arial" panose="020B0604020202020204" pitchFamily="34" charset="0"/>
                <a:cs typeface="Arial" panose="020B0604020202020204" pitchFamily="34" charset="0"/>
              </a:rPr>
              <a:t>proteger a pessoa idosa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quando seus direitos forem ameaçados ou violados:</a:t>
            </a:r>
          </a:p>
          <a:p>
            <a:pPr algn="just"/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Por ação ou omissão da sociedade ou do Estado;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Por falta, omissão ou abuso da família, curador ou entidade de atendimento;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Em razão de sua condição pessoal. </a:t>
            </a:r>
          </a:p>
        </p:txBody>
      </p:sp>
    </p:spTree>
    <p:extLst>
      <p:ext uri="{BB962C8B-B14F-4D97-AF65-F5344CB8AC3E}">
        <p14:creationId xmlns:p14="http://schemas.microsoft.com/office/powerpoint/2010/main" val="3768600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60EBD-0C98-D638-E0AD-F2920FB9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04D4058-EBD9-670D-F76B-A7AAD2AF52FB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446172F-1E2A-1331-9918-23EA92C8A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BD66E8-46E6-3511-2877-2BA0B2E01719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498C26-AAF9-295E-8FD5-D04019DFA3D9}"/>
              </a:ext>
            </a:extLst>
          </p:cNvPr>
          <p:cNvSpPr txBox="1"/>
          <p:nvPr/>
        </p:nvSpPr>
        <p:spPr>
          <a:xfrm>
            <a:off x="762000" y="773746"/>
            <a:ext cx="15643411" cy="871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7380"/>
              </a:lnSpc>
            </a:pPr>
            <a:r>
              <a:rPr lang="en-US" sz="6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EXEMPLOS DE MEDIDAS DE PROTEÇÃO</a:t>
            </a:r>
          </a:p>
          <a:p>
            <a:pPr>
              <a:lnSpc>
                <a:spcPts val="2337"/>
              </a:lnSpc>
            </a:pPr>
            <a:endParaRPr lang="en-US" sz="6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179" lvl="1" indent="-367090" algn="just">
              <a:lnSpc>
                <a:spcPts val="4182"/>
              </a:lnSpc>
              <a:buFont typeface="Arial"/>
              <a:buChar char="•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Encaminhamento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curador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mediante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termo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responsabilidade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4182"/>
              </a:lnSpc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179" lvl="1" indent="-367090" algn="just">
              <a:lnSpc>
                <a:spcPts val="4182"/>
              </a:lnSpc>
              <a:buFont typeface="Arial"/>
              <a:buChar char="•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acompanhamento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temporários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4182"/>
              </a:lnSpc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179" lvl="1" indent="-367090" algn="just">
              <a:lnSpc>
                <a:spcPts val="4182"/>
              </a:lnSpc>
              <a:buFont typeface="Arial"/>
              <a:buChar char="•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Requisição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regime ambulatorial,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hospitalar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domiciliar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4182"/>
              </a:lnSpc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179" lvl="1" indent="-367090" algn="just">
              <a:lnSpc>
                <a:spcPts val="4182"/>
              </a:lnSpc>
              <a:buFont typeface="Arial"/>
              <a:buChar char="•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oficial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comunitário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auxílio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tratamento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drogas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à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própria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idosa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sua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convivência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cause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perturbação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4182"/>
              </a:lnSpc>
            </a:pP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4179" lvl="1" indent="-367090">
              <a:lnSpc>
                <a:spcPts val="4182"/>
              </a:lnSpc>
              <a:buFont typeface="Arial"/>
              <a:buChar char="•"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Acolhimento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29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C60EBD-0C98-D638-E0AD-F2920FB98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04D4058-EBD9-670D-F76B-A7AAD2AF52FB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446172F-1E2A-1331-9918-23EA92C8A7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BD66E8-46E6-3511-2877-2BA0B2E01719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D35C238-4DF4-6CB9-6AFB-46958A9464ED}"/>
              </a:ext>
            </a:extLst>
          </p:cNvPr>
          <p:cNvSpPr txBox="1"/>
          <p:nvPr/>
        </p:nvSpPr>
        <p:spPr>
          <a:xfrm>
            <a:off x="1066800" y="2622452"/>
            <a:ext cx="15468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TRABALHO </a:t>
            </a: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REDE </a:t>
            </a: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399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3C11-FB72-A88A-3828-23EB28010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6648EBB-6BF5-5E9C-BE74-635A627BAC16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601A72A-DA9F-80DA-0A1A-E3494C1B9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BC1E24-04C7-2CD1-001A-92CE7A534A18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D509AB-6C55-668E-1B4C-44E45C158652}"/>
              </a:ext>
            </a:extLst>
          </p:cNvPr>
          <p:cNvSpPr txBox="1"/>
          <p:nvPr/>
        </p:nvSpPr>
        <p:spPr>
          <a:xfrm>
            <a:off x="1371600" y="788194"/>
            <a:ext cx="1516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SÃO AS REDES INTERSETORIAIS?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18" y="1424430"/>
            <a:ext cx="12797163" cy="80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87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3C11-FB72-A88A-3828-23EB28010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6648EBB-6BF5-5E9C-BE74-635A627BAC16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601A72A-DA9F-80DA-0A1A-E3494C1B9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1BC1E24-04C7-2CD1-001A-92CE7A534A18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D509AB-6C55-668E-1B4C-44E45C158652}"/>
              </a:ext>
            </a:extLst>
          </p:cNvPr>
          <p:cNvSpPr txBox="1"/>
          <p:nvPr/>
        </p:nvSpPr>
        <p:spPr>
          <a:xfrm>
            <a:off x="533400" y="788194"/>
            <a:ext cx="16840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 INTERSETORIAL DE ATENÇÃO À PESSOA IDOSA EM SITUAÇÃO DE VIOLÊNCIA</a:t>
            </a:r>
          </a:p>
          <a:p>
            <a:endParaRPr lang="pt-BR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8A74D33-4590-7C17-292B-2C11F876A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615484"/>
              </p:ext>
            </p:extLst>
          </p:nvPr>
        </p:nvGraphicFramePr>
        <p:xfrm>
          <a:off x="3200400" y="2019300"/>
          <a:ext cx="11125199" cy="746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45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DF1949-300F-78E1-4639-BDC55DC8C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BF11907-DFFA-943C-ADA0-13DDAAA7FAC8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F32788F-9DFE-D128-BEFE-35F55FFAAE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5F5BA79-A426-590F-EB84-399898EEF5A1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5E04A3-5D6F-4BF1-B9DE-B86F2781E996}"/>
              </a:ext>
            </a:extLst>
          </p:cNvPr>
          <p:cNvSpPr txBox="1"/>
          <p:nvPr/>
        </p:nvSpPr>
        <p:spPr>
          <a:xfrm>
            <a:off x="1371600" y="1028700"/>
            <a:ext cx="151638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 O PAPEL DA REDE DE PROTEÇÃO DA PESSOA IDOSA?</a:t>
            </a:r>
          </a:p>
          <a:p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CUIDADOS DE ORDEM FÍSICA, FINANCEIRA, SOCIAL, LEGAL E EMOCIONAL, CONFORME AS ESPECIFICIDADES DE CADA CASO.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PRESTAR ATENDIMENTO DENTRO DE SUAS COMPETÊNCIAS;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ACIONAR OS SERVIÇOS EXISTENTES;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ACOMPANHAR OS CASOS IDENTIFICADOS;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PAUTAR DECISÕES EM EQUIPE;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DIVIDIR A RESPONSABILIDADE;</a:t>
            </a: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809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970AB-B01E-65AC-AF19-665CEC1E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242C618-BBD9-A751-B498-0B4FD2315922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43A7930-80D5-9EBA-11DB-7F61BF440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7E0440-9C22-4F34-B067-585BA48D48AE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96239EF-C4DF-B342-D3E7-B92F872B03CD}"/>
              </a:ext>
            </a:extLst>
          </p:cNvPr>
          <p:cNvSpPr txBox="1"/>
          <p:nvPr/>
        </p:nvSpPr>
        <p:spPr>
          <a:xfrm>
            <a:off x="914400" y="1333500"/>
            <a:ext cx="15163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PREMISAS PARA O ATENDIMENTO ADEQUADO DA PESSOA IDOSA</a:t>
            </a:r>
          </a:p>
          <a:p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AUTONOMIA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PROTAGONISMO DA PESSOA IDOSA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ELIMINAÇÃO DA CULTURA AGEÍSTA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SUPORTE TAMBÉM AOS FAMILIARES E CUIDADORES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785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970AB-B01E-65AC-AF19-665CEC1E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242C618-BBD9-A751-B498-0B4FD2315922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43A7930-80D5-9EBA-11DB-7F61BF440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7E0440-9C22-4F34-B067-585BA48D48AE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53C1F7-9C9E-BFB7-4A66-0D482B1774FA}"/>
              </a:ext>
            </a:extLst>
          </p:cNvPr>
          <p:cNvSpPr txBox="1"/>
          <p:nvPr/>
        </p:nvSpPr>
        <p:spPr>
          <a:xfrm>
            <a:off x="539567" y="930412"/>
            <a:ext cx="17208865" cy="854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PROTOCOLO PISC</a:t>
            </a:r>
          </a:p>
          <a:p>
            <a:r>
              <a:rPr lang="pt-BR" sz="54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PACTO ENTRE ÓRGÃOS/INSTITUIÇÕES</a:t>
            </a:r>
          </a:p>
          <a:p>
            <a:endParaRPr lang="pt-BR" sz="5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Rede Intersetorial de Atenção à Pessoa Idosa em Situação de Violência no Estado de Santa Catarina</a:t>
            </a:r>
          </a:p>
          <a:p>
            <a:endParaRPr lang="pt-BR" sz="5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TEÓRICO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FLUXOS DE TRABALHO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FORMULÁRIO PISC</a:t>
            </a:r>
          </a:p>
          <a:p>
            <a:r>
              <a:rPr lang="pt-BR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1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44D6A-92FD-CB63-31E9-7C21ED4D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FEDE3CD-D28A-62C0-E004-CF95B0E91AB2}"/>
              </a:ext>
            </a:extLst>
          </p:cNvPr>
          <p:cNvSpPr/>
          <p:nvPr/>
        </p:nvSpPr>
        <p:spPr>
          <a:xfrm>
            <a:off x="762000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F838695-C4DB-C1FE-C752-3711B84F3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B195479-E9AE-1EC1-15F6-C3BBD2A46471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275A9A5-053E-F8E3-040E-BA0903F23DEF}"/>
              </a:ext>
            </a:extLst>
          </p:cNvPr>
          <p:cNvSpPr txBox="1"/>
          <p:nvPr/>
        </p:nvSpPr>
        <p:spPr>
          <a:xfrm>
            <a:off x="1485900" y="2641342"/>
            <a:ext cx="153162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SÃO AS PESSOAS IDOSAS?</a:t>
            </a:r>
          </a:p>
          <a:p>
            <a:pPr algn="just"/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Pessoas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60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anos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5819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970AB-B01E-65AC-AF19-665CEC1E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242C618-BBD9-A751-B498-0B4FD2315922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43A7930-80D5-9EBA-11DB-7F61BF440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7E0440-9C22-4F34-B067-585BA48D48AE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A843C8-C8D1-E83A-09BD-93B814F2AAEF}"/>
              </a:ext>
            </a:extLst>
          </p:cNvPr>
          <p:cNvSpPr txBox="1"/>
          <p:nvPr/>
        </p:nvSpPr>
        <p:spPr>
          <a:xfrm>
            <a:off x="1524000" y="800100"/>
            <a:ext cx="15643411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DOS FLUXOS</a:t>
            </a:r>
          </a:p>
          <a:p>
            <a:endParaRPr lang="pt-BR" sz="5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FACILITAR O TRABALHO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ORGANIZAR PROCESSOS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PADRONIZAR ATUAÇÃO E ENCAMINHAMENTOS </a:t>
            </a:r>
          </a:p>
          <a:p>
            <a:endParaRPr lang="pt-B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970AB-B01E-65AC-AF19-665CEC1E1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242C618-BBD9-A751-B498-0B4FD2315922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43A7930-80D5-9EBA-11DB-7F61BF440E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D7E0440-9C22-4F34-B067-585BA48D48AE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DA843C8-C8D1-E83A-09BD-93B814F2AAEF}"/>
              </a:ext>
            </a:extLst>
          </p:cNvPr>
          <p:cNvSpPr txBox="1"/>
          <p:nvPr/>
        </p:nvSpPr>
        <p:spPr>
          <a:xfrm>
            <a:off x="4876800" y="4037745"/>
            <a:ext cx="156434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dirty="0">
                <a:latin typeface="Arial" panose="020B0604020202020204" pitchFamily="34" charset="0"/>
                <a:cs typeface="Arial" panose="020B0604020202020204" pitchFamily="34" charset="0"/>
              </a:rPr>
              <a:t>FLUXO PADRÃO PISC</a:t>
            </a:r>
          </a:p>
        </p:txBody>
      </p:sp>
    </p:spTree>
    <p:extLst>
      <p:ext uri="{BB962C8B-B14F-4D97-AF65-F5344CB8AC3E}">
        <p14:creationId xmlns:p14="http://schemas.microsoft.com/office/powerpoint/2010/main" val="175546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7AC18A-DDCE-B3E7-C0CD-698658FC9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7" y="173975"/>
            <a:ext cx="18199163" cy="98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8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9B6AE26-4553-3E82-774D-EA5FCE083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211"/>
            <a:ext cx="18388644" cy="1017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29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2A0719-F661-0AF1-33BD-E871D7B05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65" y="9345"/>
            <a:ext cx="17602200" cy="1091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88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40EFC-7889-E3DA-1EA0-8E2ED5906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B15C2C9-533A-F088-D5AE-ADC0D6EB6C90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5E0326C-C590-76C5-8980-BC1B1B716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B58235-90CC-40EB-1532-A195D9405052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518F82-7C5B-31AD-2AF5-5B87C27A025A}"/>
              </a:ext>
            </a:extLst>
          </p:cNvPr>
          <p:cNvSpPr txBox="1"/>
          <p:nvPr/>
        </p:nvSpPr>
        <p:spPr>
          <a:xfrm>
            <a:off x="3675530" y="3712339"/>
            <a:ext cx="109369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FLUXO ADAPTADO PARA MUNICÍPIO DE MÉDIO PORTE</a:t>
            </a:r>
            <a:endParaRPr lang="pt-B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19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399D481-ECFD-2FAE-13C8-69C66A160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32422"/>
            <a:ext cx="13487400" cy="100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970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40EFC-7889-E3DA-1EA0-8E2ED5906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B15C2C9-533A-F088-D5AE-ADC0D6EB6C90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5E0326C-C590-76C5-8980-BC1B1B716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B58235-90CC-40EB-1532-A195D9405052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193AE6B-5C6D-1492-4B54-0E487359C7F6}"/>
              </a:ext>
            </a:extLst>
          </p:cNvPr>
          <p:cNvSpPr txBox="1"/>
          <p:nvPr/>
        </p:nvSpPr>
        <p:spPr>
          <a:xfrm>
            <a:off x="914400" y="1142404"/>
            <a:ext cx="15163800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FORMULÁRIO PISC </a:t>
            </a:r>
          </a:p>
          <a:p>
            <a:endParaRPr lang="pt-BR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que é?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Instrumento de registro e encaminhamento de caso suspeito ou confirmado de violência contra a pessoa idosa a ser preenchido pelos profissionais que atuam na Rede.</a:t>
            </a:r>
          </a:p>
          <a:p>
            <a:br>
              <a:rPr lang="pt-BR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que serve? </a:t>
            </a:r>
          </a:p>
          <a:p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Oferta de atendimento humanizado, evitando-se a </a:t>
            </a:r>
            <a:r>
              <a:rPr lang="pt-B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revitimização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pessoa idosa.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892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6200A5-F1FB-B44F-B59A-99587FAEA9BD}"/>
              </a:ext>
            </a:extLst>
          </p:cNvPr>
          <p:cNvSpPr txBox="1"/>
          <p:nvPr/>
        </p:nvSpPr>
        <p:spPr>
          <a:xfrm>
            <a:off x="914400" y="1028700"/>
            <a:ext cx="15163800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IMPORTÂNCIA DO FORMULÁRIO PISC</a:t>
            </a:r>
          </a:p>
          <a:p>
            <a:r>
              <a:rPr lang="pt-B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Guia para a escuta humanizada</a:t>
            </a:r>
          </a:p>
          <a:p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EVITAR REVITIMIZAÇÃO:</a:t>
            </a:r>
            <a:r>
              <a:rPr lang="pt-B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Pessoa idosa ser ouvida só uma vez para relatar o fato. </a:t>
            </a:r>
            <a:r>
              <a:rPr lang="pt-B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formulário que é enviado, não a pessoa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 NECESSÁRIAS</a:t>
            </a:r>
            <a:r>
              <a:rPr lang="pt-BR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Perguntas elaboradas de modo a contemplar toda a situação, abordagem completa e com atenção às especificidades (gênero, idade, contatos,  acompanhante/cuidador, familiares, relato da situação).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ABORDAGEM TÉCNICA E QUALIFICADA QUE GARANTA QUE TODA A REDE VAI COMPREENDER A SITUAÇÃO E OS ENCAMINHAMENTOS NECESSÁRIOS.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659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6200A5-F1FB-B44F-B59A-99587FAEA9BD}"/>
              </a:ext>
            </a:extLst>
          </p:cNvPr>
          <p:cNvSpPr txBox="1"/>
          <p:nvPr/>
        </p:nvSpPr>
        <p:spPr>
          <a:xfrm>
            <a:off x="914400" y="1028700"/>
            <a:ext cx="1516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49839"/>
            <a:ext cx="6403690" cy="1013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FCCE28-8F20-23D8-AE38-33F78CC0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1091938B-D806-BE4E-1509-9B8043B3AA8F}"/>
              </a:ext>
            </a:extLst>
          </p:cNvPr>
          <p:cNvSpPr/>
          <p:nvPr/>
        </p:nvSpPr>
        <p:spPr>
          <a:xfrm>
            <a:off x="393335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B9BA489-5112-84A1-F8D5-9DCA60F460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FB4AB08-A4A5-DCD9-3FE1-37697B650D64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5A30629F-447A-2A87-6597-B94178FC3374}"/>
              </a:ext>
            </a:extLst>
          </p:cNvPr>
          <p:cNvSpPr txBox="1"/>
          <p:nvPr/>
        </p:nvSpPr>
        <p:spPr>
          <a:xfrm>
            <a:off x="1371600" y="1732766"/>
            <a:ext cx="151638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QUEM TEM OBRIGAÇÃO DE</a:t>
            </a:r>
          </a:p>
          <a:p>
            <a:r>
              <a:rPr lang="en-US" sz="8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CUIDAR DA PESSOA IDOSA?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A565FB4-FDC7-411B-39CF-88033B1F5750}"/>
              </a:ext>
            </a:extLst>
          </p:cNvPr>
          <p:cNvSpPr txBox="1"/>
          <p:nvPr/>
        </p:nvSpPr>
        <p:spPr>
          <a:xfrm>
            <a:off x="1371600" y="4928423"/>
            <a:ext cx="14848125" cy="2428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99"/>
              </a:lnSpc>
            </a:pP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“É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obrigação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3999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família</a:t>
            </a:r>
            <a:r>
              <a:rPr lang="en-US" sz="3999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999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comunidade</a:t>
            </a:r>
            <a:r>
              <a:rPr lang="en-US" sz="3999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999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sociedade</a:t>
            </a:r>
            <a:r>
              <a:rPr lang="en-US" sz="3999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 </a:t>
            </a:r>
            <a:r>
              <a:rPr lang="en-US" sz="3999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en-US" sz="3999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assegurar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absoluta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prioridade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efetivação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direitos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ts val="4799"/>
              </a:lnSpc>
            </a:pP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3º do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Estatuto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Pessoa </a:t>
            </a:r>
            <a:r>
              <a:rPr lang="en-US" sz="399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39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6763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6200A5-F1FB-B44F-B59A-99587FAEA9BD}"/>
              </a:ext>
            </a:extLst>
          </p:cNvPr>
          <p:cNvSpPr txBox="1"/>
          <p:nvPr/>
        </p:nvSpPr>
        <p:spPr>
          <a:xfrm>
            <a:off x="914400" y="1028700"/>
            <a:ext cx="1516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08253"/>
            <a:ext cx="7610475" cy="75831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467" y="7791450"/>
            <a:ext cx="5334000" cy="233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78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6200A5-F1FB-B44F-B59A-99587FAEA9BD}"/>
              </a:ext>
            </a:extLst>
          </p:cNvPr>
          <p:cNvSpPr txBox="1"/>
          <p:nvPr/>
        </p:nvSpPr>
        <p:spPr>
          <a:xfrm>
            <a:off x="914400" y="1028700"/>
            <a:ext cx="1516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60439"/>
            <a:ext cx="8305799" cy="100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5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6200A5-F1FB-B44F-B59A-99587FAEA9BD}"/>
              </a:ext>
            </a:extLst>
          </p:cNvPr>
          <p:cNvSpPr txBox="1"/>
          <p:nvPr/>
        </p:nvSpPr>
        <p:spPr>
          <a:xfrm>
            <a:off x="914400" y="1028700"/>
            <a:ext cx="1516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90500"/>
            <a:ext cx="7436876" cy="98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42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D523D-69C6-16F7-267A-82AE3872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4A3D340-DE85-E5A5-7E02-EF6A85D22084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9B56DB3-2150-E4DA-D8DA-4F65E6CF71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5C28390-D9A6-3C79-6A3E-752F5264722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6200A5-F1FB-B44F-B59A-99587FAEA9BD}"/>
              </a:ext>
            </a:extLst>
          </p:cNvPr>
          <p:cNvSpPr txBox="1"/>
          <p:nvPr/>
        </p:nvSpPr>
        <p:spPr>
          <a:xfrm>
            <a:off x="914400" y="1028700"/>
            <a:ext cx="1516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D4D4A8-FE7B-0635-321C-A202C5C1BD98}"/>
              </a:ext>
            </a:extLst>
          </p:cNvPr>
          <p:cNvSpPr txBox="1"/>
          <p:nvPr/>
        </p:nvSpPr>
        <p:spPr>
          <a:xfrm>
            <a:off x="2628900" y="526851"/>
            <a:ext cx="130302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“PESSOAS PEQUENAS, EM LUGARES PEQUENOS, FAZENDO PEQUENAS COISAS, PODEM MUDAR O MUNDO!” </a:t>
            </a:r>
          </a:p>
          <a:p>
            <a:pPr algn="ctr"/>
            <a:r>
              <a:rPr lang="pt-BR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Eduardo Galeano</a:t>
            </a:r>
          </a:p>
          <a:p>
            <a:pPr algn="ctr"/>
            <a:endParaRPr lang="pt-B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MUITO OBRIGADA!</a:t>
            </a:r>
          </a:p>
          <a:p>
            <a:pPr algn="ctr"/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Ana Luisa de Miranda Bender Schlichting</a:t>
            </a:r>
          </a:p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Promotora de Justiça </a:t>
            </a:r>
          </a:p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Coordenadora do CDH</a:t>
            </a:r>
          </a:p>
          <a:p>
            <a:pPr algn="ctr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cdh@mpsc.mp.br</a:t>
            </a:r>
          </a:p>
        </p:txBody>
      </p:sp>
    </p:spTree>
    <p:extLst>
      <p:ext uri="{BB962C8B-B14F-4D97-AF65-F5344CB8AC3E}">
        <p14:creationId xmlns:p14="http://schemas.microsoft.com/office/powerpoint/2010/main" val="73997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228BD1-B20C-31CA-7C41-AF646D0D7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18F5D0A-6217-5036-7789-9F97D5E266C6}"/>
              </a:ext>
            </a:extLst>
          </p:cNvPr>
          <p:cNvSpPr/>
          <p:nvPr/>
        </p:nvSpPr>
        <p:spPr>
          <a:xfrm>
            <a:off x="533400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F1E6CA6-3B07-91DB-EEB6-46CBAED75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0AF6536-4219-5B17-BD31-DE23BC6C4E61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E9A2BA3-9796-B816-5512-9BFE21A5A7BE}"/>
              </a:ext>
            </a:extLst>
          </p:cNvPr>
          <p:cNvSpPr txBox="1"/>
          <p:nvPr/>
        </p:nvSpPr>
        <p:spPr>
          <a:xfrm>
            <a:off x="1463061" y="1093530"/>
            <a:ext cx="15361878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dever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TODOS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prevenir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ameaça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violação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direitos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Nenhuma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objeto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qualquer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negligência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discriminação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violência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crueldade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opressão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5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atentado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aos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direitos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omissão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será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punido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forma da lei.</a:t>
            </a:r>
          </a:p>
        </p:txBody>
      </p:sp>
    </p:spTree>
    <p:extLst>
      <p:ext uri="{BB962C8B-B14F-4D97-AF65-F5344CB8AC3E}">
        <p14:creationId xmlns:p14="http://schemas.microsoft.com/office/powerpoint/2010/main" val="225752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9D896-A7ED-6461-2A9E-0B0E24D9B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550D42E-CC3F-9B9D-FA5F-F47B3BEE3FA5}"/>
              </a:ext>
            </a:extLst>
          </p:cNvPr>
          <p:cNvSpPr/>
          <p:nvPr/>
        </p:nvSpPr>
        <p:spPr>
          <a:xfrm>
            <a:off x="372553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606D762-096B-3BC6-5C89-8EC4E1BF6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9C23660-1460-B805-2762-2622D14D17E5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5A9BE93-FEFE-2E94-4CB7-7A4A56F6AFD2}"/>
              </a:ext>
            </a:extLst>
          </p:cNvPr>
          <p:cNvSpPr txBox="1"/>
          <p:nvPr/>
        </p:nvSpPr>
        <p:spPr>
          <a:xfrm>
            <a:off x="1289232" y="1181100"/>
            <a:ext cx="15697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DIREITOS FUNDAMENTAIS ASSEGURADOS À PESSOA IDOSA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AB1329F-3129-64AB-764F-9ADC46B31ACC}"/>
              </a:ext>
            </a:extLst>
          </p:cNvPr>
          <p:cNvSpPr txBox="1"/>
          <p:nvPr/>
        </p:nvSpPr>
        <p:spPr>
          <a:xfrm>
            <a:off x="914400" y="3049543"/>
            <a:ext cx="7162800" cy="6470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882" lvl="1" indent="-345441" algn="just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</a:p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LIBERDADE, RESPEITO E DIGNIDADE</a:t>
            </a:r>
          </a:p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ALIMENTOS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EDUCAÇÃO, CULTURA, ESPORTE E LAZER</a:t>
            </a:r>
          </a:p>
          <a:p>
            <a:pPr marL="690882" lvl="1" indent="-345441">
              <a:lnSpc>
                <a:spcPts val="5312"/>
              </a:lnSpc>
              <a:buFont typeface="Arial"/>
              <a:buChar char="•"/>
            </a:pP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5B2A8A-455C-C46D-7F68-A15D9EDFE408}"/>
              </a:ext>
            </a:extLst>
          </p:cNvPr>
          <p:cNvSpPr txBox="1"/>
          <p:nvPr/>
        </p:nvSpPr>
        <p:spPr>
          <a:xfrm>
            <a:off x="8619047" y="3049543"/>
            <a:ext cx="6940368" cy="5809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PROFISSIONALIZAÇÃO E TRABALHO</a:t>
            </a:r>
          </a:p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PREVIDÊNCIA SOCIAL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aposentadoria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pensão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ASSISTÊNCIA SOCIAL</a:t>
            </a:r>
          </a:p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HABITAÇÃO</a:t>
            </a:r>
          </a:p>
          <a:p>
            <a:pPr marL="690882" lvl="1" indent="-345441">
              <a:lnSpc>
                <a:spcPct val="150000"/>
              </a:lnSpc>
              <a:buFont typeface="Arial"/>
              <a:buChar char="•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67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A22C7-EC84-175A-3EC8-4473F4DA2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2FD81AD-7759-58AD-0AB6-BEBBCF0F2833}"/>
              </a:ext>
            </a:extLst>
          </p:cNvPr>
          <p:cNvSpPr/>
          <p:nvPr/>
        </p:nvSpPr>
        <p:spPr>
          <a:xfrm>
            <a:off x="393335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32A36950-E21C-90A7-90D3-8804D0CB4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F7F43D-3316-FF65-5857-08CD91804E61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886780-83D6-C298-18F8-A354C8884006}"/>
              </a:ext>
            </a:extLst>
          </p:cNvPr>
          <p:cNvSpPr txBox="1"/>
          <p:nvPr/>
        </p:nvSpPr>
        <p:spPr>
          <a:xfrm>
            <a:off x="1295400" y="1674798"/>
            <a:ext cx="10938162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9150"/>
              </a:lnSpc>
            </a:pPr>
            <a:r>
              <a:rPr lang="en-US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VIOLÊNCIA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9ADD58-163B-73F1-A058-413449AF2D96}"/>
              </a:ext>
            </a:extLst>
          </p:cNvPr>
          <p:cNvSpPr txBox="1"/>
          <p:nvPr/>
        </p:nvSpPr>
        <p:spPr>
          <a:xfrm>
            <a:off x="4876800" y="7629354"/>
            <a:ext cx="10938162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910"/>
              </a:lnSpc>
            </a:pPr>
            <a:r>
              <a:rPr lang="en-US" sz="1800" dirty="0">
                <a:solidFill>
                  <a:srgbClr val="FFFFFF"/>
                </a:solidFill>
                <a:latin typeface="Proxima Nova"/>
              </a:rPr>
              <a:t>“</a:t>
            </a:r>
            <a:endParaRPr lang="en-US" sz="8000" dirty="0">
              <a:solidFill>
                <a:srgbClr val="FFFFFF"/>
              </a:solidFill>
              <a:latin typeface="Proxima Nova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9D9F036-5550-C6F8-8A4C-D3E55D9DCCF6}"/>
              </a:ext>
            </a:extLst>
          </p:cNvPr>
          <p:cNvSpPr txBox="1"/>
          <p:nvPr/>
        </p:nvSpPr>
        <p:spPr>
          <a:xfrm>
            <a:off x="1295400" y="3695700"/>
            <a:ext cx="15468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violência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contra a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qualquer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ação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omissão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praticada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local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privado que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lhe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morte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dano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sofrimento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físico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psicológico</a:t>
            </a:r>
            <a:r>
              <a:rPr lang="en-US" sz="6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BR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2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8050F9-3EC4-C44E-9592-D1DBE6A38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B0799B7-D2F6-A204-4AB5-C0ED4FB5412F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FF84FC3-B30B-D767-577D-328AB62311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9CBEF0-2F31-5A6C-7F55-D15ED4C9D891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878C31-1FE3-AB0C-E619-769BB601CF2C}"/>
              </a:ext>
            </a:extLst>
          </p:cNvPr>
          <p:cNvSpPr txBox="1"/>
          <p:nvPr/>
        </p:nvSpPr>
        <p:spPr>
          <a:xfrm>
            <a:off x="1181100" y="800100"/>
            <a:ext cx="15925800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ONDE OCORRE A VIOLÊNCIA CONTRA A PESSOA IDOSA?</a:t>
            </a:r>
          </a:p>
          <a:p>
            <a:endParaRPr lang="pt-BR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5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Dentro de suas casas, por seus familiares, cuidadores e outras pessoas próximas. </a:t>
            </a:r>
          </a:p>
          <a:p>
            <a:pPr algn="just"/>
            <a:endParaRPr lang="en-US" sz="5400" dirty="0">
              <a:solidFill>
                <a:srgbClr val="F1A0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 À REDE ACOLHER, PROTEGER E </a:t>
            </a:r>
          </a:p>
          <a:p>
            <a:pPr algn="just"/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CESSAR A VIOLÊNCIA, E NÃO </a:t>
            </a:r>
          </a:p>
          <a:p>
            <a:pPr algn="just"/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PERPETUÁ-LA!</a:t>
            </a:r>
          </a:p>
          <a:p>
            <a:r>
              <a:rPr lang="pt-B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46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3634A-6EB2-1A0F-59B8-C14402AC0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5204712-EFA4-22C0-3D58-2CF424D459D7}"/>
              </a:ext>
            </a:extLst>
          </p:cNvPr>
          <p:cNvSpPr/>
          <p:nvPr/>
        </p:nvSpPr>
        <p:spPr>
          <a:xfrm>
            <a:off x="414117" y="9067800"/>
            <a:ext cx="3035665" cy="838200"/>
          </a:xfrm>
          <a:custGeom>
            <a:avLst/>
            <a:gdLst/>
            <a:ahLst/>
            <a:cxnLst/>
            <a:rect l="l" t="t" r="r" b="b"/>
            <a:pathLst>
              <a:path w="3957224" h="1061324">
                <a:moveTo>
                  <a:pt x="0" y="0"/>
                </a:moveTo>
                <a:lnTo>
                  <a:pt x="3957224" y="0"/>
                </a:lnTo>
                <a:lnTo>
                  <a:pt x="3957224" y="1061324"/>
                </a:lnTo>
                <a:lnTo>
                  <a:pt x="0" y="1061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0D56F61-F013-4734-34AE-6AF629B9E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658100"/>
            <a:ext cx="1816465" cy="18288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B79CD2-3BE7-4CFD-9962-B9351F77EF86}"/>
              </a:ext>
            </a:extLst>
          </p:cNvPr>
          <p:cNvSpPr txBox="1"/>
          <p:nvPr/>
        </p:nvSpPr>
        <p:spPr>
          <a:xfrm>
            <a:off x="15468600" y="9502254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Protocolo PISC </a:t>
            </a:r>
          </a:p>
          <a:p>
            <a:endParaRPr lang="pt-B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B7952F-F698-3E6B-8214-EEF1312CA403}"/>
              </a:ext>
            </a:extLst>
          </p:cNvPr>
          <p:cNvSpPr txBox="1"/>
          <p:nvPr/>
        </p:nvSpPr>
        <p:spPr>
          <a:xfrm>
            <a:off x="1236519" y="1033150"/>
            <a:ext cx="15814962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7590"/>
              </a:lnSpc>
            </a:pPr>
            <a:r>
              <a:rPr lang="en-US" sz="6600" b="1" dirty="0">
                <a:solidFill>
                  <a:srgbClr val="F1A0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ETARISMO, IDADISMO,VELHOFOBIA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76F9083-DB5B-4AEA-116D-3B4EA815F567}"/>
              </a:ext>
            </a:extLst>
          </p:cNvPr>
          <p:cNvSpPr txBox="1"/>
          <p:nvPr/>
        </p:nvSpPr>
        <p:spPr>
          <a:xfrm>
            <a:off x="1236519" y="2331336"/>
            <a:ext cx="14914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 de </a:t>
            </a:r>
            <a:r>
              <a:rPr lang="en-US" sz="4400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preconceito</a:t>
            </a:r>
            <a:r>
              <a:rPr lang="en-US" sz="4400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contra a </a:t>
            </a:r>
            <a:r>
              <a:rPr lang="en-US" sz="4400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4400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4400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razão</a:t>
            </a:r>
            <a:r>
              <a:rPr lang="en-US" sz="4400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en-US" sz="4400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idade</a:t>
            </a:r>
            <a:r>
              <a:rPr lang="en-US" sz="4400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400" u="sng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Início</a:t>
            </a:r>
            <a:r>
              <a:rPr lang="en-US" sz="4400" u="sng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u="sng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outras</a:t>
            </a:r>
            <a:r>
              <a:rPr lang="en-US" sz="4400" u="sng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</a:t>
            </a:r>
            <a:r>
              <a:rPr lang="en-US" sz="4400" u="sng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u="sng" spc="282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violência</a:t>
            </a:r>
            <a:r>
              <a:rPr lang="en-US" sz="4400" u="sng" spc="282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19992F-0317-6F16-A1DB-9B06C3039D45}"/>
              </a:ext>
            </a:extLst>
          </p:cNvPr>
          <p:cNvSpPr txBox="1"/>
          <p:nvPr/>
        </p:nvSpPr>
        <p:spPr>
          <a:xfrm>
            <a:off x="1236519" y="5039494"/>
            <a:ext cx="15011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FFFFFF"/>
                </a:solidFill>
                <a:latin typeface="Proxima Nova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EXEMPLOS: </a:t>
            </a:r>
          </a:p>
          <a:p>
            <a:pPr algn="just"/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Chamar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VELHA, LENTA, CHATA, FRACA, DESATUALIZADA, INÚTIL, TEIMOSA;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Desconsiderar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opinião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alguém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unicamente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Considerar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incapaz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fazer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algo pela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idade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Julgar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idosa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conhecimentos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etc.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4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4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7A22C7-EC84-175A-3EC8-4473F4DA2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8886780-83D6-C298-18F8-A354C8884006}"/>
              </a:ext>
            </a:extLst>
          </p:cNvPr>
          <p:cNvSpPr txBox="1"/>
          <p:nvPr/>
        </p:nvSpPr>
        <p:spPr>
          <a:xfrm>
            <a:off x="679632" y="383241"/>
            <a:ext cx="16306800" cy="1189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VIOLÊNCIA FÍSICA</a:t>
            </a:r>
          </a:p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VIOLÊNCIA PSICOLÓGICA</a:t>
            </a:r>
          </a:p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DISCRIMINAÇÃO</a:t>
            </a:r>
          </a:p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NEGLIGÊNCIA</a:t>
            </a:r>
          </a:p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ABANDONO</a:t>
            </a:r>
          </a:p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VIOLÊNCIA INSTITUCIONAL</a:t>
            </a:r>
          </a:p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VIOLÊNCIA FINANCEIRA, PATRIMONIAL</a:t>
            </a:r>
          </a:p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VIOLÊNCIA SEXUAL</a:t>
            </a:r>
          </a:p>
          <a:p>
            <a:pPr algn="just">
              <a:lnSpc>
                <a:spcPts val="9150"/>
              </a:lnSpc>
            </a:pPr>
            <a:r>
              <a:rPr lang="en-US" sz="6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lnSpc>
                <a:spcPts val="9150"/>
              </a:lnSpc>
            </a:pPr>
            <a:endParaRPr lang="en-US" sz="8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9ADD58-163B-73F1-A058-413449AF2D96}"/>
              </a:ext>
            </a:extLst>
          </p:cNvPr>
          <p:cNvSpPr txBox="1"/>
          <p:nvPr/>
        </p:nvSpPr>
        <p:spPr>
          <a:xfrm>
            <a:off x="4876800" y="7629354"/>
            <a:ext cx="10938162" cy="61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910"/>
              </a:lnSpc>
            </a:pPr>
            <a:r>
              <a:rPr lang="en-US" sz="1800" dirty="0">
                <a:solidFill>
                  <a:srgbClr val="FFFFFF"/>
                </a:solidFill>
                <a:latin typeface="Proxima Nova"/>
              </a:rPr>
              <a:t>“</a:t>
            </a:r>
            <a:endParaRPr lang="en-US" sz="8000" dirty="0">
              <a:solidFill>
                <a:srgbClr val="FFFFFF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02029454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1135</TotalTime>
  <Words>1194</Words>
  <Application>Microsoft Office PowerPoint</Application>
  <PresentationFormat>Personalizar</PresentationFormat>
  <Paragraphs>228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Proxima Nova</vt:lpstr>
      <vt:lpstr>Arial</vt:lpstr>
      <vt:lpstr>Wingdings 3</vt:lpstr>
      <vt:lpstr>Century Gothic</vt:lpstr>
      <vt:lpstr>Times New Roman</vt:lpstr>
      <vt:lpstr>Fatia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 20 anos do estatuto da pessoa idosa - Conversa nas Escolas</dc:title>
  <dc:creator>Ana Luisa de Miranda Bender Schlichting</dc:creator>
  <cp:lastModifiedBy>Ana Luisa de Miranda Bender Schlichting</cp:lastModifiedBy>
  <cp:revision>56</cp:revision>
  <dcterms:created xsi:type="dcterms:W3CDTF">2006-08-16T00:00:00Z</dcterms:created>
  <dcterms:modified xsi:type="dcterms:W3CDTF">2024-11-13T18:32:03Z</dcterms:modified>
  <dc:identifier>DAFu_bD53RU</dc:identifier>
</cp:coreProperties>
</file>