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306" r:id="rId3"/>
    <p:sldId id="377" r:id="rId4"/>
    <p:sldId id="350" r:id="rId5"/>
    <p:sldId id="378" r:id="rId6"/>
    <p:sldId id="379" r:id="rId7"/>
    <p:sldId id="380" r:id="rId8"/>
    <p:sldId id="351" r:id="rId9"/>
    <p:sldId id="381" r:id="rId10"/>
    <p:sldId id="382" r:id="rId11"/>
    <p:sldId id="383" r:id="rId12"/>
    <p:sldId id="352" r:id="rId13"/>
    <p:sldId id="353" r:id="rId14"/>
    <p:sldId id="386" r:id="rId15"/>
    <p:sldId id="384" r:id="rId16"/>
    <p:sldId id="388" r:id="rId17"/>
    <p:sldId id="389" r:id="rId18"/>
    <p:sldId id="390" r:id="rId19"/>
    <p:sldId id="391" r:id="rId20"/>
    <p:sldId id="385" r:id="rId21"/>
    <p:sldId id="355" r:id="rId22"/>
    <p:sldId id="392" r:id="rId23"/>
  </p:sldIdLst>
  <p:sldSz cx="10693400" cy="7569200"/>
  <p:notesSz cx="10693400" cy="75692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24" autoAdjust="0"/>
  </p:normalViewPr>
  <p:slideViewPr>
    <p:cSldViewPr>
      <p:cViewPr varScale="1">
        <p:scale>
          <a:sx n="78" d="100"/>
          <a:sy n="78" d="100"/>
        </p:scale>
        <p:origin x="-954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servidorsst\gepes\MEDIA%20COMPLEXIDADE\MSE_LA_PSC\PESQUISA_MSE_2012_2013\analise%20dos%20dados\Levantamento%20MSE%20LA%20_PSC_ANALISE%20DOS%20DADO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idorsst\gepes\MEDIA%20COMPLEXIDADE\MSE_LA_PSC\PESQUISA_MSE_2012_2013\analise%20dos%20dados\Levantamento%20MSE%20LA%20_PSC_ANALISE%20DOS%20DADO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eus%20documentos\Desktop\PESQUISA_MSE_2012_2013\analise%20dos%20dados\Levantamento%20MSE%20LA%20_PSC_ANALISE%20DOS%20DADO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idorsst\gepes\MEDIA%20COMPLEXIDADE\MSE_LA_PSC\PESQUISA_MSE_2012_2013\analise%20dos%20dados\Levantamento%20MSE%20LA%20_PSC_ANALISE%20DOS%20DADO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eus%20documentos\Desktop\PESQUISA_MSE_2012_2013\analise%20dos%20dados\Levantamento%20MSE%20LA%20_PSC_ANALISE%20DOS%20DADO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eus%20documentos\Desktop\PESQUISA_MSE_2012_2013\analise%20dos%20dados\Levantamento%20MSE%20LA%20_PSC_ANALISE%20DOS%20DADO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eus%20documentos\Desktop\PESQUISA_MSE_2012_2013\analise%20dos%20dados\Levantamento%20MSE%20LA%20_PSC_ANALISE%20DOS%20DADO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2428406689271801E-2"/>
          <c:y val="5.3385323071581323E-3"/>
          <c:w val="0.96582188160450366"/>
          <c:h val="0.8004624766334123"/>
        </c:manualLayout>
      </c:layout>
      <c:pie3DChart>
        <c:varyColors val="1"/>
        <c:ser>
          <c:idx val="0"/>
          <c:order val="0"/>
          <c:tx>
            <c:strRef>
              <c:f>'1.1pergunta'!$F$2</c:f>
              <c:strCache>
                <c:ptCount val="1"/>
                <c:pt idx="0">
                  <c:v>qtdade</c:v>
                </c:pt>
              </c:strCache>
            </c:strRef>
          </c:tx>
          <c:cat>
            <c:strRef>
              <c:f>'1.1pergunta'!$E$3:$E$7</c:f>
              <c:strCache>
                <c:ptCount val="5"/>
                <c:pt idx="1">
                  <c:v>Não há demanda para atendimento</c:v>
                </c:pt>
                <c:pt idx="2">
                  <c:v>Não há equipe técnica para atender</c:v>
                </c:pt>
                <c:pt idx="3">
                  <c:v>Outro órgão executa</c:v>
                </c:pt>
                <c:pt idx="4">
                  <c:v>Não respondeu</c:v>
                </c:pt>
              </c:strCache>
            </c:strRef>
          </c:cat>
          <c:val>
            <c:numRef>
              <c:f>'1.1pergunta'!$F$3:$F$7</c:f>
              <c:numCache>
                <c:formatCode>General</c:formatCode>
                <c:ptCount val="5"/>
                <c:pt idx="1">
                  <c:v>21</c:v>
                </c:pt>
                <c:pt idx="2">
                  <c:v>9</c:v>
                </c:pt>
                <c:pt idx="3">
                  <c:v>3</c:v>
                </c:pt>
                <c:pt idx="4">
                  <c:v>1</c:v>
                </c:pt>
              </c:numCache>
            </c:numRef>
          </c:val>
        </c:ser>
      </c:pie3DChart>
    </c:plotArea>
    <c:legend>
      <c:legendPos val="b"/>
      <c:legendEntry>
        <c:idx val="0"/>
        <c:delete val="1"/>
      </c:legendEntry>
      <c:layout>
        <c:manualLayout>
          <c:xMode val="edge"/>
          <c:yMode val="edge"/>
          <c:x val="6.4955091622721922E-2"/>
          <c:y val="0.8702844441095593"/>
          <c:w val="0.888438440607767"/>
          <c:h val="0.11057679990958108"/>
        </c:manualLayout>
      </c:layout>
      <c:txPr>
        <a:bodyPr/>
        <a:lstStyle/>
        <a:p>
          <a:pPr>
            <a:defRPr lang="en-US" sz="1500"/>
          </a:pPr>
          <a:endParaRPr lang="pt-BR"/>
        </a:p>
      </c:txPr>
    </c:legend>
    <c:plotVisOnly val="1"/>
    <c:dispBlanksAs val="zero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otX val="75"/>
      <c:perspective val="30"/>
    </c:view3D>
    <c:plotArea>
      <c:layout/>
      <c:pie3D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lang="en-US" sz="1600"/>
                    </a:pPr>
                    <a:r>
                      <a:rPr lang="en-US" sz="1600"/>
                      <a:t>Adolescentes que cumpriram outra medida</a:t>
                    </a:r>
                    <a:r>
                      <a:rPr lang="en-US" sz="1600" baseline="0"/>
                      <a:t> - meio aberto </a:t>
                    </a:r>
                    <a:r>
                      <a:rPr lang="en-US" sz="1600"/>
                      <a:t>25%</a:t>
                    </a:r>
                  </a:p>
                </c:rich>
              </c:tx>
              <c:spPr/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lang="en-US" sz="1600"/>
                    </a:pPr>
                    <a:r>
                      <a:rPr lang="en-US" sz="1600"/>
                      <a:t>Adolescentes que cumpriram outra medida - meio fechado
11%</a:t>
                    </a:r>
                  </a:p>
                </c:rich>
              </c:tx>
              <c:spPr/>
              <c:showCatName val="1"/>
              <c:showPercent val="1"/>
            </c:dLbl>
            <c:dLbl>
              <c:idx val="2"/>
              <c:layout>
                <c:manualLayout>
                  <c:x val="-8.2926023135997604E-3"/>
                  <c:y val="-0.38706395307144031"/>
                </c:manualLayout>
              </c:layout>
              <c:spPr/>
              <c:txPr>
                <a:bodyPr/>
                <a:lstStyle/>
                <a:p>
                  <a:pPr>
                    <a:defRPr lang="en-US" sz="1600"/>
                  </a:pPr>
                  <a:endParaRPr lang="pt-BR"/>
                </a:p>
              </c:txPr>
              <c:showCatName val="1"/>
              <c:showPercent val="1"/>
            </c:dLbl>
            <c:txPr>
              <a:bodyPr/>
              <a:lstStyle/>
              <a:p>
                <a:pPr>
                  <a:defRPr lang="en-US" sz="1400"/>
                </a:pPr>
                <a:endParaRPr lang="pt-BR"/>
              </a:p>
            </c:txPr>
            <c:showCatName val="1"/>
            <c:showPercent val="1"/>
            <c:showLeaderLines val="1"/>
          </c:dLbls>
          <c:cat>
            <c:strRef>
              <c:f>'1.2 pergunta'!$F$1:$H$1</c:f>
              <c:strCache>
                <c:ptCount val="3"/>
                <c:pt idx="0">
                  <c:v>Adolescentes que cumpriram outra medida - meio aberto </c:v>
                </c:pt>
                <c:pt idx="1">
                  <c:v>Adolescentes que cumpriram outra medida em meio fechado</c:v>
                </c:pt>
                <c:pt idx="2">
                  <c:v>Adolescentes pela primeira vez no sistema socioeducativo</c:v>
                </c:pt>
              </c:strCache>
            </c:strRef>
          </c:cat>
          <c:val>
            <c:numRef>
              <c:f>'1.2 pergunta'!$F$2:$H$2</c:f>
              <c:numCache>
                <c:formatCode>General</c:formatCode>
                <c:ptCount val="3"/>
                <c:pt idx="0">
                  <c:v>619</c:v>
                </c:pt>
                <c:pt idx="1">
                  <c:v>271</c:v>
                </c:pt>
                <c:pt idx="2">
                  <c:v>1575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'QTD ADOL MUN'!$B$1</c:f>
              <c:strCache>
                <c:ptCount val="1"/>
                <c:pt idx="0">
                  <c:v>Quantidade de municípios</c:v>
                </c:pt>
              </c:strCache>
            </c:strRef>
          </c:tx>
          <c:dLbls>
            <c:txPr>
              <a:bodyPr/>
              <a:lstStyle/>
              <a:p>
                <a:pPr>
                  <a:defRPr lang="en-US"/>
                </a:pPr>
                <a:endParaRPr lang="pt-BR"/>
              </a:p>
            </c:txPr>
            <c:showPercent val="1"/>
          </c:dLbls>
          <c:cat>
            <c:strRef>
              <c:f>'QTD ADOL MUN'!$A$2:$A$9</c:f>
              <c:strCache>
                <c:ptCount val="8"/>
                <c:pt idx="0">
                  <c:v>Até 5 adolescentes </c:v>
                </c:pt>
                <c:pt idx="1">
                  <c:v>De 6 a 10 </c:v>
                </c:pt>
                <c:pt idx="2">
                  <c:v>De 11 a 20</c:v>
                </c:pt>
                <c:pt idx="3">
                  <c:v>De 21 a 40</c:v>
                </c:pt>
                <c:pt idx="4">
                  <c:v>De 41 a 60</c:v>
                </c:pt>
                <c:pt idx="5">
                  <c:v>De 61 a 80</c:v>
                </c:pt>
                <c:pt idx="6">
                  <c:v>De 81 a 100</c:v>
                </c:pt>
                <c:pt idx="7">
                  <c:v>Mais de 100</c:v>
                </c:pt>
              </c:strCache>
            </c:strRef>
          </c:cat>
          <c:val>
            <c:numRef>
              <c:f>'QTD ADOL MUN'!$B$2:$B$9</c:f>
              <c:numCache>
                <c:formatCode>General</c:formatCode>
                <c:ptCount val="8"/>
                <c:pt idx="0">
                  <c:v>135</c:v>
                </c:pt>
                <c:pt idx="1">
                  <c:v>24</c:v>
                </c:pt>
                <c:pt idx="2">
                  <c:v>29</c:v>
                </c:pt>
                <c:pt idx="3">
                  <c:v>16</c:v>
                </c:pt>
                <c:pt idx="4">
                  <c:v>10</c:v>
                </c:pt>
                <c:pt idx="5">
                  <c:v>1</c:v>
                </c:pt>
                <c:pt idx="6">
                  <c:v>2</c:v>
                </c:pt>
                <c:pt idx="7">
                  <c:v>3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lang="en-US" sz="1500"/>
          </a:pPr>
          <a:endParaRPr lang="pt-BR"/>
        </a:p>
      </c:txPr>
    </c:legend>
    <c:plotVisOnly val="1"/>
    <c:dispBlanksAs val="zero"/>
  </c:chart>
  <c:txPr>
    <a:bodyPr/>
    <a:lstStyle/>
    <a:p>
      <a:pPr>
        <a:defRPr sz="1400"/>
      </a:pPr>
      <a:endParaRPr lang="pt-B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err="1"/>
                      <a:t>Não</a:t>
                    </a:r>
                    <a:r>
                      <a:rPr lang="en-US"/>
                      <a:t> </a:t>
                    </a:r>
                    <a:r>
                      <a:rPr lang="en-US" smtClean="0"/>
                      <a:t>respondeu</a:t>
                    </a:r>
                    <a:r>
                      <a:rPr lang="en-US" dirty="0"/>
                      <a:t>
2%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lang="en-US" sz="1400"/>
                </a:pPr>
                <a:endParaRPr lang="pt-BR"/>
              </a:p>
            </c:txPr>
            <c:showCatName val="1"/>
            <c:showPercent val="1"/>
          </c:dLbls>
          <c:cat>
            <c:strRef>
              <c:f>'1.3pergunta'!$A$2:$A$4</c:f>
              <c:strCache>
                <c:ptCount val="3"/>
                <c:pt idx="0">
                  <c:v>Sim </c:v>
                </c:pt>
                <c:pt idx="1">
                  <c:v>Não </c:v>
                </c:pt>
                <c:pt idx="2">
                  <c:v>Não responderam</c:v>
                </c:pt>
              </c:strCache>
            </c:strRef>
          </c:cat>
          <c:val>
            <c:numRef>
              <c:f>'1.3pergunta'!$B$2:$B$4</c:f>
              <c:numCache>
                <c:formatCode>General</c:formatCode>
                <c:ptCount val="3"/>
                <c:pt idx="0">
                  <c:v>10</c:v>
                </c:pt>
                <c:pt idx="1">
                  <c:v>205</c:v>
                </c:pt>
                <c:pt idx="2">
                  <c:v>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8.7487011841308832E-2"/>
          <c:y val="0.10587891316139296"/>
          <c:w val="0.65280566447666233"/>
          <c:h val="0.77956637396658901"/>
        </c:manualLayout>
      </c:layout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lang="en-US" sz="1300"/>
                </a:pPr>
                <a:endParaRPr lang="pt-BR"/>
              </a:p>
            </c:txPr>
            <c:showPercent val="1"/>
          </c:dLbls>
          <c:cat>
            <c:strRef>
              <c:f>PSC!$A$6:$A$12</c:f>
              <c:strCache>
                <c:ptCount val="7"/>
                <c:pt idx="0">
                  <c:v>Semanal</c:v>
                </c:pt>
                <c:pt idx="1">
                  <c:v>Mensal</c:v>
                </c:pt>
                <c:pt idx="2">
                  <c:v>Quinzenal</c:v>
                </c:pt>
                <c:pt idx="3">
                  <c:v>Não respondeu</c:v>
                </c:pt>
                <c:pt idx="4">
                  <c:v>Outros</c:v>
                </c:pt>
                <c:pt idx="5">
                  <c:v>Bimestral</c:v>
                </c:pt>
                <c:pt idx="6">
                  <c:v>Trimestral</c:v>
                </c:pt>
              </c:strCache>
            </c:strRef>
          </c:cat>
          <c:val>
            <c:numRef>
              <c:f>PSC!$B$6:$B$12</c:f>
              <c:numCache>
                <c:formatCode>General</c:formatCode>
                <c:ptCount val="7"/>
                <c:pt idx="0">
                  <c:v>115</c:v>
                </c:pt>
                <c:pt idx="1">
                  <c:v>50</c:v>
                </c:pt>
                <c:pt idx="2">
                  <c:v>43</c:v>
                </c:pt>
                <c:pt idx="3">
                  <c:v>7</c:v>
                </c:pt>
                <c:pt idx="4">
                  <c:v>2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lang="en-US" sz="1500"/>
          </a:pPr>
          <a:endParaRPr lang="pt-BR"/>
        </a:p>
      </c:txPr>
    </c:legend>
    <c:plotVisOnly val="1"/>
    <c:dispBlanksAs val="zero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lang="en-US" sz="1300"/>
                </a:pPr>
                <a:endParaRPr lang="pt-BR"/>
              </a:p>
            </c:txPr>
            <c:showPercent val="1"/>
          </c:dLbls>
          <c:cat>
            <c:strRef>
              <c:f>'[Levantamento MSE LA _PSC_ANALISE DOS DADOS.xlsx]LA'!$B$7:$B$14</c:f>
              <c:strCache>
                <c:ptCount val="8"/>
                <c:pt idx="0">
                  <c:v>Semanal</c:v>
                </c:pt>
                <c:pt idx="1">
                  <c:v>Quinzenal</c:v>
                </c:pt>
                <c:pt idx="2">
                  <c:v>Mensal</c:v>
                </c:pt>
                <c:pt idx="3">
                  <c:v>Não respondeu</c:v>
                </c:pt>
                <c:pt idx="4">
                  <c:v>Não possui demanda de  LA</c:v>
                </c:pt>
                <c:pt idx="5">
                  <c:v>Outros</c:v>
                </c:pt>
                <c:pt idx="6">
                  <c:v>Bimestral</c:v>
                </c:pt>
                <c:pt idx="7">
                  <c:v>Trimestral</c:v>
                </c:pt>
              </c:strCache>
            </c:strRef>
          </c:cat>
          <c:val>
            <c:numRef>
              <c:f>'[Levantamento MSE LA _PSC_ANALISE DOS DADOS.xlsx]LA'!$C$7:$C$14</c:f>
              <c:numCache>
                <c:formatCode>General</c:formatCode>
                <c:ptCount val="8"/>
                <c:pt idx="0">
                  <c:v>87</c:v>
                </c:pt>
                <c:pt idx="1">
                  <c:v>58</c:v>
                </c:pt>
                <c:pt idx="2">
                  <c:v>28</c:v>
                </c:pt>
                <c:pt idx="3">
                  <c:v>28</c:v>
                </c:pt>
                <c:pt idx="4">
                  <c:v>12</c:v>
                </c:pt>
                <c:pt idx="5">
                  <c:v>3</c:v>
                </c:pt>
                <c:pt idx="6">
                  <c:v>2</c:v>
                </c:pt>
                <c:pt idx="7">
                  <c:v>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lang="en-US" sz="1500"/>
          </a:pPr>
          <a:endParaRPr lang="pt-BR"/>
        </a:p>
      </c:txPr>
    </c:legend>
    <c:plotVisOnly val="1"/>
    <c:dispBlanksAs val="zero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LA!$C$23</c:f>
              <c:strCache>
                <c:ptCount val="1"/>
                <c:pt idx="0">
                  <c:v>Quantidade de municípios</c:v>
                </c:pt>
              </c:strCache>
            </c:strRef>
          </c:tx>
          <c:dLbls>
            <c:txPr>
              <a:bodyPr/>
              <a:lstStyle/>
              <a:p>
                <a:pPr>
                  <a:defRPr lang="en-US" sz="1300"/>
                </a:pPr>
                <a:endParaRPr lang="pt-BR"/>
              </a:p>
            </c:txPr>
            <c:showPercent val="1"/>
          </c:dLbls>
          <c:cat>
            <c:strRef>
              <c:f>LA!$B$24:$B$30</c:f>
              <c:strCache>
                <c:ptCount val="7"/>
                <c:pt idx="0">
                  <c:v>CREAS</c:v>
                </c:pt>
                <c:pt idx="1">
                  <c:v>CRAS</c:v>
                </c:pt>
                <c:pt idx="2">
                  <c:v>Órgão gestor - Assistência Social</c:v>
                </c:pt>
                <c:pt idx="3">
                  <c:v>Não respondeu</c:v>
                </c:pt>
                <c:pt idx="4">
                  <c:v>Não há demanda de LA</c:v>
                </c:pt>
                <c:pt idx="5">
                  <c:v>Por ONGs/Entidades</c:v>
                </c:pt>
                <c:pt idx="6">
                  <c:v>Conselho Tutelar</c:v>
                </c:pt>
              </c:strCache>
            </c:strRef>
          </c:cat>
          <c:val>
            <c:numRef>
              <c:f>LA!$C$24:$C$30</c:f>
              <c:numCache>
                <c:formatCode>General</c:formatCode>
                <c:ptCount val="7"/>
                <c:pt idx="0">
                  <c:v>73</c:v>
                </c:pt>
                <c:pt idx="1">
                  <c:v>51</c:v>
                </c:pt>
                <c:pt idx="2">
                  <c:v>65</c:v>
                </c:pt>
                <c:pt idx="3">
                  <c:v>21</c:v>
                </c:pt>
                <c:pt idx="4">
                  <c:v>6</c:v>
                </c:pt>
                <c:pt idx="5">
                  <c:v>3</c:v>
                </c:pt>
                <c:pt idx="6">
                  <c:v>1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775233964516132"/>
          <c:y val="0.16709373932136609"/>
          <c:w val="0.33746022967092332"/>
          <c:h val="0.83290626067863405"/>
        </c:manualLayout>
      </c:layout>
      <c:txPr>
        <a:bodyPr/>
        <a:lstStyle/>
        <a:p>
          <a:pPr>
            <a:defRPr lang="en-US" sz="1500"/>
          </a:pPr>
          <a:endParaRPr lang="pt-BR"/>
        </a:p>
      </c:txPr>
    </c:legend>
    <c:plotVisOnly val="1"/>
    <c:dispBlanksAs val="zero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0.45107</cdr:x>
      <cdr:y>0.05502</cdr:y>
    </cdr:from>
    <cdr:to>
      <cdr:x>0.49388</cdr:x>
      <cdr:y>0.0933</cdr:y>
    </cdr:to>
    <cdr:sp macro="" textlink="">
      <cdr:nvSpPr>
        <cdr:cNvPr id="3" name="CaixaDeTexto 2"/>
        <cdr:cNvSpPr txBox="1"/>
      </cdr:nvSpPr>
      <cdr:spPr>
        <a:xfrm xmlns:a="http://schemas.openxmlformats.org/drawingml/2006/main">
          <a:off x="2809875" y="219075"/>
          <a:ext cx="266700" cy="152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pt-BR" sz="1400" dirty="0"/>
            <a:t>1</a:t>
          </a:r>
        </a:p>
      </cdr:txBody>
    </cdr:sp>
  </cdr:relSizeAnchor>
  <cdr:relSizeAnchor xmlns:cdr="http://schemas.openxmlformats.org/drawingml/2006/chartDrawing">
    <cdr:from>
      <cdr:x>0.18502</cdr:x>
      <cdr:y>0.29904</cdr:y>
    </cdr:from>
    <cdr:to>
      <cdr:x>0.24159</cdr:x>
      <cdr:y>0.36124</cdr:y>
    </cdr:to>
    <cdr:sp macro="" textlink="">
      <cdr:nvSpPr>
        <cdr:cNvPr id="5" name="CaixaDeTexto 4"/>
        <cdr:cNvSpPr txBox="1"/>
      </cdr:nvSpPr>
      <cdr:spPr>
        <a:xfrm xmlns:a="http://schemas.openxmlformats.org/drawingml/2006/main">
          <a:off x="1152525" y="1190625"/>
          <a:ext cx="352425" cy="247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pt-BR" sz="1400"/>
            <a:t>9</a:t>
          </a:r>
        </a:p>
      </cdr:txBody>
    </cdr:sp>
  </cdr:relSizeAnchor>
  <cdr:relSizeAnchor xmlns:cdr="http://schemas.openxmlformats.org/drawingml/2006/chartDrawing">
    <cdr:from>
      <cdr:x>0.57034</cdr:x>
      <cdr:y>0.41388</cdr:y>
    </cdr:from>
    <cdr:to>
      <cdr:x>0.66667</cdr:x>
      <cdr:y>0.47847</cdr:y>
    </cdr:to>
    <cdr:sp macro="" textlink="">
      <cdr:nvSpPr>
        <cdr:cNvPr id="7" name="CaixaDeTexto 6"/>
        <cdr:cNvSpPr txBox="1"/>
      </cdr:nvSpPr>
      <cdr:spPr>
        <a:xfrm xmlns:a="http://schemas.openxmlformats.org/drawingml/2006/main">
          <a:off x="3552825" y="1647825"/>
          <a:ext cx="600075" cy="257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pt-BR" sz="1400"/>
            <a:t>21</a:t>
          </a:r>
        </a:p>
      </cdr:txBody>
    </cdr:sp>
  </cdr:relSizeAnchor>
  <cdr:relSizeAnchor xmlns:cdr="http://schemas.openxmlformats.org/drawingml/2006/chartDrawing">
    <cdr:from>
      <cdr:x>0.37462</cdr:x>
      <cdr:y>0.12201</cdr:y>
    </cdr:from>
    <cdr:to>
      <cdr:x>0.41743</cdr:x>
      <cdr:y>0.16746</cdr:y>
    </cdr:to>
    <cdr:sp macro="" textlink="">
      <cdr:nvSpPr>
        <cdr:cNvPr id="9" name="CaixaDeTexto 8"/>
        <cdr:cNvSpPr txBox="1"/>
      </cdr:nvSpPr>
      <cdr:spPr>
        <a:xfrm xmlns:a="http://schemas.openxmlformats.org/drawingml/2006/main">
          <a:off x="2333625" y="485775"/>
          <a:ext cx="266700" cy="1809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pt-BR" sz="1400"/>
            <a:t>3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6E021-4B39-4788-A37D-CFD5F8C49ACA}" type="datetimeFigureOut">
              <a:rPr lang="pt-BR" smtClean="0"/>
              <a:pPr/>
              <a:t>21/06/2017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68325"/>
            <a:ext cx="4010025" cy="2838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069975" y="3595688"/>
            <a:ext cx="8553450" cy="3405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7189788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6057900" y="7189788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44B84-D259-4B8C-9259-9D28E3184FF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26953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44B84-D259-4B8C-9259-9D28E3184FF1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44B84-D259-4B8C-9259-9D28E3184FF1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44B84-D259-4B8C-9259-9D28E3184FF1}" type="slidenum">
              <a:rPr lang="pt-BR" smtClean="0"/>
              <a:pPr/>
              <a:t>20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44B84-D259-4B8C-9259-9D28E3184FF1}" type="slidenum">
              <a:rPr lang="pt-BR" smtClean="0"/>
              <a:pPr/>
              <a:t>21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44B84-D259-4B8C-9259-9D28E3184FF1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44B84-D259-4B8C-9259-9D28E3184FF1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44B84-D259-4B8C-9259-9D28E3184FF1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44B84-D259-4B8C-9259-9D28E3184FF1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44B84-D259-4B8C-9259-9D28E3184FF1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44B84-D259-4B8C-9259-9D28E3184FF1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44B84-D259-4B8C-9259-9D28E3184FF1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44B84-D259-4B8C-9259-9D28E3184FF1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 userDrawn="1"/>
        </p:nvGrpSpPr>
        <p:grpSpPr>
          <a:xfrm>
            <a:off x="9344604" y="0"/>
            <a:ext cx="1897776" cy="7982383"/>
            <a:chOff x="9344604" y="0"/>
            <a:chExt cx="1897776" cy="7982383"/>
          </a:xfrm>
        </p:grpSpPr>
        <p:sp>
          <p:nvSpPr>
            <p:cNvPr id="3" name="object 2"/>
            <p:cNvSpPr/>
            <p:nvPr/>
          </p:nvSpPr>
          <p:spPr>
            <a:xfrm>
              <a:off x="10005504" y="0"/>
              <a:ext cx="677951" cy="5962269"/>
            </a:xfrm>
            <a:custGeom>
              <a:avLst/>
              <a:gdLst/>
              <a:ahLst/>
              <a:cxnLst/>
              <a:rect l="l" t="t" r="r" b="b"/>
              <a:pathLst>
                <a:path w="677951" h="5962269">
                  <a:moveTo>
                    <a:pt x="0" y="5962269"/>
                  </a:moveTo>
                  <a:lnTo>
                    <a:pt x="677951" y="5962269"/>
                  </a:lnTo>
                  <a:lnTo>
                    <a:pt x="677951" y="0"/>
                  </a:lnTo>
                  <a:lnTo>
                    <a:pt x="0" y="0"/>
                  </a:lnTo>
                  <a:lnTo>
                    <a:pt x="0" y="5962269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3"/>
            <p:cNvSpPr/>
            <p:nvPr/>
          </p:nvSpPr>
          <p:spPr>
            <a:xfrm>
              <a:off x="9764063" y="6385822"/>
              <a:ext cx="772134" cy="339115"/>
            </a:xfrm>
            <a:custGeom>
              <a:avLst/>
              <a:gdLst/>
              <a:ahLst/>
              <a:cxnLst/>
              <a:rect l="l" t="t" r="r" b="b"/>
              <a:pathLst>
                <a:path w="772134" h="339115">
                  <a:moveTo>
                    <a:pt x="612659" y="199865"/>
                  </a:moveTo>
                  <a:lnTo>
                    <a:pt x="601261" y="190992"/>
                  </a:lnTo>
                  <a:lnTo>
                    <a:pt x="588663" y="181150"/>
                  </a:lnTo>
                  <a:lnTo>
                    <a:pt x="574695" y="170221"/>
                  </a:lnTo>
                  <a:lnTo>
                    <a:pt x="573798" y="169519"/>
                  </a:lnTo>
                  <a:lnTo>
                    <a:pt x="573798" y="105676"/>
                  </a:lnTo>
                  <a:lnTo>
                    <a:pt x="524700" y="105676"/>
                  </a:lnTo>
                  <a:lnTo>
                    <a:pt x="524700" y="129336"/>
                  </a:lnTo>
                  <a:lnTo>
                    <a:pt x="511798" y="118012"/>
                  </a:lnTo>
                  <a:lnTo>
                    <a:pt x="499455" y="106759"/>
                  </a:lnTo>
                  <a:lnTo>
                    <a:pt x="487762" y="95621"/>
                  </a:lnTo>
                  <a:lnTo>
                    <a:pt x="476806" y="84642"/>
                  </a:lnTo>
                  <a:lnTo>
                    <a:pt x="466676" y="73865"/>
                  </a:lnTo>
                  <a:lnTo>
                    <a:pt x="457461" y="63335"/>
                  </a:lnTo>
                  <a:lnTo>
                    <a:pt x="449251" y="53094"/>
                  </a:lnTo>
                  <a:lnTo>
                    <a:pt x="442133" y="43188"/>
                  </a:lnTo>
                  <a:lnTo>
                    <a:pt x="436197" y="33659"/>
                  </a:lnTo>
                  <a:lnTo>
                    <a:pt x="431531" y="24551"/>
                  </a:lnTo>
                  <a:lnTo>
                    <a:pt x="428225" y="15909"/>
                  </a:lnTo>
                  <a:lnTo>
                    <a:pt x="426367" y="7775"/>
                  </a:lnTo>
                  <a:lnTo>
                    <a:pt x="426046" y="195"/>
                  </a:lnTo>
                  <a:lnTo>
                    <a:pt x="426059" y="0"/>
                  </a:lnTo>
                  <a:lnTo>
                    <a:pt x="423570" y="20568"/>
                  </a:lnTo>
                  <a:lnTo>
                    <a:pt x="421018" y="39230"/>
                  </a:lnTo>
                  <a:lnTo>
                    <a:pt x="418083" y="56241"/>
                  </a:lnTo>
                  <a:lnTo>
                    <a:pt x="414445" y="71853"/>
                  </a:lnTo>
                  <a:lnTo>
                    <a:pt x="409786" y="86323"/>
                  </a:lnTo>
                  <a:lnTo>
                    <a:pt x="403786" y="99903"/>
                  </a:lnTo>
                  <a:lnTo>
                    <a:pt x="396125" y="112849"/>
                  </a:lnTo>
                  <a:lnTo>
                    <a:pt x="386483" y="125414"/>
                  </a:lnTo>
                  <a:lnTo>
                    <a:pt x="374542" y="137854"/>
                  </a:lnTo>
                  <a:lnTo>
                    <a:pt x="359981" y="150421"/>
                  </a:lnTo>
                  <a:lnTo>
                    <a:pt x="342481" y="163372"/>
                  </a:lnTo>
                  <a:lnTo>
                    <a:pt x="321722" y="176960"/>
                  </a:lnTo>
                  <a:lnTo>
                    <a:pt x="297386" y="191439"/>
                  </a:lnTo>
                  <a:lnTo>
                    <a:pt x="269151" y="207063"/>
                  </a:lnTo>
                  <a:lnTo>
                    <a:pt x="236700" y="224088"/>
                  </a:lnTo>
                  <a:lnTo>
                    <a:pt x="199711" y="242767"/>
                  </a:lnTo>
                  <a:lnTo>
                    <a:pt x="157867" y="263355"/>
                  </a:lnTo>
                  <a:lnTo>
                    <a:pt x="110846" y="286106"/>
                  </a:lnTo>
                  <a:lnTo>
                    <a:pt x="58330" y="311275"/>
                  </a:lnTo>
                  <a:lnTo>
                    <a:pt x="0" y="339115"/>
                  </a:lnTo>
                  <a:lnTo>
                    <a:pt x="48343" y="323470"/>
                  </a:lnTo>
                  <a:lnTo>
                    <a:pt x="91919" y="309274"/>
                  </a:lnTo>
                  <a:lnTo>
                    <a:pt x="131040" y="296333"/>
                  </a:lnTo>
                  <a:lnTo>
                    <a:pt x="166023" y="284454"/>
                  </a:lnTo>
                  <a:lnTo>
                    <a:pt x="197182" y="273441"/>
                  </a:lnTo>
                  <a:lnTo>
                    <a:pt x="224832" y="263100"/>
                  </a:lnTo>
                  <a:lnTo>
                    <a:pt x="249288" y="253238"/>
                  </a:lnTo>
                  <a:lnTo>
                    <a:pt x="270864" y="243661"/>
                  </a:lnTo>
                  <a:lnTo>
                    <a:pt x="289876" y="234173"/>
                  </a:lnTo>
                  <a:lnTo>
                    <a:pt x="306638" y="224582"/>
                  </a:lnTo>
                  <a:lnTo>
                    <a:pt x="321465" y="214692"/>
                  </a:lnTo>
                  <a:lnTo>
                    <a:pt x="334672" y="204309"/>
                  </a:lnTo>
                  <a:lnTo>
                    <a:pt x="346573" y="193241"/>
                  </a:lnTo>
                  <a:lnTo>
                    <a:pt x="357485" y="181291"/>
                  </a:lnTo>
                  <a:lnTo>
                    <a:pt x="367720" y="168267"/>
                  </a:lnTo>
                  <a:lnTo>
                    <a:pt x="377595" y="153973"/>
                  </a:lnTo>
                  <a:lnTo>
                    <a:pt x="387425" y="138217"/>
                  </a:lnTo>
                  <a:lnTo>
                    <a:pt x="397523" y="120802"/>
                  </a:lnTo>
                  <a:lnTo>
                    <a:pt x="408205" y="101537"/>
                  </a:lnTo>
                  <a:lnTo>
                    <a:pt x="419785" y="80225"/>
                  </a:lnTo>
                  <a:lnTo>
                    <a:pt x="455693" y="112755"/>
                  </a:lnTo>
                  <a:lnTo>
                    <a:pt x="488090" y="142035"/>
                  </a:lnTo>
                  <a:lnTo>
                    <a:pt x="517241" y="168235"/>
                  </a:lnTo>
                  <a:lnTo>
                    <a:pt x="543409" y="191528"/>
                  </a:lnTo>
                  <a:lnTo>
                    <a:pt x="566858" y="212084"/>
                  </a:lnTo>
                  <a:lnTo>
                    <a:pt x="587855" y="230074"/>
                  </a:lnTo>
                  <a:lnTo>
                    <a:pt x="606661" y="245668"/>
                  </a:lnTo>
                  <a:lnTo>
                    <a:pt x="623542" y="259040"/>
                  </a:lnTo>
                  <a:lnTo>
                    <a:pt x="638762" y="270358"/>
                  </a:lnTo>
                  <a:lnTo>
                    <a:pt x="652586" y="279795"/>
                  </a:lnTo>
                  <a:lnTo>
                    <a:pt x="665277" y="287521"/>
                  </a:lnTo>
                  <a:lnTo>
                    <a:pt x="677099" y="293708"/>
                  </a:lnTo>
                  <a:lnTo>
                    <a:pt x="688318" y="298526"/>
                  </a:lnTo>
                  <a:lnTo>
                    <a:pt x="699197" y="302147"/>
                  </a:lnTo>
                  <a:lnTo>
                    <a:pt x="710000" y="304741"/>
                  </a:lnTo>
                  <a:lnTo>
                    <a:pt x="720992" y="306480"/>
                  </a:lnTo>
                  <a:lnTo>
                    <a:pt x="732438" y="307535"/>
                  </a:lnTo>
                  <a:lnTo>
                    <a:pt x="744600" y="308077"/>
                  </a:lnTo>
                  <a:lnTo>
                    <a:pt x="757744" y="308276"/>
                  </a:lnTo>
                  <a:lnTo>
                    <a:pt x="772134" y="308305"/>
                  </a:lnTo>
                  <a:lnTo>
                    <a:pt x="756556" y="298567"/>
                  </a:lnTo>
                  <a:lnTo>
                    <a:pt x="742527" y="289784"/>
                  </a:lnTo>
                  <a:lnTo>
                    <a:pt x="729877" y="281838"/>
                  </a:lnTo>
                  <a:lnTo>
                    <a:pt x="718434" y="274606"/>
                  </a:lnTo>
                  <a:lnTo>
                    <a:pt x="708025" y="267970"/>
                  </a:lnTo>
                  <a:lnTo>
                    <a:pt x="698478" y="261809"/>
                  </a:lnTo>
                  <a:lnTo>
                    <a:pt x="689623" y="256003"/>
                  </a:lnTo>
                  <a:lnTo>
                    <a:pt x="681286" y="250431"/>
                  </a:lnTo>
                  <a:lnTo>
                    <a:pt x="673297" y="244973"/>
                  </a:lnTo>
                  <a:lnTo>
                    <a:pt x="665483" y="239509"/>
                  </a:lnTo>
                  <a:lnTo>
                    <a:pt x="657673" y="233919"/>
                  </a:lnTo>
                  <a:lnTo>
                    <a:pt x="649694" y="228082"/>
                  </a:lnTo>
                  <a:lnTo>
                    <a:pt x="641375" y="221879"/>
                  </a:lnTo>
                  <a:lnTo>
                    <a:pt x="632544" y="215188"/>
                  </a:lnTo>
                  <a:lnTo>
                    <a:pt x="623029" y="207890"/>
                  </a:lnTo>
                  <a:lnTo>
                    <a:pt x="612659" y="199865"/>
                  </a:lnTo>
                  <a:close/>
                </a:path>
              </a:pathLst>
            </a:custGeom>
            <a:solidFill>
              <a:srgbClr val="BD35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10311455" y="6693477"/>
              <a:ext cx="2737" cy="4965"/>
            </a:xfrm>
            <a:custGeom>
              <a:avLst/>
              <a:gdLst/>
              <a:ahLst/>
              <a:cxnLst/>
              <a:rect l="l" t="t" r="r" b="b"/>
              <a:pathLst>
                <a:path w="2737" h="4965">
                  <a:moveTo>
                    <a:pt x="388" y="596"/>
                  </a:moveTo>
                  <a:lnTo>
                    <a:pt x="0" y="0"/>
                  </a:lnTo>
                  <a:lnTo>
                    <a:pt x="2737" y="4965"/>
                  </a:lnTo>
                  <a:lnTo>
                    <a:pt x="1950" y="3492"/>
                  </a:lnTo>
                  <a:lnTo>
                    <a:pt x="388" y="59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" name="object 5"/>
            <p:cNvSpPr/>
            <p:nvPr/>
          </p:nvSpPr>
          <p:spPr>
            <a:xfrm>
              <a:off x="10134424" y="6614648"/>
              <a:ext cx="181991" cy="100558"/>
            </a:xfrm>
            <a:custGeom>
              <a:avLst/>
              <a:gdLst/>
              <a:ahLst/>
              <a:cxnLst/>
              <a:rect l="l" t="t" r="r" b="b"/>
              <a:pathLst>
                <a:path w="181991" h="100558">
                  <a:moveTo>
                    <a:pt x="152738" y="46615"/>
                  </a:moveTo>
                  <a:lnTo>
                    <a:pt x="143475" y="37946"/>
                  </a:lnTo>
                  <a:lnTo>
                    <a:pt x="138099" y="33616"/>
                  </a:lnTo>
                  <a:lnTo>
                    <a:pt x="135521" y="31521"/>
                  </a:lnTo>
                  <a:lnTo>
                    <a:pt x="131114" y="27736"/>
                  </a:lnTo>
                  <a:lnTo>
                    <a:pt x="127914" y="25082"/>
                  </a:lnTo>
                  <a:lnTo>
                    <a:pt x="128143" y="24726"/>
                  </a:lnTo>
                  <a:lnTo>
                    <a:pt x="116128" y="18086"/>
                  </a:lnTo>
                  <a:lnTo>
                    <a:pt x="104352" y="12726"/>
                  </a:lnTo>
                  <a:lnTo>
                    <a:pt x="92921" y="8566"/>
                  </a:lnTo>
                  <a:lnTo>
                    <a:pt x="87033" y="6819"/>
                  </a:lnTo>
                  <a:lnTo>
                    <a:pt x="80657" y="4610"/>
                  </a:lnTo>
                  <a:lnTo>
                    <a:pt x="74409" y="3822"/>
                  </a:lnTo>
                  <a:lnTo>
                    <a:pt x="68656" y="2387"/>
                  </a:lnTo>
                  <a:lnTo>
                    <a:pt x="62839" y="1384"/>
                  </a:lnTo>
                  <a:lnTo>
                    <a:pt x="57365" y="838"/>
                  </a:lnTo>
                  <a:lnTo>
                    <a:pt x="52285" y="0"/>
                  </a:lnTo>
                  <a:lnTo>
                    <a:pt x="42821" y="14"/>
                  </a:lnTo>
                  <a:lnTo>
                    <a:pt x="27111" y="1735"/>
                  </a:lnTo>
                  <a:lnTo>
                    <a:pt x="23850" y="2260"/>
                  </a:lnTo>
                  <a:lnTo>
                    <a:pt x="20853" y="2908"/>
                  </a:lnTo>
                  <a:lnTo>
                    <a:pt x="17830" y="3670"/>
                  </a:lnTo>
                  <a:lnTo>
                    <a:pt x="14808" y="4495"/>
                  </a:lnTo>
                  <a:lnTo>
                    <a:pt x="11760" y="5257"/>
                  </a:lnTo>
                  <a:lnTo>
                    <a:pt x="10312" y="5636"/>
                  </a:lnTo>
                  <a:lnTo>
                    <a:pt x="11899" y="5308"/>
                  </a:lnTo>
                  <a:lnTo>
                    <a:pt x="4431" y="7660"/>
                  </a:lnTo>
                  <a:lnTo>
                    <a:pt x="5384" y="7315"/>
                  </a:lnTo>
                  <a:lnTo>
                    <a:pt x="5758" y="7159"/>
                  </a:lnTo>
                  <a:lnTo>
                    <a:pt x="4257" y="7715"/>
                  </a:lnTo>
                  <a:lnTo>
                    <a:pt x="2909" y="8211"/>
                  </a:lnTo>
                  <a:lnTo>
                    <a:pt x="3253" y="8087"/>
                  </a:lnTo>
                  <a:lnTo>
                    <a:pt x="2909" y="8211"/>
                  </a:lnTo>
                  <a:lnTo>
                    <a:pt x="2159" y="8483"/>
                  </a:lnTo>
                  <a:lnTo>
                    <a:pt x="0" y="25323"/>
                  </a:lnTo>
                  <a:lnTo>
                    <a:pt x="3556" y="23736"/>
                  </a:lnTo>
                  <a:lnTo>
                    <a:pt x="7747" y="22225"/>
                  </a:lnTo>
                  <a:lnTo>
                    <a:pt x="12204" y="20459"/>
                  </a:lnTo>
                  <a:lnTo>
                    <a:pt x="16827" y="19151"/>
                  </a:lnTo>
                  <a:lnTo>
                    <a:pt x="21755" y="17691"/>
                  </a:lnTo>
                  <a:lnTo>
                    <a:pt x="26885" y="16598"/>
                  </a:lnTo>
                  <a:lnTo>
                    <a:pt x="29476" y="16167"/>
                  </a:lnTo>
                  <a:lnTo>
                    <a:pt x="32092" y="15748"/>
                  </a:lnTo>
                  <a:lnTo>
                    <a:pt x="34709" y="15328"/>
                  </a:lnTo>
                  <a:lnTo>
                    <a:pt x="38646" y="14706"/>
                  </a:lnTo>
                  <a:lnTo>
                    <a:pt x="42583" y="14465"/>
                  </a:lnTo>
                  <a:lnTo>
                    <a:pt x="47840" y="14185"/>
                  </a:lnTo>
                  <a:lnTo>
                    <a:pt x="52920" y="13741"/>
                  </a:lnTo>
                  <a:lnTo>
                    <a:pt x="57708" y="14160"/>
                  </a:lnTo>
                  <a:lnTo>
                    <a:pt x="62484" y="14312"/>
                  </a:lnTo>
                  <a:lnTo>
                    <a:pt x="66929" y="14465"/>
                  </a:lnTo>
                  <a:lnTo>
                    <a:pt x="70726" y="15176"/>
                  </a:lnTo>
                  <a:lnTo>
                    <a:pt x="67868" y="13042"/>
                  </a:lnTo>
                  <a:lnTo>
                    <a:pt x="64782" y="12674"/>
                  </a:lnTo>
                  <a:lnTo>
                    <a:pt x="58508" y="12331"/>
                  </a:lnTo>
                  <a:lnTo>
                    <a:pt x="58572" y="11480"/>
                  </a:lnTo>
                  <a:lnTo>
                    <a:pt x="71788" y="12734"/>
                  </a:lnTo>
                  <a:lnTo>
                    <a:pt x="84426" y="15157"/>
                  </a:lnTo>
                  <a:lnTo>
                    <a:pt x="96515" y="18684"/>
                  </a:lnTo>
                  <a:lnTo>
                    <a:pt x="108084" y="23253"/>
                  </a:lnTo>
                  <a:lnTo>
                    <a:pt x="121037" y="29960"/>
                  </a:lnTo>
                  <a:lnTo>
                    <a:pt x="131559" y="36809"/>
                  </a:lnTo>
                  <a:lnTo>
                    <a:pt x="129641" y="34302"/>
                  </a:lnTo>
                  <a:lnTo>
                    <a:pt x="134708" y="38074"/>
                  </a:lnTo>
                  <a:lnTo>
                    <a:pt x="139318" y="41707"/>
                  </a:lnTo>
                  <a:lnTo>
                    <a:pt x="148738" y="50367"/>
                  </a:lnTo>
                  <a:lnTo>
                    <a:pt x="157602" y="60053"/>
                  </a:lnTo>
                  <a:lnTo>
                    <a:pt x="159473" y="62331"/>
                  </a:lnTo>
                  <a:lnTo>
                    <a:pt x="167241" y="72966"/>
                  </a:lnTo>
                  <a:lnTo>
                    <a:pt x="173754" y="84097"/>
                  </a:lnTo>
                  <a:lnTo>
                    <a:pt x="179174" y="95190"/>
                  </a:lnTo>
                  <a:lnTo>
                    <a:pt x="180276" y="97663"/>
                  </a:lnTo>
                  <a:lnTo>
                    <a:pt x="181571" y="100558"/>
                  </a:lnTo>
                  <a:lnTo>
                    <a:pt x="181991" y="100406"/>
                  </a:lnTo>
                  <a:lnTo>
                    <a:pt x="181292" y="97256"/>
                  </a:lnTo>
                  <a:lnTo>
                    <a:pt x="180746" y="94030"/>
                  </a:lnTo>
                  <a:lnTo>
                    <a:pt x="178396" y="88061"/>
                  </a:lnTo>
                  <a:lnTo>
                    <a:pt x="174142" y="79375"/>
                  </a:lnTo>
                  <a:lnTo>
                    <a:pt x="167055" y="68037"/>
                  </a:lnTo>
                  <a:lnTo>
                    <a:pt x="159767" y="58285"/>
                  </a:lnTo>
                  <a:lnTo>
                    <a:pt x="151575" y="49306"/>
                  </a:lnTo>
                  <a:lnTo>
                    <a:pt x="141778" y="40286"/>
                  </a:lnTo>
                  <a:lnTo>
                    <a:pt x="144335" y="41452"/>
                  </a:lnTo>
                  <a:lnTo>
                    <a:pt x="147015" y="43903"/>
                  </a:lnTo>
                  <a:lnTo>
                    <a:pt x="149860" y="46507"/>
                  </a:lnTo>
                  <a:lnTo>
                    <a:pt x="152717" y="49110"/>
                  </a:lnTo>
                  <a:lnTo>
                    <a:pt x="155219" y="52311"/>
                  </a:lnTo>
                  <a:lnTo>
                    <a:pt x="157962" y="55295"/>
                  </a:lnTo>
                  <a:lnTo>
                    <a:pt x="160769" y="58166"/>
                  </a:lnTo>
                  <a:lnTo>
                    <a:pt x="163029" y="61595"/>
                  </a:lnTo>
                  <a:lnTo>
                    <a:pt x="165392" y="64617"/>
                  </a:lnTo>
                  <a:lnTo>
                    <a:pt x="167665" y="67640"/>
                  </a:lnTo>
                  <a:lnTo>
                    <a:pt x="169710" y="70599"/>
                  </a:lnTo>
                  <a:lnTo>
                    <a:pt x="171526" y="73418"/>
                  </a:lnTo>
                  <a:lnTo>
                    <a:pt x="173405" y="76098"/>
                  </a:lnTo>
                  <a:lnTo>
                    <a:pt x="171970" y="73152"/>
                  </a:lnTo>
                  <a:lnTo>
                    <a:pt x="170561" y="70192"/>
                  </a:lnTo>
                  <a:lnTo>
                    <a:pt x="169214" y="67144"/>
                  </a:lnTo>
                  <a:lnTo>
                    <a:pt x="167271" y="64516"/>
                  </a:lnTo>
                  <a:lnTo>
                    <a:pt x="169481" y="66954"/>
                  </a:lnTo>
                  <a:lnTo>
                    <a:pt x="171348" y="69646"/>
                  </a:lnTo>
                  <a:lnTo>
                    <a:pt x="172948" y="72529"/>
                  </a:lnTo>
                  <a:lnTo>
                    <a:pt x="174726" y="75285"/>
                  </a:lnTo>
                  <a:lnTo>
                    <a:pt x="177030" y="78828"/>
                  </a:lnTo>
                  <a:lnTo>
                    <a:pt x="173928" y="73200"/>
                  </a:lnTo>
                  <a:lnTo>
                    <a:pt x="166564" y="62480"/>
                  </a:lnTo>
                  <a:lnTo>
                    <a:pt x="161785" y="56311"/>
                  </a:lnTo>
                  <a:lnTo>
                    <a:pt x="152738" y="4661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0195079" y="6635764"/>
              <a:ext cx="112968" cy="123168"/>
            </a:xfrm>
            <a:custGeom>
              <a:avLst/>
              <a:gdLst/>
              <a:ahLst/>
              <a:cxnLst/>
              <a:rect l="l" t="t" r="r" b="b"/>
              <a:pathLst>
                <a:path w="112968" h="123168">
                  <a:moveTo>
                    <a:pt x="1982" y="0"/>
                  </a:moveTo>
                  <a:lnTo>
                    <a:pt x="393" y="68"/>
                  </a:lnTo>
                  <a:lnTo>
                    <a:pt x="0" y="5503"/>
                  </a:lnTo>
                  <a:lnTo>
                    <a:pt x="2844" y="5351"/>
                  </a:lnTo>
                  <a:lnTo>
                    <a:pt x="5600" y="5846"/>
                  </a:lnTo>
                  <a:lnTo>
                    <a:pt x="13893" y="7116"/>
                  </a:lnTo>
                  <a:lnTo>
                    <a:pt x="26271" y="10135"/>
                  </a:lnTo>
                  <a:lnTo>
                    <a:pt x="38291" y="14346"/>
                  </a:lnTo>
                  <a:lnTo>
                    <a:pt x="45554" y="17810"/>
                  </a:lnTo>
                  <a:lnTo>
                    <a:pt x="49339" y="19638"/>
                  </a:lnTo>
                  <a:lnTo>
                    <a:pt x="52920" y="21823"/>
                  </a:lnTo>
                  <a:lnTo>
                    <a:pt x="57759" y="24655"/>
                  </a:lnTo>
                  <a:lnTo>
                    <a:pt x="60020" y="26268"/>
                  </a:lnTo>
                  <a:lnTo>
                    <a:pt x="64490" y="29659"/>
                  </a:lnTo>
                  <a:lnTo>
                    <a:pt x="69113" y="32808"/>
                  </a:lnTo>
                  <a:lnTo>
                    <a:pt x="73050" y="36783"/>
                  </a:lnTo>
                  <a:lnTo>
                    <a:pt x="77406" y="40377"/>
                  </a:lnTo>
                  <a:lnTo>
                    <a:pt x="80924" y="44772"/>
                  </a:lnTo>
                  <a:lnTo>
                    <a:pt x="84721" y="48836"/>
                  </a:lnTo>
                  <a:lnTo>
                    <a:pt x="89788" y="55529"/>
                  </a:lnTo>
                  <a:lnTo>
                    <a:pt x="93002" y="60075"/>
                  </a:lnTo>
                  <a:lnTo>
                    <a:pt x="94437" y="62526"/>
                  </a:lnTo>
                  <a:lnTo>
                    <a:pt x="100686" y="73732"/>
                  </a:lnTo>
                  <a:lnTo>
                    <a:pt x="105633" y="85544"/>
                  </a:lnTo>
                  <a:lnTo>
                    <a:pt x="109311" y="97831"/>
                  </a:lnTo>
                  <a:lnTo>
                    <a:pt x="111749" y="110460"/>
                  </a:lnTo>
                  <a:lnTo>
                    <a:pt x="112968" y="123168"/>
                  </a:lnTo>
                  <a:lnTo>
                    <a:pt x="112537" y="112901"/>
                  </a:lnTo>
                  <a:lnTo>
                    <a:pt x="110971" y="100579"/>
                  </a:lnTo>
                  <a:lnTo>
                    <a:pt x="109791" y="95419"/>
                  </a:lnTo>
                  <a:lnTo>
                    <a:pt x="106372" y="83653"/>
                  </a:lnTo>
                  <a:lnTo>
                    <a:pt x="101220" y="71876"/>
                  </a:lnTo>
                  <a:lnTo>
                    <a:pt x="98475" y="66666"/>
                  </a:lnTo>
                  <a:lnTo>
                    <a:pt x="99580" y="66044"/>
                  </a:lnTo>
                  <a:lnTo>
                    <a:pt x="96621" y="61142"/>
                  </a:lnTo>
                  <a:lnTo>
                    <a:pt x="89419" y="50542"/>
                  </a:lnTo>
                  <a:lnTo>
                    <a:pt x="80959" y="40650"/>
                  </a:lnTo>
                  <a:lnTo>
                    <a:pt x="71604" y="31754"/>
                  </a:lnTo>
                  <a:lnTo>
                    <a:pt x="61717" y="24145"/>
                  </a:lnTo>
                  <a:lnTo>
                    <a:pt x="48003" y="15814"/>
                  </a:lnTo>
                  <a:lnTo>
                    <a:pt x="36149" y="10273"/>
                  </a:lnTo>
                  <a:lnTo>
                    <a:pt x="26548" y="6404"/>
                  </a:lnTo>
                  <a:lnTo>
                    <a:pt x="23050" y="5198"/>
                  </a:lnTo>
                  <a:lnTo>
                    <a:pt x="20396" y="3967"/>
                  </a:lnTo>
                  <a:lnTo>
                    <a:pt x="16205" y="2646"/>
                  </a:lnTo>
                  <a:lnTo>
                    <a:pt x="11595" y="1604"/>
                  </a:lnTo>
                  <a:lnTo>
                    <a:pt x="8534" y="1007"/>
                  </a:lnTo>
                  <a:lnTo>
                    <a:pt x="6062" y="384"/>
                  </a:lnTo>
                  <a:lnTo>
                    <a:pt x="4994" y="209"/>
                  </a:lnTo>
                  <a:lnTo>
                    <a:pt x="1982" y="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10037246" y="6622364"/>
              <a:ext cx="290104" cy="293789"/>
            </a:xfrm>
            <a:custGeom>
              <a:avLst/>
              <a:gdLst/>
              <a:ahLst/>
              <a:cxnLst/>
              <a:rect l="l" t="t" r="r" b="b"/>
              <a:pathLst>
                <a:path w="290104" h="293789">
                  <a:moveTo>
                    <a:pt x="149477" y="259530"/>
                  </a:moveTo>
                  <a:lnTo>
                    <a:pt x="143927" y="258857"/>
                  </a:lnTo>
                  <a:lnTo>
                    <a:pt x="138390" y="258667"/>
                  </a:lnTo>
                  <a:lnTo>
                    <a:pt x="135634" y="258464"/>
                  </a:lnTo>
                  <a:lnTo>
                    <a:pt x="132941" y="257816"/>
                  </a:lnTo>
                  <a:lnTo>
                    <a:pt x="130224" y="257473"/>
                  </a:lnTo>
                  <a:lnTo>
                    <a:pt x="127468" y="257028"/>
                  </a:lnTo>
                  <a:lnTo>
                    <a:pt x="124750" y="256698"/>
                  </a:lnTo>
                  <a:lnTo>
                    <a:pt x="122070" y="255987"/>
                  </a:lnTo>
                  <a:lnTo>
                    <a:pt x="122273" y="255162"/>
                  </a:lnTo>
                  <a:lnTo>
                    <a:pt x="119606" y="254476"/>
                  </a:lnTo>
                  <a:lnTo>
                    <a:pt x="116977" y="253752"/>
                  </a:lnTo>
                  <a:lnTo>
                    <a:pt x="113015" y="252660"/>
                  </a:lnTo>
                  <a:lnTo>
                    <a:pt x="109675" y="249751"/>
                  </a:lnTo>
                  <a:lnTo>
                    <a:pt x="105763" y="248646"/>
                  </a:lnTo>
                  <a:lnTo>
                    <a:pt x="102677" y="247326"/>
                  </a:lnTo>
                  <a:lnTo>
                    <a:pt x="99578" y="245865"/>
                  </a:lnTo>
                  <a:lnTo>
                    <a:pt x="96937" y="245065"/>
                  </a:lnTo>
                  <a:lnTo>
                    <a:pt x="93279" y="243363"/>
                  </a:lnTo>
                  <a:lnTo>
                    <a:pt x="89977" y="241293"/>
                  </a:lnTo>
                  <a:lnTo>
                    <a:pt x="85685" y="238639"/>
                  </a:lnTo>
                  <a:lnTo>
                    <a:pt x="83615" y="237407"/>
                  </a:lnTo>
                  <a:lnTo>
                    <a:pt x="79830" y="234334"/>
                  </a:lnTo>
                  <a:lnTo>
                    <a:pt x="75956" y="231819"/>
                  </a:lnTo>
                  <a:lnTo>
                    <a:pt x="72756" y="228746"/>
                  </a:lnTo>
                  <a:lnTo>
                    <a:pt x="69606" y="225647"/>
                  </a:lnTo>
                  <a:lnTo>
                    <a:pt x="66292" y="222967"/>
                  </a:lnTo>
                  <a:lnTo>
                    <a:pt x="63726" y="219640"/>
                  </a:lnTo>
                  <a:lnTo>
                    <a:pt x="61009" y="216515"/>
                  </a:lnTo>
                  <a:lnTo>
                    <a:pt x="58342" y="213467"/>
                  </a:lnTo>
                  <a:lnTo>
                    <a:pt x="56081" y="210051"/>
                  </a:lnTo>
                  <a:lnTo>
                    <a:pt x="52817" y="205708"/>
                  </a:lnTo>
                  <a:lnTo>
                    <a:pt x="50239" y="200767"/>
                  </a:lnTo>
                  <a:lnTo>
                    <a:pt x="47343" y="195853"/>
                  </a:lnTo>
                  <a:lnTo>
                    <a:pt x="46048" y="193351"/>
                  </a:lnTo>
                  <a:lnTo>
                    <a:pt x="44968" y="190646"/>
                  </a:lnTo>
                  <a:lnTo>
                    <a:pt x="43724" y="188042"/>
                  </a:lnTo>
                  <a:lnTo>
                    <a:pt x="42378" y="185464"/>
                  </a:lnTo>
                  <a:lnTo>
                    <a:pt x="41451" y="182657"/>
                  </a:lnTo>
                  <a:lnTo>
                    <a:pt x="40523" y="179863"/>
                  </a:lnTo>
                  <a:lnTo>
                    <a:pt x="38276" y="174351"/>
                  </a:lnTo>
                  <a:lnTo>
                    <a:pt x="37094" y="168446"/>
                  </a:lnTo>
                  <a:lnTo>
                    <a:pt x="35596" y="162566"/>
                  </a:lnTo>
                  <a:lnTo>
                    <a:pt x="35139" y="159569"/>
                  </a:lnTo>
                  <a:lnTo>
                    <a:pt x="34681" y="156546"/>
                  </a:lnTo>
                  <a:lnTo>
                    <a:pt x="34237" y="153511"/>
                  </a:lnTo>
                  <a:lnTo>
                    <a:pt x="33602" y="150463"/>
                  </a:lnTo>
                  <a:lnTo>
                    <a:pt x="33805" y="147313"/>
                  </a:lnTo>
                  <a:lnTo>
                    <a:pt x="33538" y="144240"/>
                  </a:lnTo>
                  <a:lnTo>
                    <a:pt x="33612" y="131561"/>
                  </a:lnTo>
                  <a:lnTo>
                    <a:pt x="34915" y="118890"/>
                  </a:lnTo>
                  <a:lnTo>
                    <a:pt x="37602" y="107105"/>
                  </a:lnTo>
                  <a:lnTo>
                    <a:pt x="41716" y="94935"/>
                  </a:lnTo>
                  <a:lnTo>
                    <a:pt x="47015" y="83341"/>
                  </a:lnTo>
                  <a:lnTo>
                    <a:pt x="52817" y="73374"/>
                  </a:lnTo>
                  <a:lnTo>
                    <a:pt x="56081" y="69081"/>
                  </a:lnTo>
                  <a:lnTo>
                    <a:pt x="58634" y="64141"/>
                  </a:lnTo>
                  <a:lnTo>
                    <a:pt x="54697" y="68014"/>
                  </a:lnTo>
                  <a:lnTo>
                    <a:pt x="57770" y="63430"/>
                  </a:lnTo>
                  <a:lnTo>
                    <a:pt x="61821" y="59632"/>
                  </a:lnTo>
                  <a:lnTo>
                    <a:pt x="65415" y="55492"/>
                  </a:lnTo>
                  <a:lnTo>
                    <a:pt x="69467" y="51822"/>
                  </a:lnTo>
                  <a:lnTo>
                    <a:pt x="71880" y="48291"/>
                  </a:lnTo>
                  <a:lnTo>
                    <a:pt x="72604" y="47009"/>
                  </a:lnTo>
                  <a:lnTo>
                    <a:pt x="77150" y="43757"/>
                  </a:lnTo>
                  <a:lnTo>
                    <a:pt x="87574" y="36276"/>
                  </a:lnTo>
                  <a:lnTo>
                    <a:pt x="98818" y="30076"/>
                  </a:lnTo>
                  <a:lnTo>
                    <a:pt x="110716" y="25168"/>
                  </a:lnTo>
                  <a:lnTo>
                    <a:pt x="123100" y="21569"/>
                  </a:lnTo>
                  <a:lnTo>
                    <a:pt x="135804" y="19290"/>
                  </a:lnTo>
                  <a:lnTo>
                    <a:pt x="138263" y="19005"/>
                  </a:lnTo>
                  <a:lnTo>
                    <a:pt x="143851" y="18776"/>
                  </a:lnTo>
                  <a:lnTo>
                    <a:pt x="149451" y="18103"/>
                  </a:lnTo>
                  <a:lnTo>
                    <a:pt x="155052" y="18675"/>
                  </a:lnTo>
                  <a:lnTo>
                    <a:pt x="155306" y="13214"/>
                  </a:lnTo>
                  <a:lnTo>
                    <a:pt x="159700" y="13392"/>
                  </a:lnTo>
                  <a:lnTo>
                    <a:pt x="161000" y="12025"/>
                  </a:lnTo>
                  <a:lnTo>
                    <a:pt x="148229" y="11395"/>
                  </a:lnTo>
                  <a:lnTo>
                    <a:pt x="135100" y="11871"/>
                  </a:lnTo>
                  <a:lnTo>
                    <a:pt x="134643" y="11906"/>
                  </a:lnTo>
                  <a:lnTo>
                    <a:pt x="121622" y="13869"/>
                  </a:lnTo>
                  <a:lnTo>
                    <a:pt x="109198" y="17139"/>
                  </a:lnTo>
                  <a:lnTo>
                    <a:pt x="97672" y="21253"/>
                  </a:lnTo>
                  <a:lnTo>
                    <a:pt x="96759" y="20212"/>
                  </a:lnTo>
                  <a:lnTo>
                    <a:pt x="94067" y="21532"/>
                  </a:lnTo>
                  <a:lnTo>
                    <a:pt x="91336" y="22840"/>
                  </a:lnTo>
                  <a:lnTo>
                    <a:pt x="88631" y="24136"/>
                  </a:lnTo>
                  <a:lnTo>
                    <a:pt x="85989" y="25571"/>
                  </a:lnTo>
                  <a:lnTo>
                    <a:pt x="83094" y="26587"/>
                  </a:lnTo>
                  <a:lnTo>
                    <a:pt x="84275" y="24860"/>
                  </a:lnTo>
                  <a:lnTo>
                    <a:pt x="88618" y="22294"/>
                  </a:lnTo>
                  <a:lnTo>
                    <a:pt x="90815" y="21037"/>
                  </a:lnTo>
                  <a:lnTo>
                    <a:pt x="93749" y="19450"/>
                  </a:lnTo>
                  <a:lnTo>
                    <a:pt x="97178" y="17608"/>
                  </a:lnTo>
                  <a:lnTo>
                    <a:pt x="99337" y="768"/>
                  </a:lnTo>
                  <a:lnTo>
                    <a:pt x="100088" y="496"/>
                  </a:lnTo>
                  <a:lnTo>
                    <a:pt x="101436" y="0"/>
                  </a:lnTo>
                  <a:lnTo>
                    <a:pt x="96997" y="1398"/>
                  </a:lnTo>
                  <a:lnTo>
                    <a:pt x="95662" y="1935"/>
                  </a:lnTo>
                  <a:lnTo>
                    <a:pt x="96188" y="2012"/>
                  </a:lnTo>
                  <a:lnTo>
                    <a:pt x="94056" y="2582"/>
                  </a:lnTo>
                  <a:lnTo>
                    <a:pt x="93009" y="3004"/>
                  </a:lnTo>
                  <a:lnTo>
                    <a:pt x="89838" y="4489"/>
                  </a:lnTo>
                  <a:lnTo>
                    <a:pt x="91535" y="3598"/>
                  </a:lnTo>
                  <a:lnTo>
                    <a:pt x="73812" y="12020"/>
                  </a:lnTo>
                  <a:lnTo>
                    <a:pt x="58572" y="22268"/>
                  </a:lnTo>
                  <a:lnTo>
                    <a:pt x="48741" y="30356"/>
                  </a:lnTo>
                  <a:lnTo>
                    <a:pt x="39604" y="39283"/>
                  </a:lnTo>
                  <a:lnTo>
                    <a:pt x="27690" y="53970"/>
                  </a:lnTo>
                  <a:lnTo>
                    <a:pt x="20734" y="64637"/>
                  </a:lnTo>
                  <a:lnTo>
                    <a:pt x="14639" y="75837"/>
                  </a:lnTo>
                  <a:lnTo>
                    <a:pt x="7476" y="93679"/>
                  </a:lnTo>
                  <a:lnTo>
                    <a:pt x="4054" y="105946"/>
                  </a:lnTo>
                  <a:lnTo>
                    <a:pt x="1587" y="118429"/>
                  </a:lnTo>
                  <a:lnTo>
                    <a:pt x="0" y="137579"/>
                  </a:lnTo>
                  <a:lnTo>
                    <a:pt x="292" y="150252"/>
                  </a:lnTo>
                  <a:lnTo>
                    <a:pt x="1559" y="162846"/>
                  </a:lnTo>
                  <a:lnTo>
                    <a:pt x="5617" y="181610"/>
                  </a:lnTo>
                  <a:lnTo>
                    <a:pt x="9573" y="193720"/>
                  </a:lnTo>
                  <a:lnTo>
                    <a:pt x="14453" y="205451"/>
                  </a:lnTo>
                  <a:lnTo>
                    <a:pt x="23524" y="221759"/>
                  </a:lnTo>
                  <a:lnTo>
                    <a:pt x="30786" y="232232"/>
                  </a:lnTo>
                  <a:lnTo>
                    <a:pt x="38793" y="242077"/>
                  </a:lnTo>
                  <a:lnTo>
                    <a:pt x="51578" y="254691"/>
                  </a:lnTo>
                  <a:lnTo>
                    <a:pt x="61430" y="262770"/>
                  </a:lnTo>
                  <a:lnTo>
                    <a:pt x="71821" y="270021"/>
                  </a:lnTo>
                  <a:lnTo>
                    <a:pt x="75525" y="272307"/>
                  </a:lnTo>
                  <a:lnTo>
                    <a:pt x="78433" y="274288"/>
                  </a:lnTo>
                  <a:lnTo>
                    <a:pt x="83132" y="276701"/>
                  </a:lnTo>
                  <a:lnTo>
                    <a:pt x="87755" y="279330"/>
                  </a:lnTo>
                  <a:lnTo>
                    <a:pt x="92416" y="281857"/>
                  </a:lnTo>
                  <a:lnTo>
                    <a:pt x="97419" y="283711"/>
                  </a:lnTo>
                  <a:lnTo>
                    <a:pt x="100658" y="285210"/>
                  </a:lnTo>
                  <a:lnTo>
                    <a:pt x="111889" y="288759"/>
                  </a:lnTo>
                  <a:lnTo>
                    <a:pt x="123729" y="291407"/>
                  </a:lnTo>
                  <a:lnTo>
                    <a:pt x="136037" y="293101"/>
                  </a:lnTo>
                  <a:lnTo>
                    <a:pt x="148677" y="293789"/>
                  </a:lnTo>
                  <a:lnTo>
                    <a:pt x="161510" y="293418"/>
                  </a:lnTo>
                  <a:lnTo>
                    <a:pt x="174396" y="291935"/>
                  </a:lnTo>
                  <a:lnTo>
                    <a:pt x="187199" y="289289"/>
                  </a:lnTo>
                  <a:lnTo>
                    <a:pt x="203911" y="283962"/>
                  </a:lnTo>
                  <a:lnTo>
                    <a:pt x="215691" y="278931"/>
                  </a:lnTo>
                  <a:lnTo>
                    <a:pt x="226917" y="272990"/>
                  </a:lnTo>
                  <a:lnTo>
                    <a:pt x="234795" y="268014"/>
                  </a:lnTo>
                  <a:lnTo>
                    <a:pt x="245289" y="260095"/>
                  </a:lnTo>
                  <a:lnTo>
                    <a:pt x="254887" y="251562"/>
                  </a:lnTo>
                  <a:lnTo>
                    <a:pt x="263554" y="242556"/>
                  </a:lnTo>
                  <a:lnTo>
                    <a:pt x="267688" y="237724"/>
                  </a:lnTo>
                  <a:lnTo>
                    <a:pt x="275877" y="225680"/>
                  </a:lnTo>
                  <a:lnTo>
                    <a:pt x="281658" y="214432"/>
                  </a:lnTo>
                  <a:lnTo>
                    <a:pt x="284490" y="206800"/>
                  </a:lnTo>
                  <a:lnTo>
                    <a:pt x="285799" y="202584"/>
                  </a:lnTo>
                  <a:lnTo>
                    <a:pt x="286840" y="199231"/>
                  </a:lnTo>
                  <a:lnTo>
                    <a:pt x="287678" y="194519"/>
                  </a:lnTo>
                  <a:lnTo>
                    <a:pt x="287869" y="193147"/>
                  </a:lnTo>
                  <a:lnTo>
                    <a:pt x="289469" y="186378"/>
                  </a:lnTo>
                  <a:lnTo>
                    <a:pt x="290104" y="179584"/>
                  </a:lnTo>
                  <a:lnTo>
                    <a:pt x="286967" y="185616"/>
                  </a:lnTo>
                  <a:lnTo>
                    <a:pt x="285659" y="188715"/>
                  </a:lnTo>
                  <a:lnTo>
                    <a:pt x="284236" y="193109"/>
                  </a:lnTo>
                  <a:lnTo>
                    <a:pt x="282116" y="197643"/>
                  </a:lnTo>
                  <a:lnTo>
                    <a:pt x="279728" y="202088"/>
                  </a:lnTo>
                  <a:lnTo>
                    <a:pt x="277658" y="207117"/>
                  </a:lnTo>
                  <a:lnTo>
                    <a:pt x="274800" y="211258"/>
                  </a:lnTo>
                  <a:lnTo>
                    <a:pt x="272044" y="215423"/>
                  </a:lnTo>
                  <a:lnTo>
                    <a:pt x="269746" y="219398"/>
                  </a:lnTo>
                  <a:lnTo>
                    <a:pt x="265263" y="224377"/>
                  </a:lnTo>
                  <a:lnTo>
                    <a:pt x="262989" y="225253"/>
                  </a:lnTo>
                  <a:lnTo>
                    <a:pt x="267333" y="220287"/>
                  </a:lnTo>
                  <a:lnTo>
                    <a:pt x="270533" y="214483"/>
                  </a:lnTo>
                  <a:lnTo>
                    <a:pt x="269708" y="214014"/>
                  </a:lnTo>
                  <a:lnTo>
                    <a:pt x="271473" y="209276"/>
                  </a:lnTo>
                  <a:lnTo>
                    <a:pt x="273022" y="203765"/>
                  </a:lnTo>
                  <a:lnTo>
                    <a:pt x="274496" y="198164"/>
                  </a:lnTo>
                  <a:lnTo>
                    <a:pt x="276578" y="192182"/>
                  </a:lnTo>
                  <a:lnTo>
                    <a:pt x="277455" y="189134"/>
                  </a:lnTo>
                  <a:lnTo>
                    <a:pt x="277785" y="187547"/>
                  </a:lnTo>
                  <a:lnTo>
                    <a:pt x="278788" y="184105"/>
                  </a:lnTo>
                  <a:lnTo>
                    <a:pt x="279906" y="179711"/>
                  </a:lnTo>
                  <a:lnTo>
                    <a:pt x="280541" y="175190"/>
                  </a:lnTo>
                  <a:lnTo>
                    <a:pt x="281836" y="169856"/>
                  </a:lnTo>
                  <a:lnTo>
                    <a:pt x="282306" y="164382"/>
                  </a:lnTo>
                  <a:lnTo>
                    <a:pt x="283576" y="153447"/>
                  </a:lnTo>
                  <a:lnTo>
                    <a:pt x="282725" y="142601"/>
                  </a:lnTo>
                  <a:lnTo>
                    <a:pt x="282535" y="139553"/>
                  </a:lnTo>
                  <a:lnTo>
                    <a:pt x="281333" y="136257"/>
                  </a:lnTo>
                  <a:lnTo>
                    <a:pt x="279153" y="144604"/>
                  </a:lnTo>
                  <a:lnTo>
                    <a:pt x="277213" y="153612"/>
                  </a:lnTo>
                  <a:lnTo>
                    <a:pt x="276223" y="157067"/>
                  </a:lnTo>
                  <a:lnTo>
                    <a:pt x="275169" y="160762"/>
                  </a:lnTo>
                  <a:lnTo>
                    <a:pt x="274089" y="164560"/>
                  </a:lnTo>
                  <a:lnTo>
                    <a:pt x="272692" y="168294"/>
                  </a:lnTo>
                  <a:lnTo>
                    <a:pt x="271321" y="172091"/>
                  </a:lnTo>
                  <a:lnTo>
                    <a:pt x="269936" y="175787"/>
                  </a:lnTo>
                  <a:lnTo>
                    <a:pt x="268412" y="179457"/>
                  </a:lnTo>
                  <a:lnTo>
                    <a:pt x="266545" y="182911"/>
                  </a:lnTo>
                  <a:lnTo>
                    <a:pt x="265098" y="186188"/>
                  </a:lnTo>
                  <a:lnTo>
                    <a:pt x="263650" y="189452"/>
                  </a:lnTo>
                  <a:lnTo>
                    <a:pt x="261707" y="192182"/>
                  </a:lnTo>
                  <a:lnTo>
                    <a:pt x="260437" y="194760"/>
                  </a:lnTo>
                  <a:lnTo>
                    <a:pt x="254633" y="204590"/>
                  </a:lnTo>
                  <a:lnTo>
                    <a:pt x="258570" y="193770"/>
                  </a:lnTo>
                  <a:lnTo>
                    <a:pt x="257325" y="193224"/>
                  </a:lnTo>
                  <a:lnTo>
                    <a:pt x="250901" y="204330"/>
                  </a:lnTo>
                  <a:lnTo>
                    <a:pt x="243519" y="214121"/>
                  </a:lnTo>
                  <a:lnTo>
                    <a:pt x="240790" y="217290"/>
                  </a:lnTo>
                  <a:lnTo>
                    <a:pt x="237983" y="220122"/>
                  </a:lnTo>
                  <a:lnTo>
                    <a:pt x="235430" y="222789"/>
                  </a:lnTo>
                  <a:lnTo>
                    <a:pt x="232166" y="225901"/>
                  </a:lnTo>
                  <a:lnTo>
                    <a:pt x="228382" y="229165"/>
                  </a:lnTo>
                  <a:lnTo>
                    <a:pt x="225423" y="231819"/>
                  </a:lnTo>
                  <a:lnTo>
                    <a:pt x="222095" y="234232"/>
                  </a:lnTo>
                  <a:lnTo>
                    <a:pt x="217701" y="237585"/>
                  </a:lnTo>
                  <a:lnTo>
                    <a:pt x="215415" y="239020"/>
                  </a:lnTo>
                  <a:lnTo>
                    <a:pt x="210691" y="241700"/>
                  </a:lnTo>
                  <a:lnTo>
                    <a:pt x="206449" y="244671"/>
                  </a:lnTo>
                  <a:lnTo>
                    <a:pt x="202588" y="246233"/>
                  </a:lnTo>
                  <a:lnTo>
                    <a:pt x="201344" y="246907"/>
                  </a:lnTo>
                  <a:lnTo>
                    <a:pt x="198334" y="248545"/>
                  </a:lnTo>
                  <a:lnTo>
                    <a:pt x="194778" y="250259"/>
                  </a:lnTo>
                  <a:lnTo>
                    <a:pt x="192098" y="251250"/>
                  </a:lnTo>
                  <a:lnTo>
                    <a:pt x="189304" y="252291"/>
                  </a:lnTo>
                  <a:lnTo>
                    <a:pt x="186078" y="253599"/>
                  </a:lnTo>
                  <a:lnTo>
                    <a:pt x="182255" y="254615"/>
                  </a:lnTo>
                  <a:lnTo>
                    <a:pt x="176883" y="255962"/>
                  </a:lnTo>
                  <a:lnTo>
                    <a:pt x="174331" y="257270"/>
                  </a:lnTo>
                  <a:lnTo>
                    <a:pt x="170190" y="257765"/>
                  </a:lnTo>
                  <a:lnTo>
                    <a:pt x="166050" y="258337"/>
                  </a:lnTo>
                  <a:lnTo>
                    <a:pt x="161974" y="259137"/>
                  </a:lnTo>
                  <a:lnTo>
                    <a:pt x="157770" y="259035"/>
                  </a:lnTo>
                  <a:lnTo>
                    <a:pt x="155014" y="259403"/>
                  </a:lnTo>
                  <a:lnTo>
                    <a:pt x="154989" y="258540"/>
                  </a:lnTo>
                  <a:lnTo>
                    <a:pt x="149477" y="25953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10308048" y="6758932"/>
              <a:ext cx="125" cy="2985"/>
            </a:xfrm>
            <a:custGeom>
              <a:avLst/>
              <a:gdLst/>
              <a:ahLst/>
              <a:cxnLst/>
              <a:rect l="l" t="t" r="r" b="b"/>
              <a:pathLst>
                <a:path w="125" h="2985">
                  <a:moveTo>
                    <a:pt x="125" y="2985"/>
                  </a:moveTo>
                  <a:lnTo>
                    <a:pt x="0" y="0"/>
                  </a:lnTo>
                  <a:lnTo>
                    <a:pt x="125" y="298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10128781" y="6625037"/>
              <a:ext cx="2180" cy="924"/>
            </a:xfrm>
            <a:custGeom>
              <a:avLst/>
              <a:gdLst/>
              <a:ahLst/>
              <a:cxnLst/>
              <a:rect l="l" t="t" r="r" b="b"/>
              <a:pathLst>
                <a:path w="2180" h="924">
                  <a:moveTo>
                    <a:pt x="1325" y="228"/>
                  </a:moveTo>
                  <a:lnTo>
                    <a:pt x="0" y="924"/>
                  </a:lnTo>
                  <a:lnTo>
                    <a:pt x="1473" y="330"/>
                  </a:lnTo>
                  <a:lnTo>
                    <a:pt x="2180" y="0"/>
                  </a:lnTo>
                  <a:lnTo>
                    <a:pt x="1325" y="228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10130961" y="6624299"/>
              <a:ext cx="2472" cy="737"/>
            </a:xfrm>
            <a:custGeom>
              <a:avLst/>
              <a:gdLst/>
              <a:ahLst/>
              <a:cxnLst/>
              <a:rect l="l" t="t" r="r" b="b"/>
              <a:pathLst>
                <a:path w="2472" h="737">
                  <a:moveTo>
                    <a:pt x="341" y="646"/>
                  </a:moveTo>
                  <a:lnTo>
                    <a:pt x="2472" y="77"/>
                  </a:lnTo>
                  <a:lnTo>
                    <a:pt x="1946" y="0"/>
                  </a:lnTo>
                  <a:lnTo>
                    <a:pt x="732" y="394"/>
                  </a:lnTo>
                  <a:lnTo>
                    <a:pt x="0" y="737"/>
                  </a:lnTo>
                  <a:lnTo>
                    <a:pt x="341" y="64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10140182" y="6620285"/>
              <a:ext cx="4554" cy="1522"/>
            </a:xfrm>
            <a:custGeom>
              <a:avLst/>
              <a:gdLst/>
              <a:ahLst/>
              <a:cxnLst/>
              <a:rect l="l" t="t" r="r" b="b"/>
              <a:pathLst>
                <a:path w="4554" h="1522">
                  <a:moveTo>
                    <a:pt x="2763" y="370"/>
                  </a:moveTo>
                  <a:lnTo>
                    <a:pt x="0" y="1522"/>
                  </a:lnTo>
                  <a:lnTo>
                    <a:pt x="3043" y="395"/>
                  </a:lnTo>
                  <a:lnTo>
                    <a:pt x="4554" y="0"/>
                  </a:lnTo>
                  <a:lnTo>
                    <a:pt x="2763" y="37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10192298" y="6634389"/>
              <a:ext cx="17919" cy="6878"/>
            </a:xfrm>
            <a:custGeom>
              <a:avLst/>
              <a:gdLst/>
              <a:ahLst/>
              <a:cxnLst/>
              <a:rect l="l" t="t" r="r" b="b"/>
              <a:pathLst>
                <a:path w="17919" h="6878">
                  <a:moveTo>
                    <a:pt x="0" y="6649"/>
                  </a:moveTo>
                  <a:lnTo>
                    <a:pt x="2781" y="6878"/>
                  </a:lnTo>
                  <a:lnTo>
                    <a:pt x="3175" y="1442"/>
                  </a:lnTo>
                  <a:lnTo>
                    <a:pt x="6134" y="1315"/>
                  </a:lnTo>
                  <a:lnTo>
                    <a:pt x="7775" y="1584"/>
                  </a:lnTo>
                  <a:lnTo>
                    <a:pt x="8843" y="1759"/>
                  </a:lnTo>
                  <a:lnTo>
                    <a:pt x="9004" y="1785"/>
                  </a:lnTo>
                  <a:lnTo>
                    <a:pt x="17691" y="3106"/>
                  </a:lnTo>
                  <a:lnTo>
                    <a:pt x="17919" y="1836"/>
                  </a:lnTo>
                  <a:lnTo>
                    <a:pt x="8293" y="1620"/>
                  </a:lnTo>
                  <a:lnTo>
                    <a:pt x="17919" y="1836"/>
                  </a:lnTo>
                  <a:lnTo>
                    <a:pt x="5947" y="0"/>
                  </a:lnTo>
                  <a:lnTo>
                    <a:pt x="4648" y="1366"/>
                  </a:lnTo>
                  <a:lnTo>
                    <a:pt x="254" y="1188"/>
                  </a:lnTo>
                  <a:lnTo>
                    <a:pt x="0" y="6649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10264066" y="6648951"/>
              <a:ext cx="21459" cy="19621"/>
            </a:xfrm>
            <a:custGeom>
              <a:avLst/>
              <a:gdLst/>
              <a:ahLst/>
              <a:cxnLst/>
              <a:rect l="l" t="t" r="r" b="b"/>
              <a:pathLst>
                <a:path w="21459" h="19621">
                  <a:moveTo>
                    <a:pt x="10731" y="9334"/>
                  </a:moveTo>
                  <a:lnTo>
                    <a:pt x="7391" y="6603"/>
                  </a:lnTo>
                  <a:lnTo>
                    <a:pt x="4546" y="4470"/>
                  </a:lnTo>
                  <a:lnTo>
                    <a:pt x="5017" y="3839"/>
                  </a:lnTo>
                  <a:lnTo>
                    <a:pt x="0" y="0"/>
                  </a:lnTo>
                  <a:lnTo>
                    <a:pt x="1918" y="2506"/>
                  </a:lnTo>
                  <a:lnTo>
                    <a:pt x="11950" y="10470"/>
                  </a:lnTo>
                  <a:lnTo>
                    <a:pt x="21459" y="19621"/>
                  </a:lnTo>
                  <a:lnTo>
                    <a:pt x="17741" y="15633"/>
                  </a:lnTo>
                  <a:lnTo>
                    <a:pt x="14211" y="12484"/>
                  </a:lnTo>
                  <a:lnTo>
                    <a:pt x="10731" y="9334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4"/>
            <p:cNvSpPr/>
            <p:nvPr/>
          </p:nvSpPr>
          <p:spPr>
            <a:xfrm>
              <a:off x="10101374" y="6755151"/>
              <a:ext cx="10522" cy="6844"/>
            </a:xfrm>
            <a:custGeom>
              <a:avLst/>
              <a:gdLst/>
              <a:ahLst/>
              <a:cxnLst/>
              <a:rect l="l" t="t" r="r" b="b"/>
              <a:pathLst>
                <a:path w="10522" h="6844">
                  <a:moveTo>
                    <a:pt x="8630" y="4331"/>
                  </a:moveTo>
                  <a:lnTo>
                    <a:pt x="0" y="0"/>
                  </a:lnTo>
                  <a:lnTo>
                    <a:pt x="10522" y="6844"/>
                  </a:lnTo>
                  <a:lnTo>
                    <a:pt x="8630" y="4331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object 15"/>
            <p:cNvSpPr/>
            <p:nvPr/>
          </p:nvSpPr>
          <p:spPr>
            <a:xfrm>
              <a:off x="9985280" y="6732447"/>
              <a:ext cx="547" cy="200"/>
            </a:xfrm>
            <a:custGeom>
              <a:avLst/>
              <a:gdLst/>
              <a:ahLst/>
              <a:cxnLst/>
              <a:rect l="l" t="t" r="r" b="b"/>
              <a:pathLst>
                <a:path w="547" h="200">
                  <a:moveTo>
                    <a:pt x="547" y="0"/>
                  </a:moveTo>
                  <a:lnTo>
                    <a:pt x="0" y="200"/>
                  </a:lnTo>
                  <a:lnTo>
                    <a:pt x="430" y="4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" name="object 16"/>
            <p:cNvSpPr/>
            <p:nvPr/>
          </p:nvSpPr>
          <p:spPr>
            <a:xfrm>
              <a:off x="9984317" y="6732648"/>
              <a:ext cx="962" cy="343"/>
            </a:xfrm>
            <a:custGeom>
              <a:avLst/>
              <a:gdLst/>
              <a:ahLst/>
              <a:cxnLst/>
              <a:rect l="l" t="t" r="r" b="b"/>
              <a:pathLst>
                <a:path w="962" h="343">
                  <a:moveTo>
                    <a:pt x="962" y="0"/>
                  </a:moveTo>
                  <a:lnTo>
                    <a:pt x="0" y="343"/>
                  </a:lnTo>
                  <a:lnTo>
                    <a:pt x="183" y="285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7"/>
            <p:cNvSpPr/>
            <p:nvPr/>
          </p:nvSpPr>
          <p:spPr>
            <a:xfrm>
              <a:off x="9974568" y="6735588"/>
              <a:ext cx="2262" cy="971"/>
            </a:xfrm>
            <a:custGeom>
              <a:avLst/>
              <a:gdLst/>
              <a:ahLst/>
              <a:cxnLst/>
              <a:rect l="l" t="t" r="r" b="b"/>
              <a:pathLst>
                <a:path w="2262" h="971">
                  <a:moveTo>
                    <a:pt x="1464" y="208"/>
                  </a:moveTo>
                  <a:lnTo>
                    <a:pt x="0" y="971"/>
                  </a:lnTo>
                  <a:lnTo>
                    <a:pt x="1328" y="436"/>
                  </a:lnTo>
                  <a:lnTo>
                    <a:pt x="2262" y="0"/>
                  </a:lnTo>
                  <a:lnTo>
                    <a:pt x="1464" y="2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" name="object 18"/>
            <p:cNvSpPr/>
            <p:nvPr/>
          </p:nvSpPr>
          <p:spPr>
            <a:xfrm>
              <a:off x="9976830" y="6734766"/>
              <a:ext cx="2504" cy="821"/>
            </a:xfrm>
            <a:custGeom>
              <a:avLst/>
              <a:gdLst/>
              <a:ahLst/>
              <a:cxnLst/>
              <a:rect l="l" t="t" r="r" b="b"/>
              <a:pathLst>
                <a:path w="2504" h="821">
                  <a:moveTo>
                    <a:pt x="423" y="710"/>
                  </a:moveTo>
                  <a:lnTo>
                    <a:pt x="2504" y="166"/>
                  </a:lnTo>
                  <a:lnTo>
                    <a:pt x="2187" y="0"/>
                  </a:lnTo>
                  <a:lnTo>
                    <a:pt x="776" y="458"/>
                  </a:lnTo>
                  <a:lnTo>
                    <a:pt x="0" y="821"/>
                  </a:lnTo>
                  <a:lnTo>
                    <a:pt x="423" y="71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object 19"/>
            <p:cNvSpPr/>
            <p:nvPr/>
          </p:nvSpPr>
          <p:spPr>
            <a:xfrm>
              <a:off x="9985827" y="6730763"/>
              <a:ext cx="5142" cy="1684"/>
            </a:xfrm>
            <a:custGeom>
              <a:avLst/>
              <a:gdLst/>
              <a:ahLst/>
              <a:cxnLst/>
              <a:rect l="l" t="t" r="r" b="b"/>
              <a:pathLst>
                <a:path w="5142" h="1684">
                  <a:moveTo>
                    <a:pt x="3070" y="449"/>
                  </a:moveTo>
                  <a:lnTo>
                    <a:pt x="0" y="1684"/>
                  </a:lnTo>
                  <a:lnTo>
                    <a:pt x="3299" y="474"/>
                  </a:lnTo>
                  <a:lnTo>
                    <a:pt x="5142" y="0"/>
                  </a:lnTo>
                  <a:lnTo>
                    <a:pt x="3070" y="44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" name="object 20"/>
            <p:cNvSpPr/>
            <p:nvPr/>
          </p:nvSpPr>
          <p:spPr>
            <a:xfrm>
              <a:off x="10031397" y="6744297"/>
              <a:ext cx="24734" cy="7501"/>
            </a:xfrm>
            <a:custGeom>
              <a:avLst/>
              <a:gdLst/>
              <a:ahLst/>
              <a:cxnLst/>
              <a:rect l="l" t="t" r="r" b="b"/>
              <a:pathLst>
                <a:path w="24734" h="7501">
                  <a:moveTo>
                    <a:pt x="15832" y="2408"/>
                  </a:moveTo>
                  <a:lnTo>
                    <a:pt x="24518" y="3780"/>
                  </a:lnTo>
                  <a:lnTo>
                    <a:pt x="24734" y="2485"/>
                  </a:lnTo>
                  <a:lnTo>
                    <a:pt x="15120" y="2243"/>
                  </a:lnTo>
                  <a:lnTo>
                    <a:pt x="24734" y="2485"/>
                  </a:lnTo>
                  <a:lnTo>
                    <a:pt x="12765" y="641"/>
                  </a:lnTo>
                  <a:lnTo>
                    <a:pt x="0" y="0"/>
                  </a:lnTo>
                  <a:lnTo>
                    <a:pt x="7081" y="1862"/>
                  </a:lnTo>
                  <a:lnTo>
                    <a:pt x="9621" y="7501"/>
                  </a:lnTo>
                  <a:lnTo>
                    <a:pt x="12453" y="7349"/>
                  </a:lnTo>
                  <a:lnTo>
                    <a:pt x="10002" y="2040"/>
                  </a:lnTo>
                  <a:lnTo>
                    <a:pt x="12949" y="1938"/>
                  </a:lnTo>
                  <a:lnTo>
                    <a:pt x="14631" y="2213"/>
                  </a:lnTo>
                  <a:lnTo>
                    <a:pt x="15672" y="2382"/>
                  </a:lnTo>
                  <a:lnTo>
                    <a:pt x="15832" y="24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" name="object 21"/>
            <p:cNvSpPr/>
            <p:nvPr/>
          </p:nvSpPr>
          <p:spPr>
            <a:xfrm>
              <a:off x="10157649" y="6804507"/>
              <a:ext cx="2482" cy="4491"/>
            </a:xfrm>
            <a:custGeom>
              <a:avLst/>
              <a:gdLst/>
              <a:ahLst/>
              <a:cxnLst/>
              <a:rect l="l" t="t" r="r" b="b"/>
              <a:pathLst>
                <a:path w="2482" h="4491">
                  <a:moveTo>
                    <a:pt x="95" y="148"/>
                  </a:moveTo>
                  <a:lnTo>
                    <a:pt x="0" y="0"/>
                  </a:lnTo>
                  <a:lnTo>
                    <a:pt x="2482" y="4491"/>
                  </a:lnTo>
                  <a:lnTo>
                    <a:pt x="1669" y="2980"/>
                  </a:lnTo>
                  <a:lnTo>
                    <a:pt x="95" y="14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" name="object 22"/>
            <p:cNvSpPr/>
            <p:nvPr/>
          </p:nvSpPr>
          <p:spPr>
            <a:xfrm>
              <a:off x="9980363" y="6725204"/>
              <a:ext cx="181978" cy="100533"/>
            </a:xfrm>
            <a:custGeom>
              <a:avLst/>
              <a:gdLst/>
              <a:ahLst/>
              <a:cxnLst/>
              <a:rect l="l" t="t" r="r" b="b"/>
              <a:pathLst>
                <a:path w="181978" h="100533">
                  <a:moveTo>
                    <a:pt x="152752" y="46615"/>
                  </a:moveTo>
                  <a:lnTo>
                    <a:pt x="143488" y="37953"/>
                  </a:lnTo>
                  <a:lnTo>
                    <a:pt x="138048" y="33591"/>
                  </a:lnTo>
                  <a:lnTo>
                    <a:pt x="133121" y="29222"/>
                  </a:lnTo>
                  <a:lnTo>
                    <a:pt x="129158" y="26200"/>
                  </a:lnTo>
                  <a:lnTo>
                    <a:pt x="128155" y="24701"/>
                  </a:lnTo>
                  <a:lnTo>
                    <a:pt x="116129" y="18067"/>
                  </a:lnTo>
                  <a:lnTo>
                    <a:pt x="104346" y="12715"/>
                  </a:lnTo>
                  <a:lnTo>
                    <a:pt x="92915" y="8566"/>
                  </a:lnTo>
                  <a:lnTo>
                    <a:pt x="87007" y="6819"/>
                  </a:lnTo>
                  <a:lnTo>
                    <a:pt x="80670" y="4610"/>
                  </a:lnTo>
                  <a:lnTo>
                    <a:pt x="74383" y="3822"/>
                  </a:lnTo>
                  <a:lnTo>
                    <a:pt x="68643" y="2387"/>
                  </a:lnTo>
                  <a:lnTo>
                    <a:pt x="62826" y="1384"/>
                  </a:lnTo>
                  <a:lnTo>
                    <a:pt x="57365" y="812"/>
                  </a:lnTo>
                  <a:lnTo>
                    <a:pt x="52285" y="0"/>
                  </a:lnTo>
                  <a:lnTo>
                    <a:pt x="42818" y="1"/>
                  </a:lnTo>
                  <a:lnTo>
                    <a:pt x="27119" y="1706"/>
                  </a:lnTo>
                  <a:lnTo>
                    <a:pt x="23850" y="2260"/>
                  </a:lnTo>
                  <a:lnTo>
                    <a:pt x="20853" y="2882"/>
                  </a:lnTo>
                  <a:lnTo>
                    <a:pt x="17818" y="3670"/>
                  </a:lnTo>
                  <a:lnTo>
                    <a:pt x="14795" y="4470"/>
                  </a:lnTo>
                  <a:lnTo>
                    <a:pt x="11772" y="5257"/>
                  </a:lnTo>
                  <a:lnTo>
                    <a:pt x="10606" y="5558"/>
                  </a:lnTo>
                  <a:lnTo>
                    <a:pt x="11874" y="5283"/>
                  </a:lnTo>
                  <a:lnTo>
                    <a:pt x="4138" y="7729"/>
                  </a:lnTo>
                  <a:lnTo>
                    <a:pt x="2946" y="8166"/>
                  </a:lnTo>
                  <a:lnTo>
                    <a:pt x="2350" y="8359"/>
                  </a:lnTo>
                  <a:lnTo>
                    <a:pt x="2146" y="8432"/>
                  </a:lnTo>
                  <a:lnTo>
                    <a:pt x="0" y="25323"/>
                  </a:lnTo>
                  <a:lnTo>
                    <a:pt x="3543" y="23736"/>
                  </a:lnTo>
                  <a:lnTo>
                    <a:pt x="7746" y="22199"/>
                  </a:lnTo>
                  <a:lnTo>
                    <a:pt x="12204" y="20434"/>
                  </a:lnTo>
                  <a:lnTo>
                    <a:pt x="16814" y="19126"/>
                  </a:lnTo>
                  <a:lnTo>
                    <a:pt x="21767" y="17665"/>
                  </a:lnTo>
                  <a:lnTo>
                    <a:pt x="26873" y="16573"/>
                  </a:lnTo>
                  <a:lnTo>
                    <a:pt x="29451" y="16167"/>
                  </a:lnTo>
                  <a:lnTo>
                    <a:pt x="32105" y="15722"/>
                  </a:lnTo>
                  <a:lnTo>
                    <a:pt x="34696" y="15328"/>
                  </a:lnTo>
                  <a:lnTo>
                    <a:pt x="38633" y="14706"/>
                  </a:lnTo>
                  <a:lnTo>
                    <a:pt x="42570" y="14465"/>
                  </a:lnTo>
                  <a:lnTo>
                    <a:pt x="47802" y="14185"/>
                  </a:lnTo>
                  <a:lnTo>
                    <a:pt x="52933" y="13716"/>
                  </a:lnTo>
                  <a:lnTo>
                    <a:pt x="57708" y="14135"/>
                  </a:lnTo>
                  <a:lnTo>
                    <a:pt x="62471" y="14312"/>
                  </a:lnTo>
                  <a:lnTo>
                    <a:pt x="66916" y="14465"/>
                  </a:lnTo>
                  <a:lnTo>
                    <a:pt x="70700" y="15151"/>
                  </a:lnTo>
                  <a:lnTo>
                    <a:pt x="67868" y="13017"/>
                  </a:lnTo>
                  <a:lnTo>
                    <a:pt x="64744" y="12649"/>
                  </a:lnTo>
                  <a:lnTo>
                    <a:pt x="61645" y="12496"/>
                  </a:lnTo>
                  <a:lnTo>
                    <a:pt x="58496" y="12331"/>
                  </a:lnTo>
                  <a:lnTo>
                    <a:pt x="71782" y="12712"/>
                  </a:lnTo>
                  <a:lnTo>
                    <a:pt x="84421" y="15144"/>
                  </a:lnTo>
                  <a:lnTo>
                    <a:pt x="96501" y="18681"/>
                  </a:lnTo>
                  <a:lnTo>
                    <a:pt x="108054" y="23255"/>
                  </a:lnTo>
                  <a:lnTo>
                    <a:pt x="110020" y="24155"/>
                  </a:lnTo>
                  <a:lnTo>
                    <a:pt x="121011" y="29946"/>
                  </a:lnTo>
                  <a:lnTo>
                    <a:pt x="129641" y="34277"/>
                  </a:lnTo>
                  <a:lnTo>
                    <a:pt x="131533" y="36790"/>
                  </a:lnTo>
                  <a:lnTo>
                    <a:pt x="141563" y="44754"/>
                  </a:lnTo>
                  <a:lnTo>
                    <a:pt x="151076" y="53901"/>
                  </a:lnTo>
                  <a:lnTo>
                    <a:pt x="147370" y="49936"/>
                  </a:lnTo>
                  <a:lnTo>
                    <a:pt x="143827" y="46786"/>
                  </a:lnTo>
                  <a:lnTo>
                    <a:pt x="140347" y="43637"/>
                  </a:lnTo>
                  <a:lnTo>
                    <a:pt x="137007" y="40906"/>
                  </a:lnTo>
                  <a:lnTo>
                    <a:pt x="134175" y="38773"/>
                  </a:lnTo>
                  <a:lnTo>
                    <a:pt x="134669" y="38126"/>
                  </a:lnTo>
                  <a:lnTo>
                    <a:pt x="139313" y="41681"/>
                  </a:lnTo>
                  <a:lnTo>
                    <a:pt x="148726" y="50344"/>
                  </a:lnTo>
                  <a:lnTo>
                    <a:pt x="157584" y="60042"/>
                  </a:lnTo>
                  <a:lnTo>
                    <a:pt x="159461" y="62331"/>
                  </a:lnTo>
                  <a:lnTo>
                    <a:pt x="167223" y="72954"/>
                  </a:lnTo>
                  <a:lnTo>
                    <a:pt x="173734" y="84085"/>
                  </a:lnTo>
                  <a:lnTo>
                    <a:pt x="179155" y="95189"/>
                  </a:lnTo>
                  <a:lnTo>
                    <a:pt x="180251" y="97650"/>
                  </a:lnTo>
                  <a:lnTo>
                    <a:pt x="181559" y="100533"/>
                  </a:lnTo>
                  <a:lnTo>
                    <a:pt x="181978" y="100406"/>
                  </a:lnTo>
                  <a:lnTo>
                    <a:pt x="181267" y="97256"/>
                  </a:lnTo>
                  <a:lnTo>
                    <a:pt x="180746" y="94056"/>
                  </a:lnTo>
                  <a:lnTo>
                    <a:pt x="178409" y="88061"/>
                  </a:lnTo>
                  <a:lnTo>
                    <a:pt x="174116" y="79375"/>
                  </a:lnTo>
                  <a:lnTo>
                    <a:pt x="167034" y="68034"/>
                  </a:lnTo>
                  <a:lnTo>
                    <a:pt x="159749" y="58278"/>
                  </a:lnTo>
                  <a:lnTo>
                    <a:pt x="151566" y="49289"/>
                  </a:lnTo>
                  <a:lnTo>
                    <a:pt x="141792" y="40252"/>
                  </a:lnTo>
                  <a:lnTo>
                    <a:pt x="144322" y="41452"/>
                  </a:lnTo>
                  <a:lnTo>
                    <a:pt x="147002" y="43903"/>
                  </a:lnTo>
                  <a:lnTo>
                    <a:pt x="149821" y="46507"/>
                  </a:lnTo>
                  <a:lnTo>
                    <a:pt x="152704" y="49110"/>
                  </a:lnTo>
                  <a:lnTo>
                    <a:pt x="155181" y="52311"/>
                  </a:lnTo>
                  <a:lnTo>
                    <a:pt x="157949" y="55270"/>
                  </a:lnTo>
                  <a:lnTo>
                    <a:pt x="160794" y="58166"/>
                  </a:lnTo>
                  <a:lnTo>
                    <a:pt x="163004" y="61595"/>
                  </a:lnTo>
                  <a:lnTo>
                    <a:pt x="165341" y="64617"/>
                  </a:lnTo>
                  <a:lnTo>
                    <a:pt x="167639" y="67614"/>
                  </a:lnTo>
                  <a:lnTo>
                    <a:pt x="169722" y="70599"/>
                  </a:lnTo>
                  <a:lnTo>
                    <a:pt x="171513" y="73393"/>
                  </a:lnTo>
                  <a:lnTo>
                    <a:pt x="173367" y="76047"/>
                  </a:lnTo>
                  <a:lnTo>
                    <a:pt x="171970" y="73126"/>
                  </a:lnTo>
                  <a:lnTo>
                    <a:pt x="170548" y="70167"/>
                  </a:lnTo>
                  <a:lnTo>
                    <a:pt x="169214" y="67144"/>
                  </a:lnTo>
                  <a:lnTo>
                    <a:pt x="167246" y="64490"/>
                  </a:lnTo>
                  <a:lnTo>
                    <a:pt x="169481" y="66941"/>
                  </a:lnTo>
                  <a:lnTo>
                    <a:pt x="171335" y="69646"/>
                  </a:lnTo>
                  <a:lnTo>
                    <a:pt x="172935" y="72529"/>
                  </a:lnTo>
                  <a:lnTo>
                    <a:pt x="174726" y="75311"/>
                  </a:lnTo>
                  <a:lnTo>
                    <a:pt x="177285" y="79302"/>
                  </a:lnTo>
                  <a:lnTo>
                    <a:pt x="173912" y="73199"/>
                  </a:lnTo>
                  <a:lnTo>
                    <a:pt x="166557" y="62492"/>
                  </a:lnTo>
                  <a:lnTo>
                    <a:pt x="161772" y="56311"/>
                  </a:lnTo>
                  <a:lnTo>
                    <a:pt x="152752" y="46615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" name="object 23"/>
            <p:cNvSpPr/>
            <p:nvPr/>
          </p:nvSpPr>
          <p:spPr>
            <a:xfrm>
              <a:off x="9883183" y="6732992"/>
              <a:ext cx="290067" cy="293716"/>
            </a:xfrm>
            <a:custGeom>
              <a:avLst/>
              <a:gdLst/>
              <a:ahLst/>
              <a:cxnLst/>
              <a:rect l="l" t="t" r="r" b="b"/>
              <a:pathLst>
                <a:path w="290067" h="293716">
                  <a:moveTo>
                    <a:pt x="42366" y="185392"/>
                  </a:moveTo>
                  <a:lnTo>
                    <a:pt x="41439" y="182560"/>
                  </a:lnTo>
                  <a:lnTo>
                    <a:pt x="40461" y="179791"/>
                  </a:lnTo>
                  <a:lnTo>
                    <a:pt x="38239" y="174280"/>
                  </a:lnTo>
                  <a:lnTo>
                    <a:pt x="37108" y="168374"/>
                  </a:lnTo>
                  <a:lnTo>
                    <a:pt x="35584" y="162494"/>
                  </a:lnTo>
                  <a:lnTo>
                    <a:pt x="35127" y="159471"/>
                  </a:lnTo>
                  <a:lnTo>
                    <a:pt x="34657" y="156449"/>
                  </a:lnTo>
                  <a:lnTo>
                    <a:pt x="34213" y="153414"/>
                  </a:lnTo>
                  <a:lnTo>
                    <a:pt x="33590" y="150416"/>
                  </a:lnTo>
                  <a:lnTo>
                    <a:pt x="33806" y="147241"/>
                  </a:lnTo>
                  <a:lnTo>
                    <a:pt x="33514" y="144143"/>
                  </a:lnTo>
                  <a:lnTo>
                    <a:pt x="33594" y="131476"/>
                  </a:lnTo>
                  <a:lnTo>
                    <a:pt x="34905" y="118799"/>
                  </a:lnTo>
                  <a:lnTo>
                    <a:pt x="37591" y="107008"/>
                  </a:lnTo>
                  <a:lnTo>
                    <a:pt x="41707" y="94851"/>
                  </a:lnTo>
                  <a:lnTo>
                    <a:pt x="47012" y="83252"/>
                  </a:lnTo>
                  <a:lnTo>
                    <a:pt x="52818" y="73277"/>
                  </a:lnTo>
                  <a:lnTo>
                    <a:pt x="56082" y="68984"/>
                  </a:lnTo>
                  <a:lnTo>
                    <a:pt x="58647" y="64044"/>
                  </a:lnTo>
                  <a:lnTo>
                    <a:pt x="54685" y="67917"/>
                  </a:lnTo>
                  <a:lnTo>
                    <a:pt x="57758" y="63332"/>
                  </a:lnTo>
                  <a:lnTo>
                    <a:pt x="61822" y="59561"/>
                  </a:lnTo>
                  <a:lnTo>
                    <a:pt x="65391" y="55395"/>
                  </a:lnTo>
                  <a:lnTo>
                    <a:pt x="69442" y="51725"/>
                  </a:lnTo>
                  <a:lnTo>
                    <a:pt x="71906" y="48194"/>
                  </a:lnTo>
                  <a:lnTo>
                    <a:pt x="72605" y="46911"/>
                  </a:lnTo>
                  <a:lnTo>
                    <a:pt x="77126" y="43686"/>
                  </a:lnTo>
                  <a:lnTo>
                    <a:pt x="87557" y="36208"/>
                  </a:lnTo>
                  <a:lnTo>
                    <a:pt x="98805" y="30010"/>
                  </a:lnTo>
                  <a:lnTo>
                    <a:pt x="110703" y="25103"/>
                  </a:lnTo>
                  <a:lnTo>
                    <a:pt x="123085" y="21503"/>
                  </a:lnTo>
                  <a:lnTo>
                    <a:pt x="135784" y="19222"/>
                  </a:lnTo>
                  <a:lnTo>
                    <a:pt x="138276" y="18933"/>
                  </a:lnTo>
                  <a:lnTo>
                    <a:pt x="143852" y="18730"/>
                  </a:lnTo>
                  <a:lnTo>
                    <a:pt x="149465" y="18032"/>
                  </a:lnTo>
                  <a:lnTo>
                    <a:pt x="155066" y="18603"/>
                  </a:lnTo>
                  <a:lnTo>
                    <a:pt x="157834" y="18806"/>
                  </a:lnTo>
                  <a:lnTo>
                    <a:pt x="155294" y="13167"/>
                  </a:lnTo>
                  <a:lnTo>
                    <a:pt x="148213" y="11305"/>
                  </a:lnTo>
                  <a:lnTo>
                    <a:pt x="135078" y="11774"/>
                  </a:lnTo>
                  <a:lnTo>
                    <a:pt x="134632" y="11809"/>
                  </a:lnTo>
                  <a:lnTo>
                    <a:pt x="121618" y="13783"/>
                  </a:lnTo>
                  <a:lnTo>
                    <a:pt x="109186" y="17048"/>
                  </a:lnTo>
                  <a:lnTo>
                    <a:pt x="97660" y="21156"/>
                  </a:lnTo>
                  <a:lnTo>
                    <a:pt x="96786" y="20140"/>
                  </a:lnTo>
                  <a:lnTo>
                    <a:pt x="91350" y="22769"/>
                  </a:lnTo>
                  <a:lnTo>
                    <a:pt x="88632" y="24064"/>
                  </a:lnTo>
                  <a:lnTo>
                    <a:pt x="85991" y="25499"/>
                  </a:lnTo>
                  <a:lnTo>
                    <a:pt x="83095" y="26490"/>
                  </a:lnTo>
                  <a:lnTo>
                    <a:pt x="84263" y="24763"/>
                  </a:lnTo>
                  <a:lnTo>
                    <a:pt x="88607" y="22197"/>
                  </a:lnTo>
                  <a:lnTo>
                    <a:pt x="90817" y="20940"/>
                  </a:lnTo>
                  <a:lnTo>
                    <a:pt x="93725" y="19352"/>
                  </a:lnTo>
                  <a:lnTo>
                    <a:pt x="97179" y="17536"/>
                  </a:lnTo>
                  <a:lnTo>
                    <a:pt x="99326" y="645"/>
                  </a:lnTo>
                  <a:lnTo>
                    <a:pt x="99530" y="572"/>
                  </a:lnTo>
                  <a:lnTo>
                    <a:pt x="101134" y="0"/>
                  </a:lnTo>
                  <a:lnTo>
                    <a:pt x="96977" y="1314"/>
                  </a:lnTo>
                  <a:lnTo>
                    <a:pt x="95834" y="1774"/>
                  </a:lnTo>
                  <a:lnTo>
                    <a:pt x="96151" y="1941"/>
                  </a:lnTo>
                  <a:lnTo>
                    <a:pt x="94070" y="2485"/>
                  </a:lnTo>
                  <a:lnTo>
                    <a:pt x="92713" y="3032"/>
                  </a:lnTo>
                  <a:lnTo>
                    <a:pt x="89801" y="4392"/>
                  </a:lnTo>
                  <a:lnTo>
                    <a:pt x="91384" y="3567"/>
                  </a:lnTo>
                  <a:lnTo>
                    <a:pt x="73795" y="11934"/>
                  </a:lnTo>
                  <a:lnTo>
                    <a:pt x="58574" y="22176"/>
                  </a:lnTo>
                  <a:lnTo>
                    <a:pt x="48742" y="30270"/>
                  </a:lnTo>
                  <a:lnTo>
                    <a:pt x="39605" y="39193"/>
                  </a:lnTo>
                  <a:lnTo>
                    <a:pt x="27702" y="53884"/>
                  </a:lnTo>
                  <a:lnTo>
                    <a:pt x="20743" y="64548"/>
                  </a:lnTo>
                  <a:lnTo>
                    <a:pt x="14641" y="75741"/>
                  </a:lnTo>
                  <a:lnTo>
                    <a:pt x="7463" y="93571"/>
                  </a:lnTo>
                  <a:lnTo>
                    <a:pt x="4039" y="105829"/>
                  </a:lnTo>
                  <a:lnTo>
                    <a:pt x="1582" y="118318"/>
                  </a:lnTo>
                  <a:lnTo>
                    <a:pt x="0" y="137500"/>
                  </a:lnTo>
                  <a:lnTo>
                    <a:pt x="287" y="150174"/>
                  </a:lnTo>
                  <a:lnTo>
                    <a:pt x="1540" y="162774"/>
                  </a:lnTo>
                  <a:lnTo>
                    <a:pt x="5591" y="181531"/>
                  </a:lnTo>
                  <a:lnTo>
                    <a:pt x="9560" y="193643"/>
                  </a:lnTo>
                  <a:lnTo>
                    <a:pt x="14453" y="205355"/>
                  </a:lnTo>
                  <a:lnTo>
                    <a:pt x="23518" y="221665"/>
                  </a:lnTo>
                  <a:lnTo>
                    <a:pt x="30769" y="232145"/>
                  </a:lnTo>
                  <a:lnTo>
                    <a:pt x="38771" y="241979"/>
                  </a:lnTo>
                  <a:lnTo>
                    <a:pt x="51560" y="254609"/>
                  </a:lnTo>
                  <a:lnTo>
                    <a:pt x="61411" y="262689"/>
                  </a:lnTo>
                  <a:lnTo>
                    <a:pt x="71804" y="269932"/>
                  </a:lnTo>
                  <a:lnTo>
                    <a:pt x="75500" y="272209"/>
                  </a:lnTo>
                  <a:lnTo>
                    <a:pt x="78421" y="274191"/>
                  </a:lnTo>
                  <a:lnTo>
                    <a:pt x="83108" y="276604"/>
                  </a:lnTo>
                  <a:lnTo>
                    <a:pt x="87743" y="279258"/>
                  </a:lnTo>
                  <a:lnTo>
                    <a:pt x="92404" y="281760"/>
                  </a:lnTo>
                  <a:lnTo>
                    <a:pt x="97421" y="283614"/>
                  </a:lnTo>
                  <a:lnTo>
                    <a:pt x="100646" y="285125"/>
                  </a:lnTo>
                  <a:lnTo>
                    <a:pt x="111879" y="288680"/>
                  </a:lnTo>
                  <a:lnTo>
                    <a:pt x="123719" y="291331"/>
                  </a:lnTo>
                  <a:lnTo>
                    <a:pt x="136028" y="293027"/>
                  </a:lnTo>
                  <a:lnTo>
                    <a:pt x="148668" y="293716"/>
                  </a:lnTo>
                  <a:lnTo>
                    <a:pt x="161500" y="293345"/>
                  </a:lnTo>
                  <a:lnTo>
                    <a:pt x="174386" y="291862"/>
                  </a:lnTo>
                  <a:lnTo>
                    <a:pt x="187186" y="289215"/>
                  </a:lnTo>
                  <a:lnTo>
                    <a:pt x="203888" y="283884"/>
                  </a:lnTo>
                  <a:lnTo>
                    <a:pt x="215667" y="278841"/>
                  </a:lnTo>
                  <a:lnTo>
                    <a:pt x="226890" y="272894"/>
                  </a:lnTo>
                  <a:lnTo>
                    <a:pt x="234784" y="267917"/>
                  </a:lnTo>
                  <a:lnTo>
                    <a:pt x="245268" y="260000"/>
                  </a:lnTo>
                  <a:lnTo>
                    <a:pt x="254872" y="251472"/>
                  </a:lnTo>
                  <a:lnTo>
                    <a:pt x="263553" y="242474"/>
                  </a:lnTo>
                  <a:lnTo>
                    <a:pt x="267689" y="237653"/>
                  </a:lnTo>
                  <a:lnTo>
                    <a:pt x="275875" y="225602"/>
                  </a:lnTo>
                  <a:lnTo>
                    <a:pt x="281653" y="214358"/>
                  </a:lnTo>
                  <a:lnTo>
                    <a:pt x="284492" y="206728"/>
                  </a:lnTo>
                  <a:lnTo>
                    <a:pt x="285812" y="202486"/>
                  </a:lnTo>
                  <a:lnTo>
                    <a:pt x="286841" y="199184"/>
                  </a:lnTo>
                  <a:lnTo>
                    <a:pt x="287654" y="194498"/>
                  </a:lnTo>
                  <a:lnTo>
                    <a:pt x="287895" y="193076"/>
                  </a:lnTo>
                  <a:lnTo>
                    <a:pt x="289470" y="186307"/>
                  </a:lnTo>
                  <a:lnTo>
                    <a:pt x="290067" y="179487"/>
                  </a:lnTo>
                  <a:lnTo>
                    <a:pt x="286968" y="185545"/>
                  </a:lnTo>
                  <a:lnTo>
                    <a:pt x="285660" y="188643"/>
                  </a:lnTo>
                  <a:lnTo>
                    <a:pt x="284212" y="193038"/>
                  </a:lnTo>
                  <a:lnTo>
                    <a:pt x="282079" y="197546"/>
                  </a:lnTo>
                  <a:lnTo>
                    <a:pt x="279716" y="201966"/>
                  </a:lnTo>
                  <a:lnTo>
                    <a:pt x="277646" y="207020"/>
                  </a:lnTo>
                  <a:lnTo>
                    <a:pt x="274801" y="211160"/>
                  </a:lnTo>
                  <a:lnTo>
                    <a:pt x="272020" y="215351"/>
                  </a:lnTo>
                  <a:lnTo>
                    <a:pt x="269747" y="219327"/>
                  </a:lnTo>
                  <a:lnTo>
                    <a:pt x="265264" y="224305"/>
                  </a:lnTo>
                  <a:lnTo>
                    <a:pt x="262965" y="225181"/>
                  </a:lnTo>
                  <a:lnTo>
                    <a:pt x="267321" y="220190"/>
                  </a:lnTo>
                  <a:lnTo>
                    <a:pt x="270522" y="214386"/>
                  </a:lnTo>
                  <a:lnTo>
                    <a:pt x="269721" y="213916"/>
                  </a:lnTo>
                  <a:lnTo>
                    <a:pt x="271449" y="209179"/>
                  </a:lnTo>
                  <a:lnTo>
                    <a:pt x="272998" y="203667"/>
                  </a:lnTo>
                  <a:lnTo>
                    <a:pt x="274471" y="198092"/>
                  </a:lnTo>
                  <a:lnTo>
                    <a:pt x="276579" y="192110"/>
                  </a:lnTo>
                  <a:lnTo>
                    <a:pt x="277430" y="189037"/>
                  </a:lnTo>
                  <a:lnTo>
                    <a:pt x="277773" y="187475"/>
                  </a:lnTo>
                  <a:lnTo>
                    <a:pt x="278764" y="184033"/>
                  </a:lnTo>
                  <a:lnTo>
                    <a:pt x="279894" y="179664"/>
                  </a:lnTo>
                  <a:lnTo>
                    <a:pt x="280555" y="175118"/>
                  </a:lnTo>
                  <a:lnTo>
                    <a:pt x="281837" y="169758"/>
                  </a:lnTo>
                  <a:lnTo>
                    <a:pt x="282282" y="164310"/>
                  </a:lnTo>
                  <a:lnTo>
                    <a:pt x="283552" y="153363"/>
                  </a:lnTo>
                  <a:lnTo>
                    <a:pt x="282688" y="142530"/>
                  </a:lnTo>
                  <a:lnTo>
                    <a:pt x="282510" y="139456"/>
                  </a:lnTo>
                  <a:lnTo>
                    <a:pt x="281305" y="136177"/>
                  </a:lnTo>
                  <a:lnTo>
                    <a:pt x="279134" y="144550"/>
                  </a:lnTo>
                  <a:lnTo>
                    <a:pt x="277214" y="153515"/>
                  </a:lnTo>
                  <a:lnTo>
                    <a:pt x="276237" y="156995"/>
                  </a:lnTo>
                  <a:lnTo>
                    <a:pt x="275157" y="160691"/>
                  </a:lnTo>
                  <a:lnTo>
                    <a:pt x="274078" y="164475"/>
                  </a:lnTo>
                  <a:lnTo>
                    <a:pt x="272668" y="168196"/>
                  </a:lnTo>
                  <a:lnTo>
                    <a:pt x="271296" y="172019"/>
                  </a:lnTo>
                  <a:lnTo>
                    <a:pt x="269912" y="175689"/>
                  </a:lnTo>
                  <a:lnTo>
                    <a:pt x="268388" y="179360"/>
                  </a:lnTo>
                  <a:lnTo>
                    <a:pt x="266546" y="182814"/>
                  </a:lnTo>
                  <a:lnTo>
                    <a:pt x="265099" y="186091"/>
                  </a:lnTo>
                  <a:lnTo>
                    <a:pt x="263625" y="189380"/>
                  </a:lnTo>
                  <a:lnTo>
                    <a:pt x="261695" y="192136"/>
                  </a:lnTo>
                  <a:lnTo>
                    <a:pt x="260412" y="194663"/>
                  </a:lnTo>
                  <a:lnTo>
                    <a:pt x="254583" y="204518"/>
                  </a:lnTo>
                  <a:lnTo>
                    <a:pt x="258558" y="193673"/>
                  </a:lnTo>
                  <a:lnTo>
                    <a:pt x="257326" y="193152"/>
                  </a:lnTo>
                  <a:lnTo>
                    <a:pt x="250885" y="204253"/>
                  </a:lnTo>
                  <a:lnTo>
                    <a:pt x="243480" y="214024"/>
                  </a:lnTo>
                  <a:lnTo>
                    <a:pt x="240778" y="217193"/>
                  </a:lnTo>
                  <a:lnTo>
                    <a:pt x="237959" y="220038"/>
                  </a:lnTo>
                  <a:lnTo>
                    <a:pt x="235406" y="222692"/>
                  </a:lnTo>
                  <a:lnTo>
                    <a:pt x="232193" y="225804"/>
                  </a:lnTo>
                  <a:lnTo>
                    <a:pt x="228370" y="229093"/>
                  </a:lnTo>
                  <a:lnTo>
                    <a:pt x="225398" y="231747"/>
                  </a:lnTo>
                  <a:lnTo>
                    <a:pt x="222109" y="234135"/>
                  </a:lnTo>
                  <a:lnTo>
                    <a:pt x="217664" y="237488"/>
                  </a:lnTo>
                  <a:lnTo>
                    <a:pt x="215391" y="238948"/>
                  </a:lnTo>
                  <a:lnTo>
                    <a:pt x="210679" y="241628"/>
                  </a:lnTo>
                  <a:lnTo>
                    <a:pt x="206412" y="244574"/>
                  </a:lnTo>
                  <a:lnTo>
                    <a:pt x="202589" y="246162"/>
                  </a:lnTo>
                  <a:lnTo>
                    <a:pt x="201345" y="246835"/>
                  </a:lnTo>
                  <a:lnTo>
                    <a:pt x="198347" y="248448"/>
                  </a:lnTo>
                  <a:lnTo>
                    <a:pt x="194779" y="250162"/>
                  </a:lnTo>
                  <a:lnTo>
                    <a:pt x="192112" y="251153"/>
                  </a:lnTo>
                  <a:lnTo>
                    <a:pt x="189280" y="252220"/>
                  </a:lnTo>
                  <a:lnTo>
                    <a:pt x="186054" y="253502"/>
                  </a:lnTo>
                  <a:lnTo>
                    <a:pt x="182218" y="254518"/>
                  </a:lnTo>
                  <a:lnTo>
                    <a:pt x="176859" y="255890"/>
                  </a:lnTo>
                  <a:lnTo>
                    <a:pt x="174344" y="257173"/>
                  </a:lnTo>
                  <a:lnTo>
                    <a:pt x="170141" y="257668"/>
                  </a:lnTo>
                  <a:lnTo>
                    <a:pt x="166064" y="258265"/>
                  </a:lnTo>
                  <a:lnTo>
                    <a:pt x="161962" y="259065"/>
                  </a:lnTo>
                  <a:lnTo>
                    <a:pt x="157758" y="258938"/>
                  </a:lnTo>
                  <a:lnTo>
                    <a:pt x="155002" y="259306"/>
                  </a:lnTo>
                  <a:lnTo>
                    <a:pt x="154964" y="258443"/>
                  </a:lnTo>
                  <a:lnTo>
                    <a:pt x="149478" y="259459"/>
                  </a:lnTo>
                  <a:lnTo>
                    <a:pt x="143915" y="258785"/>
                  </a:lnTo>
                  <a:lnTo>
                    <a:pt x="138378" y="258595"/>
                  </a:lnTo>
                  <a:lnTo>
                    <a:pt x="135622" y="258392"/>
                  </a:lnTo>
                  <a:lnTo>
                    <a:pt x="132930" y="257719"/>
                  </a:lnTo>
                  <a:lnTo>
                    <a:pt x="130212" y="257376"/>
                  </a:lnTo>
                  <a:lnTo>
                    <a:pt x="127469" y="256957"/>
                  </a:lnTo>
                  <a:lnTo>
                    <a:pt x="124726" y="256601"/>
                  </a:lnTo>
                  <a:lnTo>
                    <a:pt x="122059" y="255915"/>
                  </a:lnTo>
                  <a:lnTo>
                    <a:pt x="122249" y="255090"/>
                  </a:lnTo>
                  <a:lnTo>
                    <a:pt x="119607" y="254379"/>
                  </a:lnTo>
                  <a:lnTo>
                    <a:pt x="116966" y="253655"/>
                  </a:lnTo>
                  <a:lnTo>
                    <a:pt x="112991" y="252562"/>
                  </a:lnTo>
                  <a:lnTo>
                    <a:pt x="109676" y="249680"/>
                  </a:lnTo>
                  <a:lnTo>
                    <a:pt x="105739" y="248575"/>
                  </a:lnTo>
                  <a:lnTo>
                    <a:pt x="102640" y="247228"/>
                  </a:lnTo>
                  <a:lnTo>
                    <a:pt x="99567" y="245793"/>
                  </a:lnTo>
                  <a:lnTo>
                    <a:pt x="96900" y="245019"/>
                  </a:lnTo>
                  <a:lnTo>
                    <a:pt x="93280" y="243266"/>
                  </a:lnTo>
                  <a:lnTo>
                    <a:pt x="89953" y="241196"/>
                  </a:lnTo>
                  <a:lnTo>
                    <a:pt x="85660" y="238567"/>
                  </a:lnTo>
                  <a:lnTo>
                    <a:pt x="83590" y="237310"/>
                  </a:lnTo>
                  <a:lnTo>
                    <a:pt x="79818" y="234262"/>
                  </a:lnTo>
                  <a:lnTo>
                    <a:pt x="75932" y="231747"/>
                  </a:lnTo>
                  <a:lnTo>
                    <a:pt x="72744" y="228674"/>
                  </a:lnTo>
                  <a:lnTo>
                    <a:pt x="69582" y="225550"/>
                  </a:lnTo>
                  <a:lnTo>
                    <a:pt x="66280" y="222870"/>
                  </a:lnTo>
                  <a:lnTo>
                    <a:pt x="63727" y="219542"/>
                  </a:lnTo>
                  <a:lnTo>
                    <a:pt x="61022" y="216418"/>
                  </a:lnTo>
                  <a:lnTo>
                    <a:pt x="58317" y="213345"/>
                  </a:lnTo>
                  <a:lnTo>
                    <a:pt x="56082" y="209967"/>
                  </a:lnTo>
                  <a:lnTo>
                    <a:pt x="52818" y="205636"/>
                  </a:lnTo>
                  <a:lnTo>
                    <a:pt x="50177" y="200670"/>
                  </a:lnTo>
                  <a:lnTo>
                    <a:pt x="47344" y="195781"/>
                  </a:lnTo>
                  <a:lnTo>
                    <a:pt x="46036" y="193253"/>
                  </a:lnTo>
                  <a:lnTo>
                    <a:pt x="44970" y="190574"/>
                  </a:lnTo>
                  <a:lnTo>
                    <a:pt x="43700" y="187945"/>
                  </a:lnTo>
                  <a:lnTo>
                    <a:pt x="42366" y="185392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" name="object 24"/>
            <p:cNvSpPr/>
            <p:nvPr/>
          </p:nvSpPr>
          <p:spPr>
            <a:xfrm>
              <a:off x="10041399" y="6746312"/>
              <a:ext cx="112581" cy="123109"/>
            </a:xfrm>
            <a:custGeom>
              <a:avLst/>
              <a:gdLst/>
              <a:ahLst/>
              <a:cxnLst/>
              <a:rect l="l" t="t" r="r" b="b"/>
              <a:pathLst>
                <a:path w="112581" h="123109">
                  <a:moveTo>
                    <a:pt x="1460" y="0"/>
                  </a:moveTo>
                  <a:lnTo>
                    <a:pt x="0" y="25"/>
                  </a:lnTo>
                  <a:lnTo>
                    <a:pt x="2451" y="5333"/>
                  </a:lnTo>
                  <a:lnTo>
                    <a:pt x="5219" y="5829"/>
                  </a:lnTo>
                  <a:lnTo>
                    <a:pt x="13512" y="7099"/>
                  </a:lnTo>
                  <a:lnTo>
                    <a:pt x="25883" y="10127"/>
                  </a:lnTo>
                  <a:lnTo>
                    <a:pt x="37902" y="14328"/>
                  </a:lnTo>
                  <a:lnTo>
                    <a:pt x="45186" y="17792"/>
                  </a:lnTo>
                  <a:lnTo>
                    <a:pt x="48971" y="19621"/>
                  </a:lnTo>
                  <a:lnTo>
                    <a:pt x="52514" y="21805"/>
                  </a:lnTo>
                  <a:lnTo>
                    <a:pt x="57365" y="24637"/>
                  </a:lnTo>
                  <a:lnTo>
                    <a:pt x="59651" y="26250"/>
                  </a:lnTo>
                  <a:lnTo>
                    <a:pt x="64084" y="29641"/>
                  </a:lnTo>
                  <a:lnTo>
                    <a:pt x="68719" y="32791"/>
                  </a:lnTo>
                  <a:lnTo>
                    <a:pt x="72682" y="36791"/>
                  </a:lnTo>
                  <a:lnTo>
                    <a:pt x="77000" y="40385"/>
                  </a:lnTo>
                  <a:lnTo>
                    <a:pt x="80530" y="44780"/>
                  </a:lnTo>
                  <a:lnTo>
                    <a:pt x="84328" y="48844"/>
                  </a:lnTo>
                  <a:lnTo>
                    <a:pt x="89369" y="55537"/>
                  </a:lnTo>
                  <a:lnTo>
                    <a:pt x="92608" y="60109"/>
                  </a:lnTo>
                  <a:lnTo>
                    <a:pt x="94043" y="62534"/>
                  </a:lnTo>
                  <a:lnTo>
                    <a:pt x="100291" y="73744"/>
                  </a:lnTo>
                  <a:lnTo>
                    <a:pt x="105241" y="85558"/>
                  </a:lnTo>
                  <a:lnTo>
                    <a:pt x="108924" y="97846"/>
                  </a:lnTo>
                  <a:lnTo>
                    <a:pt x="111367" y="110473"/>
                  </a:lnTo>
                  <a:lnTo>
                    <a:pt x="112581" y="123109"/>
                  </a:lnTo>
                  <a:lnTo>
                    <a:pt x="112141" y="112897"/>
                  </a:lnTo>
                  <a:lnTo>
                    <a:pt x="110580" y="100560"/>
                  </a:lnTo>
                  <a:lnTo>
                    <a:pt x="109410" y="95427"/>
                  </a:lnTo>
                  <a:lnTo>
                    <a:pt x="105977" y="83661"/>
                  </a:lnTo>
                  <a:lnTo>
                    <a:pt x="100823" y="71894"/>
                  </a:lnTo>
                  <a:lnTo>
                    <a:pt x="98069" y="66649"/>
                  </a:lnTo>
                  <a:lnTo>
                    <a:pt x="99174" y="66027"/>
                  </a:lnTo>
                  <a:lnTo>
                    <a:pt x="96240" y="61150"/>
                  </a:lnTo>
                  <a:lnTo>
                    <a:pt x="89028" y="50541"/>
                  </a:lnTo>
                  <a:lnTo>
                    <a:pt x="80567" y="40645"/>
                  </a:lnTo>
                  <a:lnTo>
                    <a:pt x="71219" y="31750"/>
                  </a:lnTo>
                  <a:lnTo>
                    <a:pt x="61344" y="24142"/>
                  </a:lnTo>
                  <a:lnTo>
                    <a:pt x="47598" y="15800"/>
                  </a:lnTo>
                  <a:lnTo>
                    <a:pt x="35744" y="10264"/>
                  </a:lnTo>
                  <a:lnTo>
                    <a:pt x="26158" y="6386"/>
                  </a:lnTo>
                  <a:lnTo>
                    <a:pt x="25412" y="6083"/>
                  </a:lnTo>
                  <a:lnTo>
                    <a:pt x="22656" y="5181"/>
                  </a:lnTo>
                  <a:lnTo>
                    <a:pt x="20015" y="3949"/>
                  </a:lnTo>
                  <a:lnTo>
                    <a:pt x="15824" y="2654"/>
                  </a:lnTo>
                  <a:lnTo>
                    <a:pt x="11188" y="1587"/>
                  </a:lnTo>
                  <a:lnTo>
                    <a:pt x="8140" y="990"/>
                  </a:lnTo>
                  <a:lnTo>
                    <a:pt x="5670" y="367"/>
                  </a:lnTo>
                  <a:lnTo>
                    <a:pt x="4628" y="198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" name="object 25"/>
            <p:cNvSpPr/>
            <p:nvPr/>
          </p:nvSpPr>
          <p:spPr>
            <a:xfrm>
              <a:off x="10153981" y="6869421"/>
              <a:ext cx="130" cy="3027"/>
            </a:xfrm>
            <a:custGeom>
              <a:avLst/>
              <a:gdLst/>
              <a:ahLst/>
              <a:cxnLst/>
              <a:rect l="l" t="t" r="r" b="b"/>
              <a:pathLst>
                <a:path w="130" h="3027">
                  <a:moveTo>
                    <a:pt x="130" y="3027"/>
                  </a:moveTo>
                  <a:lnTo>
                    <a:pt x="0" y="0"/>
                  </a:lnTo>
                  <a:lnTo>
                    <a:pt x="130" y="302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" name="object 26"/>
            <p:cNvSpPr/>
            <p:nvPr/>
          </p:nvSpPr>
          <p:spPr>
            <a:xfrm>
              <a:off x="10200029" y="6816808"/>
              <a:ext cx="17773" cy="116913"/>
            </a:xfrm>
            <a:custGeom>
              <a:avLst/>
              <a:gdLst/>
              <a:ahLst/>
              <a:cxnLst/>
              <a:rect l="l" t="t" r="r" b="b"/>
              <a:pathLst>
                <a:path w="17773" h="116913">
                  <a:moveTo>
                    <a:pt x="5162" y="26365"/>
                  </a:moveTo>
                  <a:lnTo>
                    <a:pt x="4070" y="29464"/>
                  </a:lnTo>
                  <a:lnTo>
                    <a:pt x="2876" y="32537"/>
                  </a:lnTo>
                  <a:lnTo>
                    <a:pt x="2381" y="35814"/>
                  </a:lnTo>
                  <a:lnTo>
                    <a:pt x="2558" y="32499"/>
                  </a:lnTo>
                  <a:lnTo>
                    <a:pt x="3130" y="29298"/>
                  </a:lnTo>
                  <a:lnTo>
                    <a:pt x="4032" y="26098"/>
                  </a:lnTo>
                  <a:lnTo>
                    <a:pt x="4743" y="22898"/>
                  </a:lnTo>
                  <a:lnTo>
                    <a:pt x="5454" y="19697"/>
                  </a:lnTo>
                  <a:lnTo>
                    <a:pt x="6140" y="16908"/>
                  </a:lnTo>
                  <a:lnTo>
                    <a:pt x="3829" y="24968"/>
                  </a:lnTo>
                  <a:lnTo>
                    <a:pt x="1454" y="37743"/>
                  </a:lnTo>
                  <a:lnTo>
                    <a:pt x="463" y="45466"/>
                  </a:lnTo>
                  <a:lnTo>
                    <a:pt x="0" y="58693"/>
                  </a:lnTo>
                  <a:lnTo>
                    <a:pt x="427" y="71348"/>
                  </a:lnTo>
                  <a:lnTo>
                    <a:pt x="1199" y="78282"/>
                  </a:lnTo>
                  <a:lnTo>
                    <a:pt x="1504" y="81559"/>
                  </a:lnTo>
                  <a:lnTo>
                    <a:pt x="1606" y="84886"/>
                  </a:lnTo>
                  <a:lnTo>
                    <a:pt x="2266" y="89814"/>
                  </a:lnTo>
                  <a:lnTo>
                    <a:pt x="1923" y="91605"/>
                  </a:lnTo>
                  <a:lnTo>
                    <a:pt x="5733" y="104791"/>
                  </a:lnTo>
                  <a:lnTo>
                    <a:pt x="10268" y="116913"/>
                  </a:lnTo>
                  <a:lnTo>
                    <a:pt x="7664" y="83769"/>
                  </a:lnTo>
                  <a:lnTo>
                    <a:pt x="7575" y="77419"/>
                  </a:lnTo>
                  <a:lnTo>
                    <a:pt x="6724" y="77508"/>
                  </a:lnTo>
                  <a:lnTo>
                    <a:pt x="6048" y="71754"/>
                  </a:lnTo>
                  <a:lnTo>
                    <a:pt x="5507" y="59036"/>
                  </a:lnTo>
                  <a:lnTo>
                    <a:pt x="6077" y="45988"/>
                  </a:lnTo>
                  <a:lnTo>
                    <a:pt x="6381" y="42862"/>
                  </a:lnTo>
                  <a:lnTo>
                    <a:pt x="8403" y="29850"/>
                  </a:lnTo>
                  <a:lnTo>
                    <a:pt x="11659" y="17379"/>
                  </a:lnTo>
                  <a:lnTo>
                    <a:pt x="15651" y="5692"/>
                  </a:lnTo>
                  <a:lnTo>
                    <a:pt x="16617" y="3149"/>
                  </a:lnTo>
                  <a:lnTo>
                    <a:pt x="17773" y="203"/>
                  </a:lnTo>
                  <a:lnTo>
                    <a:pt x="17379" y="0"/>
                  </a:lnTo>
                  <a:lnTo>
                    <a:pt x="15627" y="2730"/>
                  </a:lnTo>
                  <a:lnTo>
                    <a:pt x="13747" y="5384"/>
                  </a:lnTo>
                  <a:lnTo>
                    <a:pt x="11182" y="11264"/>
                  </a:lnTo>
                  <a:lnTo>
                    <a:pt x="8057" y="20434"/>
                  </a:lnTo>
                  <a:lnTo>
                    <a:pt x="5063" y="33376"/>
                  </a:lnTo>
                  <a:lnTo>
                    <a:pt x="3318" y="45350"/>
                  </a:lnTo>
                  <a:lnTo>
                    <a:pt x="2739" y="57400"/>
                  </a:lnTo>
                  <a:lnTo>
                    <a:pt x="3242" y="70569"/>
                  </a:lnTo>
                  <a:lnTo>
                    <a:pt x="2444" y="71564"/>
                  </a:lnTo>
                  <a:lnTo>
                    <a:pt x="2304" y="68313"/>
                  </a:lnTo>
                  <a:lnTo>
                    <a:pt x="2152" y="64668"/>
                  </a:lnTo>
                  <a:lnTo>
                    <a:pt x="1987" y="60820"/>
                  </a:lnTo>
                  <a:lnTo>
                    <a:pt x="1796" y="56997"/>
                  </a:lnTo>
                  <a:lnTo>
                    <a:pt x="2330" y="52933"/>
                  </a:lnTo>
                  <a:lnTo>
                    <a:pt x="2495" y="44843"/>
                  </a:lnTo>
                  <a:lnTo>
                    <a:pt x="3333" y="40881"/>
                  </a:lnTo>
                  <a:lnTo>
                    <a:pt x="3816" y="37058"/>
                  </a:lnTo>
                  <a:lnTo>
                    <a:pt x="4336" y="33312"/>
                  </a:lnTo>
                  <a:lnTo>
                    <a:pt x="4959" y="29768"/>
                  </a:lnTo>
                  <a:lnTo>
                    <a:pt x="5670" y="26492"/>
                  </a:lnTo>
                  <a:lnTo>
                    <a:pt x="6241" y="23291"/>
                  </a:lnTo>
                  <a:lnTo>
                    <a:pt x="5162" y="2636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" name="object 27"/>
            <p:cNvSpPr/>
            <p:nvPr/>
          </p:nvSpPr>
          <p:spPr>
            <a:xfrm>
              <a:off x="10206170" y="6830131"/>
              <a:ext cx="1028" cy="3585"/>
            </a:xfrm>
            <a:custGeom>
              <a:avLst/>
              <a:gdLst/>
              <a:ahLst/>
              <a:cxnLst/>
              <a:rect l="l" t="t" r="r" b="b"/>
              <a:pathLst>
                <a:path w="1028" h="3585">
                  <a:moveTo>
                    <a:pt x="1028" y="0"/>
                  </a:moveTo>
                  <a:lnTo>
                    <a:pt x="101" y="3174"/>
                  </a:lnTo>
                  <a:lnTo>
                    <a:pt x="0" y="3585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" name="object 28"/>
            <p:cNvSpPr/>
            <p:nvPr/>
          </p:nvSpPr>
          <p:spPr>
            <a:xfrm>
              <a:off x="10254305" y="6789516"/>
              <a:ext cx="2054" cy="2234"/>
            </a:xfrm>
            <a:custGeom>
              <a:avLst/>
              <a:gdLst/>
              <a:ahLst/>
              <a:cxnLst/>
              <a:rect l="l" t="t" r="r" b="b"/>
              <a:pathLst>
                <a:path w="2054" h="2234">
                  <a:moveTo>
                    <a:pt x="2054" y="0"/>
                  </a:moveTo>
                  <a:lnTo>
                    <a:pt x="115" y="2094"/>
                  </a:lnTo>
                  <a:lnTo>
                    <a:pt x="0" y="22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" name="object 29"/>
            <p:cNvSpPr/>
            <p:nvPr/>
          </p:nvSpPr>
          <p:spPr>
            <a:xfrm>
              <a:off x="10243024" y="6721663"/>
              <a:ext cx="250228" cy="302316"/>
            </a:xfrm>
            <a:custGeom>
              <a:avLst/>
              <a:gdLst/>
              <a:ahLst/>
              <a:cxnLst/>
              <a:rect l="l" t="t" r="r" b="b"/>
              <a:pathLst>
                <a:path w="250228" h="302316">
                  <a:moveTo>
                    <a:pt x="60921" y="39506"/>
                  </a:moveTo>
                  <a:lnTo>
                    <a:pt x="73246" y="36206"/>
                  </a:lnTo>
                  <a:lnTo>
                    <a:pt x="85307" y="34550"/>
                  </a:lnTo>
                  <a:lnTo>
                    <a:pt x="88138" y="34096"/>
                  </a:lnTo>
                  <a:lnTo>
                    <a:pt x="95300" y="34147"/>
                  </a:lnTo>
                  <a:lnTo>
                    <a:pt x="99529" y="34020"/>
                  </a:lnTo>
                  <a:lnTo>
                    <a:pt x="104228" y="34350"/>
                  </a:lnTo>
                  <a:lnTo>
                    <a:pt x="106819" y="34515"/>
                  </a:lnTo>
                  <a:lnTo>
                    <a:pt x="109423" y="34693"/>
                  </a:lnTo>
                  <a:lnTo>
                    <a:pt x="112115" y="34998"/>
                  </a:lnTo>
                  <a:lnTo>
                    <a:pt x="114795" y="35417"/>
                  </a:lnTo>
                  <a:lnTo>
                    <a:pt x="117513" y="35912"/>
                  </a:lnTo>
                  <a:lnTo>
                    <a:pt x="120294" y="36154"/>
                  </a:lnTo>
                  <a:lnTo>
                    <a:pt x="122910" y="36750"/>
                  </a:lnTo>
                  <a:lnTo>
                    <a:pt x="128168" y="38198"/>
                  </a:lnTo>
                  <a:lnTo>
                    <a:pt x="133261" y="39113"/>
                  </a:lnTo>
                  <a:lnTo>
                    <a:pt x="137109" y="40726"/>
                  </a:lnTo>
                  <a:lnTo>
                    <a:pt x="138442" y="41145"/>
                  </a:lnTo>
                  <a:lnTo>
                    <a:pt x="141744" y="42110"/>
                  </a:lnTo>
                  <a:lnTo>
                    <a:pt x="145491" y="43405"/>
                  </a:lnTo>
                  <a:lnTo>
                    <a:pt x="148069" y="44612"/>
                  </a:lnTo>
                  <a:lnTo>
                    <a:pt x="150787" y="45831"/>
                  </a:lnTo>
                  <a:lnTo>
                    <a:pt x="153987" y="47203"/>
                  </a:lnTo>
                  <a:lnTo>
                    <a:pt x="157416" y="49209"/>
                  </a:lnTo>
                  <a:lnTo>
                    <a:pt x="162166" y="52003"/>
                  </a:lnTo>
                  <a:lnTo>
                    <a:pt x="164884" y="52905"/>
                  </a:lnTo>
                  <a:lnTo>
                    <a:pt x="168186" y="55483"/>
                  </a:lnTo>
                  <a:lnTo>
                    <a:pt x="171513" y="57959"/>
                  </a:lnTo>
                  <a:lnTo>
                    <a:pt x="174942" y="60347"/>
                  </a:lnTo>
                  <a:lnTo>
                    <a:pt x="177825" y="63370"/>
                  </a:lnTo>
                  <a:lnTo>
                    <a:pt x="179501" y="65681"/>
                  </a:lnTo>
                  <a:lnTo>
                    <a:pt x="184061" y="68881"/>
                  </a:lnTo>
                  <a:lnTo>
                    <a:pt x="187515" y="73238"/>
                  </a:lnTo>
                  <a:lnTo>
                    <a:pt x="191274" y="77314"/>
                  </a:lnTo>
                  <a:lnTo>
                    <a:pt x="194513" y="81772"/>
                  </a:lnTo>
                  <a:lnTo>
                    <a:pt x="197853" y="86166"/>
                  </a:lnTo>
                  <a:lnTo>
                    <a:pt x="200952" y="90751"/>
                  </a:lnTo>
                  <a:lnTo>
                    <a:pt x="201599" y="93583"/>
                  </a:lnTo>
                  <a:lnTo>
                    <a:pt x="204000" y="97723"/>
                  </a:lnTo>
                  <a:lnTo>
                    <a:pt x="205333" y="100873"/>
                  </a:lnTo>
                  <a:lnTo>
                    <a:pt x="204419" y="101343"/>
                  </a:lnTo>
                  <a:lnTo>
                    <a:pt x="205295" y="103921"/>
                  </a:lnTo>
                  <a:lnTo>
                    <a:pt x="207276" y="107502"/>
                  </a:lnTo>
                  <a:lnTo>
                    <a:pt x="208546" y="110652"/>
                  </a:lnTo>
                  <a:lnTo>
                    <a:pt x="209677" y="113827"/>
                  </a:lnTo>
                  <a:lnTo>
                    <a:pt x="210578" y="116379"/>
                  </a:lnTo>
                  <a:lnTo>
                    <a:pt x="212344" y="120024"/>
                  </a:lnTo>
                  <a:lnTo>
                    <a:pt x="212940" y="122602"/>
                  </a:lnTo>
                  <a:lnTo>
                    <a:pt x="213842" y="126349"/>
                  </a:lnTo>
                  <a:lnTo>
                    <a:pt x="214972" y="131111"/>
                  </a:lnTo>
                  <a:lnTo>
                    <a:pt x="215493" y="135950"/>
                  </a:lnTo>
                  <a:lnTo>
                    <a:pt x="216484" y="140459"/>
                  </a:lnTo>
                  <a:lnTo>
                    <a:pt x="216573" y="149323"/>
                  </a:lnTo>
                  <a:lnTo>
                    <a:pt x="217004" y="153565"/>
                  </a:lnTo>
                  <a:lnTo>
                    <a:pt x="216484" y="157731"/>
                  </a:lnTo>
                  <a:lnTo>
                    <a:pt x="216242" y="161871"/>
                  </a:lnTo>
                  <a:lnTo>
                    <a:pt x="215988" y="165909"/>
                  </a:lnTo>
                  <a:lnTo>
                    <a:pt x="215112" y="169885"/>
                  </a:lnTo>
                  <a:lnTo>
                    <a:pt x="214376" y="175282"/>
                  </a:lnTo>
                  <a:lnTo>
                    <a:pt x="212699" y="180591"/>
                  </a:lnTo>
                  <a:lnTo>
                    <a:pt x="211226" y="186102"/>
                  </a:lnTo>
                  <a:lnTo>
                    <a:pt x="210388" y="188808"/>
                  </a:lnTo>
                  <a:lnTo>
                    <a:pt x="209245" y="191487"/>
                  </a:lnTo>
                  <a:lnTo>
                    <a:pt x="208292" y="194218"/>
                  </a:lnTo>
                  <a:lnTo>
                    <a:pt x="207429" y="196986"/>
                  </a:lnTo>
                  <a:lnTo>
                    <a:pt x="206082" y="199615"/>
                  </a:lnTo>
                  <a:lnTo>
                    <a:pt x="204800" y="202257"/>
                  </a:lnTo>
                  <a:lnTo>
                    <a:pt x="202476" y="207705"/>
                  </a:lnTo>
                  <a:lnTo>
                    <a:pt x="199123" y="212722"/>
                  </a:lnTo>
                  <a:lnTo>
                    <a:pt x="196037" y="217954"/>
                  </a:lnTo>
                  <a:lnTo>
                    <a:pt x="192392" y="222894"/>
                  </a:lnTo>
                  <a:lnTo>
                    <a:pt x="190576" y="225345"/>
                  </a:lnTo>
                  <a:lnTo>
                    <a:pt x="188874" y="227924"/>
                  </a:lnTo>
                  <a:lnTo>
                    <a:pt x="184505" y="232394"/>
                  </a:lnTo>
                  <a:lnTo>
                    <a:pt x="175470" y="241312"/>
                  </a:lnTo>
                  <a:lnTo>
                    <a:pt x="165549" y="249373"/>
                  </a:lnTo>
                  <a:lnTo>
                    <a:pt x="155384" y="255775"/>
                  </a:lnTo>
                  <a:lnTo>
                    <a:pt x="143864" y="261458"/>
                  </a:lnTo>
                  <a:lnTo>
                    <a:pt x="131916" y="265905"/>
                  </a:lnTo>
                  <a:lnTo>
                    <a:pt x="120777" y="268856"/>
                  </a:lnTo>
                  <a:lnTo>
                    <a:pt x="115430" y="269592"/>
                  </a:lnTo>
                  <a:lnTo>
                    <a:pt x="110121" y="271281"/>
                  </a:lnTo>
                  <a:lnTo>
                    <a:pt x="115646" y="271307"/>
                  </a:lnTo>
                  <a:lnTo>
                    <a:pt x="110210" y="272374"/>
                  </a:lnTo>
                  <a:lnTo>
                    <a:pt x="104698" y="272196"/>
                  </a:lnTo>
                  <a:lnTo>
                    <a:pt x="99225" y="272628"/>
                  </a:lnTo>
                  <a:lnTo>
                    <a:pt x="93738" y="272323"/>
                  </a:lnTo>
                  <a:lnTo>
                    <a:pt x="90957" y="272843"/>
                  </a:lnTo>
                  <a:lnTo>
                    <a:pt x="88112" y="273542"/>
                  </a:lnTo>
                  <a:lnTo>
                    <a:pt x="82638" y="272628"/>
                  </a:lnTo>
                  <a:lnTo>
                    <a:pt x="69962" y="270542"/>
                  </a:lnTo>
                  <a:lnTo>
                    <a:pt x="57623" y="266969"/>
                  </a:lnTo>
                  <a:lnTo>
                    <a:pt x="45745" y="262019"/>
                  </a:lnTo>
                  <a:lnTo>
                    <a:pt x="34452" y="255805"/>
                  </a:lnTo>
                  <a:lnTo>
                    <a:pt x="23867" y="248435"/>
                  </a:lnTo>
                  <a:lnTo>
                    <a:pt x="21894" y="246872"/>
                  </a:lnTo>
                  <a:lnTo>
                    <a:pt x="17805" y="243075"/>
                  </a:lnTo>
                  <a:lnTo>
                    <a:pt x="13347" y="239608"/>
                  </a:lnTo>
                  <a:lnTo>
                    <a:pt x="9804" y="235239"/>
                  </a:lnTo>
                  <a:lnTo>
                    <a:pt x="5892" y="231226"/>
                  </a:lnTo>
                  <a:lnTo>
                    <a:pt x="4267" y="228914"/>
                  </a:lnTo>
                  <a:lnTo>
                    <a:pt x="0" y="232292"/>
                  </a:lnTo>
                  <a:lnTo>
                    <a:pt x="876" y="233519"/>
                  </a:lnTo>
                  <a:lnTo>
                    <a:pt x="2768" y="235683"/>
                  </a:lnTo>
                  <a:lnTo>
                    <a:pt x="5778" y="238934"/>
                  </a:lnTo>
                  <a:lnTo>
                    <a:pt x="9547" y="245324"/>
                  </a:lnTo>
                  <a:lnTo>
                    <a:pt x="19229" y="254284"/>
                  </a:lnTo>
                  <a:lnTo>
                    <a:pt x="30039" y="262286"/>
                  </a:lnTo>
                  <a:lnTo>
                    <a:pt x="41140" y="268755"/>
                  </a:lnTo>
                  <a:lnTo>
                    <a:pt x="52193" y="274004"/>
                  </a:lnTo>
                  <a:lnTo>
                    <a:pt x="52095" y="275371"/>
                  </a:lnTo>
                  <a:lnTo>
                    <a:pt x="54952" y="276361"/>
                  </a:lnTo>
                  <a:lnTo>
                    <a:pt x="57797" y="277390"/>
                  </a:lnTo>
                  <a:lnTo>
                    <a:pt x="60617" y="278355"/>
                  </a:lnTo>
                  <a:lnTo>
                    <a:pt x="63525" y="279193"/>
                  </a:lnTo>
                  <a:lnTo>
                    <a:pt x="66281" y="280540"/>
                  </a:lnTo>
                  <a:lnTo>
                    <a:pt x="64211" y="280959"/>
                  </a:lnTo>
                  <a:lnTo>
                    <a:pt x="59321" y="279663"/>
                  </a:lnTo>
                  <a:lnTo>
                    <a:pt x="56870" y="279016"/>
                  </a:lnTo>
                  <a:lnTo>
                    <a:pt x="53682" y="278076"/>
                  </a:lnTo>
                  <a:lnTo>
                    <a:pt x="49961" y="276907"/>
                  </a:lnTo>
                  <a:lnTo>
                    <a:pt x="46342" y="275523"/>
                  </a:lnTo>
                  <a:lnTo>
                    <a:pt x="42316" y="273618"/>
                  </a:lnTo>
                  <a:lnTo>
                    <a:pt x="39649" y="288668"/>
                  </a:lnTo>
                  <a:lnTo>
                    <a:pt x="40226" y="289215"/>
                  </a:lnTo>
                  <a:lnTo>
                    <a:pt x="41097" y="289658"/>
                  </a:lnTo>
                  <a:lnTo>
                    <a:pt x="41839" y="289931"/>
                  </a:lnTo>
                  <a:lnTo>
                    <a:pt x="41637" y="289815"/>
                  </a:lnTo>
                  <a:lnTo>
                    <a:pt x="42372" y="290127"/>
                  </a:lnTo>
                  <a:lnTo>
                    <a:pt x="45897" y="291424"/>
                  </a:lnTo>
                  <a:lnTo>
                    <a:pt x="44010" y="290824"/>
                  </a:lnTo>
                  <a:lnTo>
                    <a:pt x="50363" y="293525"/>
                  </a:lnTo>
                  <a:lnTo>
                    <a:pt x="62553" y="297413"/>
                  </a:lnTo>
                  <a:lnTo>
                    <a:pt x="80509" y="300916"/>
                  </a:lnTo>
                  <a:lnTo>
                    <a:pt x="93111" y="302150"/>
                  </a:lnTo>
                  <a:lnTo>
                    <a:pt x="105808" y="302316"/>
                  </a:lnTo>
                  <a:lnTo>
                    <a:pt x="112217" y="301965"/>
                  </a:lnTo>
                  <a:lnTo>
                    <a:pt x="124827" y="300338"/>
                  </a:lnTo>
                  <a:lnTo>
                    <a:pt x="137283" y="297705"/>
                  </a:lnTo>
                  <a:lnTo>
                    <a:pt x="149510" y="294083"/>
                  </a:lnTo>
                  <a:lnTo>
                    <a:pt x="167193" y="286550"/>
                  </a:lnTo>
                  <a:lnTo>
                    <a:pt x="178287" y="280304"/>
                  </a:lnTo>
                  <a:lnTo>
                    <a:pt x="188864" y="273209"/>
                  </a:lnTo>
                  <a:lnTo>
                    <a:pt x="203564" y="260755"/>
                  </a:lnTo>
                  <a:lnTo>
                    <a:pt x="212360" y="251549"/>
                  </a:lnTo>
                  <a:lnTo>
                    <a:pt x="220414" y="241702"/>
                  </a:lnTo>
                  <a:lnTo>
                    <a:pt x="230715" y="225690"/>
                  </a:lnTo>
                  <a:lnTo>
                    <a:pt x="236475" y="214319"/>
                  </a:lnTo>
                  <a:lnTo>
                    <a:pt x="241308" y="202577"/>
                  </a:lnTo>
                  <a:lnTo>
                    <a:pt x="246408" y="184666"/>
                  </a:lnTo>
                  <a:lnTo>
                    <a:pt x="248680" y="172130"/>
                  </a:lnTo>
                  <a:lnTo>
                    <a:pt x="249983" y="159512"/>
                  </a:lnTo>
                  <a:lnTo>
                    <a:pt x="250228" y="154352"/>
                  </a:lnTo>
                  <a:lnTo>
                    <a:pt x="249871" y="141529"/>
                  </a:lnTo>
                  <a:lnTo>
                    <a:pt x="248616" y="128859"/>
                  </a:lnTo>
                  <a:lnTo>
                    <a:pt x="246386" y="116404"/>
                  </a:lnTo>
                  <a:lnTo>
                    <a:pt x="245376" y="112163"/>
                  </a:lnTo>
                  <a:lnTo>
                    <a:pt x="244716" y="108683"/>
                  </a:lnTo>
                  <a:lnTo>
                    <a:pt x="243103" y="103679"/>
                  </a:lnTo>
                  <a:lnTo>
                    <a:pt x="241719" y="98536"/>
                  </a:lnTo>
                  <a:lnTo>
                    <a:pt x="240207" y="93431"/>
                  </a:lnTo>
                  <a:lnTo>
                    <a:pt x="237959" y="88566"/>
                  </a:lnTo>
                  <a:lnTo>
                    <a:pt x="236740" y="85201"/>
                  </a:lnTo>
                  <a:lnTo>
                    <a:pt x="231154" y="74491"/>
                  </a:lnTo>
                  <a:lnTo>
                    <a:pt x="224448" y="64004"/>
                  </a:lnTo>
                  <a:lnTo>
                    <a:pt x="216685" y="53882"/>
                  </a:lnTo>
                  <a:lnTo>
                    <a:pt x="207933" y="44272"/>
                  </a:lnTo>
                  <a:lnTo>
                    <a:pt x="198256" y="35318"/>
                  </a:lnTo>
                  <a:lnTo>
                    <a:pt x="187721" y="27165"/>
                  </a:lnTo>
                  <a:lnTo>
                    <a:pt x="176391" y="19957"/>
                  </a:lnTo>
                  <a:lnTo>
                    <a:pt x="162838" y="13102"/>
                  </a:lnTo>
                  <a:lnTo>
                    <a:pt x="150950" y="8335"/>
                  </a:lnTo>
                  <a:lnTo>
                    <a:pt x="138810" y="4600"/>
                  </a:lnTo>
                  <a:lnTo>
                    <a:pt x="129730" y="2549"/>
                  </a:lnTo>
                  <a:lnTo>
                    <a:pt x="116767" y="754"/>
                  </a:lnTo>
                  <a:lnTo>
                    <a:pt x="103996" y="0"/>
                  </a:lnTo>
                  <a:lnTo>
                    <a:pt x="91548" y="216"/>
                  </a:lnTo>
                  <a:lnTo>
                    <a:pt x="85051" y="708"/>
                  </a:lnTo>
                  <a:lnTo>
                    <a:pt x="70750" y="3434"/>
                  </a:lnTo>
                  <a:lnTo>
                    <a:pt x="58706" y="7295"/>
                  </a:lnTo>
                  <a:lnTo>
                    <a:pt x="51282" y="10690"/>
                  </a:lnTo>
                  <a:lnTo>
                    <a:pt x="44297" y="14386"/>
                  </a:lnTo>
                  <a:lnTo>
                    <a:pt x="39255" y="17929"/>
                  </a:lnTo>
                  <a:lnTo>
                    <a:pt x="33337" y="21625"/>
                  </a:lnTo>
                  <a:lnTo>
                    <a:pt x="28092" y="25994"/>
                  </a:lnTo>
                  <a:lnTo>
                    <a:pt x="34556" y="23936"/>
                  </a:lnTo>
                  <a:lnTo>
                    <a:pt x="37693" y="22666"/>
                  </a:lnTo>
                  <a:lnTo>
                    <a:pt x="41795" y="20558"/>
                  </a:lnTo>
                  <a:lnTo>
                    <a:pt x="46520" y="18869"/>
                  </a:lnTo>
                  <a:lnTo>
                    <a:pt x="51346" y="17434"/>
                  </a:lnTo>
                  <a:lnTo>
                    <a:pt x="56362" y="15300"/>
                  </a:lnTo>
                  <a:lnTo>
                    <a:pt x="61302" y="14386"/>
                  </a:lnTo>
                  <a:lnTo>
                    <a:pt x="66192" y="13408"/>
                  </a:lnTo>
                  <a:lnTo>
                    <a:pt x="70624" y="12227"/>
                  </a:lnTo>
                  <a:lnTo>
                    <a:pt x="73990" y="12074"/>
                  </a:lnTo>
                  <a:lnTo>
                    <a:pt x="77330" y="11846"/>
                  </a:lnTo>
                  <a:lnTo>
                    <a:pt x="79552" y="12862"/>
                  </a:lnTo>
                  <a:lnTo>
                    <a:pt x="72961" y="13319"/>
                  </a:lnTo>
                  <a:lnTo>
                    <a:pt x="66624" y="15122"/>
                  </a:lnTo>
                  <a:lnTo>
                    <a:pt x="66827" y="16062"/>
                  </a:lnTo>
                  <a:lnTo>
                    <a:pt x="62255" y="18170"/>
                  </a:lnTo>
                  <a:lnTo>
                    <a:pt x="57277" y="20977"/>
                  </a:lnTo>
                  <a:lnTo>
                    <a:pt x="52273" y="23885"/>
                  </a:lnTo>
                  <a:lnTo>
                    <a:pt x="46570" y="26603"/>
                  </a:lnTo>
                  <a:lnTo>
                    <a:pt x="43764" y="28165"/>
                  </a:lnTo>
                  <a:lnTo>
                    <a:pt x="42430" y="29042"/>
                  </a:lnTo>
                  <a:lnTo>
                    <a:pt x="39306" y="30781"/>
                  </a:lnTo>
                  <a:lnTo>
                    <a:pt x="35407" y="33106"/>
                  </a:lnTo>
                  <a:lnTo>
                    <a:pt x="31737" y="35836"/>
                  </a:lnTo>
                  <a:lnTo>
                    <a:pt x="27051" y="38694"/>
                  </a:lnTo>
                  <a:lnTo>
                    <a:pt x="22834" y="42262"/>
                  </a:lnTo>
                  <a:lnTo>
                    <a:pt x="14224" y="49082"/>
                  </a:lnTo>
                  <a:lnTo>
                    <a:pt x="7137" y="57363"/>
                  </a:lnTo>
                  <a:lnTo>
                    <a:pt x="5130" y="59649"/>
                  </a:lnTo>
                  <a:lnTo>
                    <a:pt x="3683" y="62814"/>
                  </a:lnTo>
                  <a:lnTo>
                    <a:pt x="11251" y="58372"/>
                  </a:lnTo>
                  <a:lnTo>
                    <a:pt x="18846" y="53476"/>
                  </a:lnTo>
                  <a:lnTo>
                    <a:pt x="21971" y="51711"/>
                  </a:lnTo>
                  <a:lnTo>
                    <a:pt x="25336" y="49857"/>
                  </a:lnTo>
                  <a:lnTo>
                    <a:pt x="28790" y="47914"/>
                  </a:lnTo>
                  <a:lnTo>
                    <a:pt x="32410" y="46275"/>
                  </a:lnTo>
                  <a:lnTo>
                    <a:pt x="36080" y="44574"/>
                  </a:lnTo>
                  <a:lnTo>
                    <a:pt x="39687" y="42935"/>
                  </a:lnTo>
                  <a:lnTo>
                    <a:pt x="43357" y="41411"/>
                  </a:lnTo>
                  <a:lnTo>
                    <a:pt x="47078" y="40281"/>
                  </a:lnTo>
                  <a:lnTo>
                    <a:pt x="50406" y="39011"/>
                  </a:lnTo>
                  <a:lnTo>
                    <a:pt x="53759" y="37690"/>
                  </a:lnTo>
                  <a:lnTo>
                    <a:pt x="57111" y="37131"/>
                  </a:lnTo>
                  <a:lnTo>
                    <a:pt x="59804" y="36230"/>
                  </a:lnTo>
                  <a:lnTo>
                    <a:pt x="70878" y="33360"/>
                  </a:lnTo>
                  <a:lnTo>
                    <a:pt x="60413" y="38224"/>
                  </a:lnTo>
                  <a:lnTo>
                    <a:pt x="60921" y="3950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" name="object 30"/>
            <p:cNvSpPr/>
            <p:nvPr/>
          </p:nvSpPr>
          <p:spPr>
            <a:xfrm>
              <a:off x="10206169" y="6869145"/>
              <a:ext cx="74739" cy="139827"/>
            </a:xfrm>
            <a:custGeom>
              <a:avLst/>
              <a:gdLst/>
              <a:ahLst/>
              <a:cxnLst/>
              <a:rect l="l" t="t" r="r" b="b"/>
              <a:pathLst>
                <a:path w="74739" h="139826">
                  <a:moveTo>
                    <a:pt x="304" y="0"/>
                  </a:moveTo>
                  <a:lnTo>
                    <a:pt x="101" y="3492"/>
                  </a:lnTo>
                  <a:lnTo>
                    <a:pt x="0" y="7835"/>
                  </a:lnTo>
                  <a:lnTo>
                    <a:pt x="304" y="12522"/>
                  </a:lnTo>
                  <a:lnTo>
                    <a:pt x="520" y="17259"/>
                  </a:lnTo>
                  <a:lnTo>
                    <a:pt x="927" y="21551"/>
                  </a:lnTo>
                  <a:lnTo>
                    <a:pt x="1435" y="25082"/>
                  </a:lnTo>
                  <a:lnTo>
                    <a:pt x="1523" y="31432"/>
                  </a:lnTo>
                  <a:lnTo>
                    <a:pt x="4128" y="64577"/>
                  </a:lnTo>
                  <a:lnTo>
                    <a:pt x="9271" y="75601"/>
                  </a:lnTo>
                  <a:lnTo>
                    <a:pt x="12217" y="81013"/>
                  </a:lnTo>
                  <a:lnTo>
                    <a:pt x="15151" y="87045"/>
                  </a:lnTo>
                  <a:lnTo>
                    <a:pt x="19011" y="92049"/>
                  </a:lnTo>
                  <a:lnTo>
                    <a:pt x="22072" y="97091"/>
                  </a:lnTo>
                  <a:lnTo>
                    <a:pt x="25450" y="101942"/>
                  </a:lnTo>
                  <a:lnTo>
                    <a:pt x="28943" y="106210"/>
                  </a:lnTo>
                  <a:lnTo>
                    <a:pt x="31953" y="110401"/>
                  </a:lnTo>
                  <a:lnTo>
                    <a:pt x="38672" y="117107"/>
                  </a:lnTo>
                  <a:lnTo>
                    <a:pt x="51206" y="127126"/>
                  </a:lnTo>
                  <a:lnTo>
                    <a:pt x="54927" y="129781"/>
                  </a:lnTo>
                  <a:lnTo>
                    <a:pt x="57556" y="131343"/>
                  </a:lnTo>
                  <a:lnTo>
                    <a:pt x="58915" y="132130"/>
                  </a:lnTo>
                  <a:lnTo>
                    <a:pt x="61607" y="133743"/>
                  </a:lnTo>
                  <a:lnTo>
                    <a:pt x="64325" y="135331"/>
                  </a:lnTo>
                  <a:lnTo>
                    <a:pt x="65615" y="136090"/>
                  </a:lnTo>
                  <a:lnTo>
                    <a:pt x="64261" y="135229"/>
                  </a:lnTo>
                  <a:lnTo>
                    <a:pt x="70873" y="138659"/>
                  </a:lnTo>
                  <a:lnTo>
                    <a:pt x="71342" y="138877"/>
                  </a:lnTo>
                  <a:lnTo>
                    <a:pt x="72593" y="139445"/>
                  </a:lnTo>
                  <a:lnTo>
                    <a:pt x="72818" y="139560"/>
                  </a:lnTo>
                  <a:lnTo>
                    <a:pt x="73393" y="139826"/>
                  </a:lnTo>
                  <a:lnTo>
                    <a:pt x="74739" y="124244"/>
                  </a:lnTo>
                  <a:lnTo>
                    <a:pt x="70548" y="121919"/>
                  </a:lnTo>
                  <a:lnTo>
                    <a:pt x="66039" y="119456"/>
                  </a:lnTo>
                  <a:lnTo>
                    <a:pt x="61633" y="116611"/>
                  </a:lnTo>
                  <a:lnTo>
                    <a:pt x="57365" y="113525"/>
                  </a:lnTo>
                  <a:lnTo>
                    <a:pt x="55206" y="111963"/>
                  </a:lnTo>
                  <a:lnTo>
                    <a:pt x="51981" y="109639"/>
                  </a:lnTo>
                  <a:lnTo>
                    <a:pt x="49047" y="107035"/>
                  </a:lnTo>
                  <a:lnTo>
                    <a:pt x="45123" y="103504"/>
                  </a:lnTo>
                  <a:lnTo>
                    <a:pt x="41198" y="100215"/>
                  </a:lnTo>
                  <a:lnTo>
                    <a:pt x="38125" y="96545"/>
                  </a:lnTo>
                  <a:lnTo>
                    <a:pt x="34861" y="93014"/>
                  </a:lnTo>
                  <a:lnTo>
                    <a:pt x="31826" y="89814"/>
                  </a:lnTo>
                  <a:lnTo>
                    <a:pt x="29641" y="86613"/>
                  </a:lnTo>
                  <a:lnTo>
                    <a:pt x="29413" y="89242"/>
                  </a:lnTo>
                  <a:lnTo>
                    <a:pt x="32080" y="92595"/>
                  </a:lnTo>
                  <a:lnTo>
                    <a:pt x="36296" y="97256"/>
                  </a:lnTo>
                  <a:lnTo>
                    <a:pt x="35636" y="97828"/>
                  </a:lnTo>
                  <a:lnTo>
                    <a:pt x="27168" y="87592"/>
                  </a:lnTo>
                  <a:lnTo>
                    <a:pt x="19950" y="76939"/>
                  </a:lnTo>
                  <a:lnTo>
                    <a:pt x="13908" y="65893"/>
                  </a:lnTo>
                  <a:lnTo>
                    <a:pt x="8974" y="54477"/>
                  </a:lnTo>
                  <a:lnTo>
                    <a:pt x="4550" y="40633"/>
                  </a:lnTo>
                  <a:lnTo>
                    <a:pt x="1948" y="28417"/>
                  </a:lnTo>
                  <a:lnTo>
                    <a:pt x="477" y="15765"/>
                  </a:lnTo>
                  <a:lnTo>
                    <a:pt x="209" y="2651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" name="object 31"/>
            <p:cNvSpPr/>
            <p:nvPr/>
          </p:nvSpPr>
          <p:spPr>
            <a:xfrm>
              <a:off x="10218632" y="6791751"/>
              <a:ext cx="35672" cy="175236"/>
            </a:xfrm>
            <a:custGeom>
              <a:avLst/>
              <a:gdLst/>
              <a:ahLst/>
              <a:cxnLst/>
              <a:rect l="l" t="t" r="r" b="b"/>
              <a:pathLst>
                <a:path w="35672" h="175236">
                  <a:moveTo>
                    <a:pt x="2307" y="83642"/>
                  </a:moveTo>
                  <a:lnTo>
                    <a:pt x="2942" y="78067"/>
                  </a:lnTo>
                  <a:lnTo>
                    <a:pt x="3132" y="72454"/>
                  </a:lnTo>
                  <a:lnTo>
                    <a:pt x="4288" y="64199"/>
                  </a:lnTo>
                  <a:lnTo>
                    <a:pt x="4580" y="61367"/>
                  </a:lnTo>
                  <a:lnTo>
                    <a:pt x="5215" y="58662"/>
                  </a:lnTo>
                  <a:lnTo>
                    <a:pt x="5951" y="55969"/>
                  </a:lnTo>
                  <a:lnTo>
                    <a:pt x="9443" y="43606"/>
                  </a:lnTo>
                  <a:lnTo>
                    <a:pt x="14293" y="31738"/>
                  </a:lnTo>
                  <a:lnTo>
                    <a:pt x="20381" y="20442"/>
                  </a:lnTo>
                  <a:lnTo>
                    <a:pt x="27586" y="9791"/>
                  </a:lnTo>
                  <a:lnTo>
                    <a:pt x="35672" y="0"/>
                  </a:lnTo>
                  <a:lnTo>
                    <a:pt x="28759" y="7517"/>
                  </a:lnTo>
                  <a:lnTo>
                    <a:pt x="21155" y="17350"/>
                  </a:lnTo>
                  <a:lnTo>
                    <a:pt x="18347" y="21832"/>
                  </a:lnTo>
                  <a:lnTo>
                    <a:pt x="12439" y="32563"/>
                  </a:lnTo>
                  <a:lnTo>
                    <a:pt x="7756" y="44527"/>
                  </a:lnTo>
                  <a:lnTo>
                    <a:pt x="6002" y="50178"/>
                  </a:lnTo>
                  <a:lnTo>
                    <a:pt x="4758" y="49810"/>
                  </a:lnTo>
                  <a:lnTo>
                    <a:pt x="3399" y="55372"/>
                  </a:lnTo>
                  <a:lnTo>
                    <a:pt x="1018" y="67830"/>
                  </a:lnTo>
                  <a:lnTo>
                    <a:pt x="0" y="80667"/>
                  </a:lnTo>
                  <a:lnTo>
                    <a:pt x="286" y="93445"/>
                  </a:lnTo>
                  <a:lnTo>
                    <a:pt x="1819" y="105724"/>
                  </a:lnTo>
                  <a:lnTo>
                    <a:pt x="5740" y="121801"/>
                  </a:lnTo>
                  <a:lnTo>
                    <a:pt x="10210" y="134102"/>
                  </a:lnTo>
                  <a:lnTo>
                    <a:pt x="14251" y="143628"/>
                  </a:lnTo>
                  <a:lnTo>
                    <a:pt x="14562" y="144361"/>
                  </a:lnTo>
                  <a:lnTo>
                    <a:pt x="15883" y="146952"/>
                  </a:lnTo>
                  <a:lnTo>
                    <a:pt x="16873" y="149721"/>
                  </a:lnTo>
                  <a:lnTo>
                    <a:pt x="18905" y="153569"/>
                  </a:lnTo>
                  <a:lnTo>
                    <a:pt x="21433" y="157607"/>
                  </a:lnTo>
                  <a:lnTo>
                    <a:pt x="23147" y="160198"/>
                  </a:lnTo>
                  <a:lnTo>
                    <a:pt x="24264" y="162031"/>
                  </a:lnTo>
                  <a:lnTo>
                    <a:pt x="24773" y="162865"/>
                  </a:lnTo>
                  <a:lnTo>
                    <a:pt x="25321" y="165711"/>
                  </a:lnTo>
                  <a:lnTo>
                    <a:pt x="33939" y="175236"/>
                  </a:lnTo>
                  <a:lnTo>
                    <a:pt x="30170" y="168847"/>
                  </a:lnTo>
                  <a:lnTo>
                    <a:pt x="26106" y="164605"/>
                  </a:lnTo>
                  <a:lnTo>
                    <a:pt x="25268" y="163432"/>
                  </a:lnTo>
                  <a:lnTo>
                    <a:pt x="24392" y="162205"/>
                  </a:lnTo>
                  <a:lnTo>
                    <a:pt x="28659" y="158826"/>
                  </a:lnTo>
                  <a:lnTo>
                    <a:pt x="23693" y="152057"/>
                  </a:lnTo>
                  <a:lnTo>
                    <a:pt x="17087" y="141166"/>
                  </a:lnTo>
                  <a:lnTo>
                    <a:pt x="11566" y="129694"/>
                  </a:lnTo>
                  <a:lnTo>
                    <a:pt x="8872" y="122123"/>
                  </a:lnTo>
                  <a:lnTo>
                    <a:pt x="7475" y="118148"/>
                  </a:lnTo>
                  <a:lnTo>
                    <a:pt x="6498" y="114084"/>
                  </a:lnTo>
                  <a:lnTo>
                    <a:pt x="5888" y="111354"/>
                  </a:lnTo>
                  <a:lnTo>
                    <a:pt x="5088" y="108649"/>
                  </a:lnTo>
                  <a:lnTo>
                    <a:pt x="4605" y="105918"/>
                  </a:lnTo>
                  <a:lnTo>
                    <a:pt x="3869" y="100368"/>
                  </a:lnTo>
                  <a:lnTo>
                    <a:pt x="2827" y="94831"/>
                  </a:lnTo>
                  <a:lnTo>
                    <a:pt x="2827" y="89256"/>
                  </a:lnTo>
                  <a:lnTo>
                    <a:pt x="2307" y="8364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" name="object 32"/>
            <p:cNvSpPr/>
            <p:nvPr/>
          </p:nvSpPr>
          <p:spPr>
            <a:xfrm>
              <a:off x="10276204" y="6993389"/>
              <a:ext cx="9137" cy="17488"/>
            </a:xfrm>
            <a:custGeom>
              <a:avLst/>
              <a:gdLst/>
              <a:ahLst/>
              <a:cxnLst/>
              <a:rect l="l" t="t" r="r" b="b"/>
              <a:pathLst>
                <a:path w="9137" h="17488">
                  <a:moveTo>
                    <a:pt x="9137" y="1892"/>
                  </a:moveTo>
                  <a:lnTo>
                    <a:pt x="4705" y="0"/>
                  </a:lnTo>
                  <a:lnTo>
                    <a:pt x="3358" y="15582"/>
                  </a:lnTo>
                  <a:lnTo>
                    <a:pt x="2784" y="15316"/>
                  </a:lnTo>
                  <a:lnTo>
                    <a:pt x="1307" y="14633"/>
                  </a:lnTo>
                  <a:lnTo>
                    <a:pt x="838" y="14415"/>
                  </a:lnTo>
                  <a:lnTo>
                    <a:pt x="0" y="14038"/>
                  </a:lnTo>
                  <a:lnTo>
                    <a:pt x="260" y="14147"/>
                  </a:lnTo>
                  <a:lnTo>
                    <a:pt x="899" y="14447"/>
                  </a:lnTo>
                  <a:lnTo>
                    <a:pt x="5462" y="16814"/>
                  </a:lnTo>
                  <a:lnTo>
                    <a:pt x="7047" y="17488"/>
                  </a:lnTo>
                  <a:lnTo>
                    <a:pt x="6470" y="16941"/>
                  </a:lnTo>
                  <a:lnTo>
                    <a:pt x="9137" y="189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" name="object 33"/>
            <p:cNvSpPr/>
            <p:nvPr/>
          </p:nvSpPr>
          <p:spPr>
            <a:xfrm>
              <a:off x="10284864" y="7011595"/>
              <a:ext cx="2170" cy="892"/>
            </a:xfrm>
            <a:custGeom>
              <a:avLst/>
              <a:gdLst/>
              <a:ahLst/>
              <a:cxnLst/>
              <a:rect l="l" t="t" r="r" b="b"/>
              <a:pathLst>
                <a:path w="2170" h="892">
                  <a:moveTo>
                    <a:pt x="533" y="196"/>
                  </a:moveTo>
                  <a:lnTo>
                    <a:pt x="0" y="0"/>
                  </a:lnTo>
                  <a:lnTo>
                    <a:pt x="781" y="450"/>
                  </a:lnTo>
                  <a:lnTo>
                    <a:pt x="2170" y="892"/>
                  </a:lnTo>
                  <a:lnTo>
                    <a:pt x="533" y="19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" name="object 34"/>
            <p:cNvSpPr/>
            <p:nvPr/>
          </p:nvSpPr>
          <p:spPr>
            <a:xfrm>
              <a:off x="10236776" y="6946907"/>
              <a:ext cx="7177" cy="10555"/>
            </a:xfrm>
            <a:custGeom>
              <a:avLst/>
              <a:gdLst/>
              <a:ahLst/>
              <a:cxnLst/>
              <a:rect l="l" t="t" r="r" b="b"/>
              <a:pathLst>
                <a:path w="7177" h="10555">
                  <a:moveTo>
                    <a:pt x="7177" y="10555"/>
                  </a:moveTo>
                  <a:lnTo>
                    <a:pt x="6629" y="7708"/>
                  </a:lnTo>
                  <a:lnTo>
                    <a:pt x="6120" y="6874"/>
                  </a:lnTo>
                  <a:lnTo>
                    <a:pt x="1079" y="0"/>
                  </a:lnTo>
                  <a:lnTo>
                    <a:pt x="0" y="723"/>
                  </a:lnTo>
                  <a:lnTo>
                    <a:pt x="7177" y="1055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" name="object 35"/>
            <p:cNvSpPr/>
            <p:nvPr/>
          </p:nvSpPr>
          <p:spPr>
            <a:xfrm>
              <a:off x="10271785" y="7005236"/>
              <a:ext cx="4418" cy="2191"/>
            </a:xfrm>
            <a:custGeom>
              <a:avLst/>
              <a:gdLst/>
              <a:ahLst/>
              <a:cxnLst/>
              <a:rect l="l" t="t" r="r" b="b"/>
              <a:pathLst>
                <a:path w="4418" h="2191">
                  <a:moveTo>
                    <a:pt x="1364" y="802"/>
                  </a:moveTo>
                  <a:lnTo>
                    <a:pt x="0" y="0"/>
                  </a:lnTo>
                  <a:lnTo>
                    <a:pt x="1541" y="980"/>
                  </a:lnTo>
                  <a:lnTo>
                    <a:pt x="4418" y="2191"/>
                  </a:lnTo>
                  <a:lnTo>
                    <a:pt x="1364" y="80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" name="object 36"/>
            <p:cNvSpPr/>
            <p:nvPr/>
          </p:nvSpPr>
          <p:spPr>
            <a:xfrm>
              <a:off x="10147220" y="7012073"/>
              <a:ext cx="1029" cy="3577"/>
            </a:xfrm>
            <a:custGeom>
              <a:avLst/>
              <a:gdLst/>
              <a:ahLst/>
              <a:cxnLst/>
              <a:rect l="l" t="t" r="r" b="b"/>
              <a:pathLst>
                <a:path w="1029" h="3577">
                  <a:moveTo>
                    <a:pt x="1029" y="0"/>
                  </a:moveTo>
                  <a:lnTo>
                    <a:pt x="102" y="3174"/>
                  </a:lnTo>
                  <a:lnTo>
                    <a:pt x="0" y="3577"/>
                  </a:lnTo>
                  <a:lnTo>
                    <a:pt x="1029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" name="object 37"/>
            <p:cNvSpPr/>
            <p:nvPr/>
          </p:nvSpPr>
          <p:spPr>
            <a:xfrm>
              <a:off x="10195346" y="6971446"/>
              <a:ext cx="2064" cy="2247"/>
            </a:xfrm>
            <a:custGeom>
              <a:avLst/>
              <a:gdLst/>
              <a:ahLst/>
              <a:cxnLst/>
              <a:rect l="l" t="t" r="r" b="b"/>
              <a:pathLst>
                <a:path w="2064" h="2247">
                  <a:moveTo>
                    <a:pt x="2064" y="0"/>
                  </a:moveTo>
                  <a:lnTo>
                    <a:pt x="117" y="2104"/>
                  </a:lnTo>
                  <a:lnTo>
                    <a:pt x="0" y="2247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" name="object 38"/>
            <p:cNvSpPr/>
            <p:nvPr/>
          </p:nvSpPr>
          <p:spPr>
            <a:xfrm>
              <a:off x="10141076" y="6998751"/>
              <a:ext cx="17752" cy="116899"/>
            </a:xfrm>
            <a:custGeom>
              <a:avLst/>
              <a:gdLst/>
              <a:ahLst/>
              <a:cxnLst/>
              <a:rect l="l" t="t" r="r" b="b"/>
              <a:pathLst>
                <a:path w="17752" h="116899">
                  <a:moveTo>
                    <a:pt x="6775" y="77500"/>
                  </a:moveTo>
                  <a:lnTo>
                    <a:pt x="7567" y="77393"/>
                  </a:lnTo>
                  <a:lnTo>
                    <a:pt x="7605" y="83794"/>
                  </a:lnTo>
                  <a:lnTo>
                    <a:pt x="10248" y="116899"/>
                  </a:lnTo>
                  <a:lnTo>
                    <a:pt x="5712" y="104775"/>
                  </a:lnTo>
                  <a:lnTo>
                    <a:pt x="1902" y="91579"/>
                  </a:lnTo>
                  <a:lnTo>
                    <a:pt x="2245" y="89814"/>
                  </a:lnTo>
                  <a:lnTo>
                    <a:pt x="1585" y="84886"/>
                  </a:lnTo>
                  <a:lnTo>
                    <a:pt x="1496" y="81559"/>
                  </a:lnTo>
                  <a:lnTo>
                    <a:pt x="1178" y="78282"/>
                  </a:lnTo>
                  <a:lnTo>
                    <a:pt x="420" y="71337"/>
                  </a:lnTo>
                  <a:lnTo>
                    <a:pt x="0" y="58676"/>
                  </a:lnTo>
                  <a:lnTo>
                    <a:pt x="455" y="45465"/>
                  </a:lnTo>
                  <a:lnTo>
                    <a:pt x="1451" y="37728"/>
                  </a:lnTo>
                  <a:lnTo>
                    <a:pt x="3828" y="24949"/>
                  </a:lnTo>
                  <a:lnTo>
                    <a:pt x="6144" y="16899"/>
                  </a:lnTo>
                  <a:lnTo>
                    <a:pt x="5433" y="19697"/>
                  </a:lnTo>
                  <a:lnTo>
                    <a:pt x="4722" y="22872"/>
                  </a:lnTo>
                  <a:lnTo>
                    <a:pt x="4049" y="26123"/>
                  </a:lnTo>
                  <a:lnTo>
                    <a:pt x="3134" y="29248"/>
                  </a:lnTo>
                  <a:lnTo>
                    <a:pt x="2537" y="32499"/>
                  </a:lnTo>
                  <a:lnTo>
                    <a:pt x="2385" y="35813"/>
                  </a:lnTo>
                  <a:lnTo>
                    <a:pt x="2893" y="32537"/>
                  </a:lnTo>
                  <a:lnTo>
                    <a:pt x="4074" y="29463"/>
                  </a:lnTo>
                  <a:lnTo>
                    <a:pt x="5166" y="26339"/>
                  </a:lnTo>
                  <a:lnTo>
                    <a:pt x="6246" y="23291"/>
                  </a:lnTo>
                  <a:lnTo>
                    <a:pt x="5649" y="26492"/>
                  </a:lnTo>
                  <a:lnTo>
                    <a:pt x="4976" y="29743"/>
                  </a:lnTo>
                  <a:lnTo>
                    <a:pt x="4341" y="33261"/>
                  </a:lnTo>
                  <a:lnTo>
                    <a:pt x="3807" y="37033"/>
                  </a:lnTo>
                  <a:lnTo>
                    <a:pt x="3350" y="40855"/>
                  </a:lnTo>
                  <a:lnTo>
                    <a:pt x="2512" y="44843"/>
                  </a:lnTo>
                  <a:lnTo>
                    <a:pt x="2309" y="52958"/>
                  </a:lnTo>
                  <a:lnTo>
                    <a:pt x="1801" y="56972"/>
                  </a:lnTo>
                  <a:lnTo>
                    <a:pt x="1979" y="60845"/>
                  </a:lnTo>
                  <a:lnTo>
                    <a:pt x="2144" y="64668"/>
                  </a:lnTo>
                  <a:lnTo>
                    <a:pt x="2309" y="68313"/>
                  </a:lnTo>
                  <a:lnTo>
                    <a:pt x="2436" y="71564"/>
                  </a:lnTo>
                  <a:lnTo>
                    <a:pt x="3218" y="70543"/>
                  </a:lnTo>
                  <a:lnTo>
                    <a:pt x="2729" y="57376"/>
                  </a:lnTo>
                  <a:lnTo>
                    <a:pt x="3312" y="45329"/>
                  </a:lnTo>
                  <a:lnTo>
                    <a:pt x="5058" y="33355"/>
                  </a:lnTo>
                  <a:lnTo>
                    <a:pt x="8062" y="20408"/>
                  </a:lnTo>
                  <a:lnTo>
                    <a:pt x="11161" y="11290"/>
                  </a:lnTo>
                  <a:lnTo>
                    <a:pt x="13751" y="5384"/>
                  </a:lnTo>
                  <a:lnTo>
                    <a:pt x="15644" y="2705"/>
                  </a:lnTo>
                  <a:lnTo>
                    <a:pt x="17358" y="0"/>
                  </a:lnTo>
                  <a:lnTo>
                    <a:pt x="17752" y="203"/>
                  </a:lnTo>
                  <a:lnTo>
                    <a:pt x="16609" y="3124"/>
                  </a:lnTo>
                  <a:lnTo>
                    <a:pt x="15640" y="5671"/>
                  </a:lnTo>
                  <a:lnTo>
                    <a:pt x="11641" y="17365"/>
                  </a:lnTo>
                  <a:lnTo>
                    <a:pt x="8386" y="29829"/>
                  </a:lnTo>
                  <a:lnTo>
                    <a:pt x="6373" y="42837"/>
                  </a:lnTo>
                  <a:lnTo>
                    <a:pt x="6059" y="46011"/>
                  </a:lnTo>
                  <a:lnTo>
                    <a:pt x="5485" y="59052"/>
                  </a:lnTo>
                  <a:lnTo>
                    <a:pt x="6019" y="71772"/>
                  </a:lnTo>
                  <a:lnTo>
                    <a:pt x="6716" y="77508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" name="object 39"/>
            <p:cNvSpPr/>
            <p:nvPr/>
          </p:nvSpPr>
          <p:spPr>
            <a:xfrm>
              <a:off x="10217438" y="7189470"/>
              <a:ext cx="253" cy="115"/>
            </a:xfrm>
            <a:custGeom>
              <a:avLst/>
              <a:gdLst/>
              <a:ahLst/>
              <a:cxnLst/>
              <a:rect l="l" t="t" r="r" b="b"/>
              <a:pathLst>
                <a:path w="253" h="115">
                  <a:moveTo>
                    <a:pt x="253" y="115"/>
                  </a:moveTo>
                  <a:lnTo>
                    <a:pt x="0" y="0"/>
                  </a:lnTo>
                  <a:lnTo>
                    <a:pt x="253" y="11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" name="object 40"/>
            <p:cNvSpPr/>
            <p:nvPr/>
          </p:nvSpPr>
          <p:spPr>
            <a:xfrm>
              <a:off x="10218356" y="7189897"/>
              <a:ext cx="4331" cy="2255"/>
            </a:xfrm>
            <a:custGeom>
              <a:avLst/>
              <a:gdLst/>
              <a:ahLst/>
              <a:cxnLst/>
              <a:rect l="l" t="t" r="r" b="b"/>
              <a:pathLst>
                <a:path w="4331" h="2255">
                  <a:moveTo>
                    <a:pt x="4331" y="2255"/>
                  </a:moveTo>
                  <a:lnTo>
                    <a:pt x="1921" y="897"/>
                  </a:lnTo>
                  <a:lnTo>
                    <a:pt x="0" y="0"/>
                  </a:lnTo>
                  <a:lnTo>
                    <a:pt x="4331" y="225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" name="object 41"/>
            <p:cNvSpPr/>
            <p:nvPr/>
          </p:nvSpPr>
          <p:spPr>
            <a:xfrm>
              <a:off x="10217691" y="7189586"/>
              <a:ext cx="664" cy="310"/>
            </a:xfrm>
            <a:custGeom>
              <a:avLst/>
              <a:gdLst/>
              <a:ahLst/>
              <a:cxnLst/>
              <a:rect l="l" t="t" r="r" b="b"/>
              <a:pathLst>
                <a:path w="664" h="310">
                  <a:moveTo>
                    <a:pt x="664" y="310"/>
                  </a:moveTo>
                  <a:lnTo>
                    <a:pt x="0" y="0"/>
                  </a:lnTo>
                  <a:lnTo>
                    <a:pt x="664" y="31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" name="object 42"/>
            <p:cNvSpPr/>
            <p:nvPr/>
          </p:nvSpPr>
          <p:spPr>
            <a:xfrm>
              <a:off x="10147195" y="6903572"/>
              <a:ext cx="287108" cy="302365"/>
            </a:xfrm>
            <a:custGeom>
              <a:avLst/>
              <a:gdLst/>
              <a:ahLst/>
              <a:cxnLst/>
              <a:rect l="l" t="t" r="r" b="b"/>
              <a:pathLst>
                <a:path w="287108" h="302365">
                  <a:moveTo>
                    <a:pt x="304" y="147490"/>
                  </a:moveTo>
                  <a:lnTo>
                    <a:pt x="127" y="151033"/>
                  </a:lnTo>
                  <a:lnTo>
                    <a:pt x="0" y="155351"/>
                  </a:lnTo>
                  <a:lnTo>
                    <a:pt x="304" y="160089"/>
                  </a:lnTo>
                  <a:lnTo>
                    <a:pt x="520" y="164775"/>
                  </a:lnTo>
                  <a:lnTo>
                    <a:pt x="927" y="169067"/>
                  </a:lnTo>
                  <a:lnTo>
                    <a:pt x="1447" y="172573"/>
                  </a:lnTo>
                  <a:lnTo>
                    <a:pt x="1485" y="178973"/>
                  </a:lnTo>
                  <a:lnTo>
                    <a:pt x="4128" y="212079"/>
                  </a:lnTo>
                  <a:lnTo>
                    <a:pt x="9266" y="223101"/>
                  </a:lnTo>
                  <a:lnTo>
                    <a:pt x="12217" y="228529"/>
                  </a:lnTo>
                  <a:lnTo>
                    <a:pt x="15163" y="234536"/>
                  </a:lnTo>
                  <a:lnTo>
                    <a:pt x="18999" y="239540"/>
                  </a:lnTo>
                  <a:lnTo>
                    <a:pt x="22072" y="244620"/>
                  </a:lnTo>
                  <a:lnTo>
                    <a:pt x="25450" y="249458"/>
                  </a:lnTo>
                  <a:lnTo>
                    <a:pt x="28956" y="253700"/>
                  </a:lnTo>
                  <a:lnTo>
                    <a:pt x="31940" y="257891"/>
                  </a:lnTo>
                  <a:lnTo>
                    <a:pt x="38673" y="264617"/>
                  </a:lnTo>
                  <a:lnTo>
                    <a:pt x="51056" y="274532"/>
                  </a:lnTo>
                  <a:lnTo>
                    <a:pt x="53644" y="276395"/>
                  </a:lnTo>
                  <a:lnTo>
                    <a:pt x="56222" y="278110"/>
                  </a:lnTo>
                  <a:lnTo>
                    <a:pt x="58915" y="279672"/>
                  </a:lnTo>
                  <a:lnTo>
                    <a:pt x="61582" y="281259"/>
                  </a:lnTo>
                  <a:lnTo>
                    <a:pt x="64312" y="282847"/>
                  </a:lnTo>
                  <a:lnTo>
                    <a:pt x="65667" y="283637"/>
                  </a:lnTo>
                  <a:lnTo>
                    <a:pt x="64262" y="282732"/>
                  </a:lnTo>
                  <a:lnTo>
                    <a:pt x="71064" y="286275"/>
                  </a:lnTo>
                  <a:lnTo>
                    <a:pt x="72618" y="286987"/>
                  </a:lnTo>
                  <a:lnTo>
                    <a:pt x="73081" y="287222"/>
                  </a:lnTo>
                  <a:lnTo>
                    <a:pt x="75492" y="288580"/>
                  </a:lnTo>
                  <a:lnTo>
                    <a:pt x="77085" y="289258"/>
                  </a:lnTo>
                  <a:lnTo>
                    <a:pt x="73393" y="287368"/>
                  </a:lnTo>
                  <a:lnTo>
                    <a:pt x="76517" y="288701"/>
                  </a:lnTo>
                  <a:lnTo>
                    <a:pt x="78557" y="289883"/>
                  </a:lnTo>
                  <a:lnTo>
                    <a:pt x="79139" y="290131"/>
                  </a:lnTo>
                  <a:lnTo>
                    <a:pt x="82765" y="291457"/>
                  </a:lnTo>
                  <a:lnTo>
                    <a:pt x="80783" y="290830"/>
                  </a:lnTo>
                  <a:lnTo>
                    <a:pt x="87217" y="293565"/>
                  </a:lnTo>
                  <a:lnTo>
                    <a:pt x="99407" y="297447"/>
                  </a:lnTo>
                  <a:lnTo>
                    <a:pt x="117367" y="300952"/>
                  </a:lnTo>
                  <a:lnTo>
                    <a:pt x="129974" y="302189"/>
                  </a:lnTo>
                  <a:lnTo>
                    <a:pt x="142670" y="302365"/>
                  </a:lnTo>
                  <a:lnTo>
                    <a:pt x="149034" y="302024"/>
                  </a:lnTo>
                  <a:lnTo>
                    <a:pt x="161650" y="300399"/>
                  </a:lnTo>
                  <a:lnTo>
                    <a:pt x="174099" y="297772"/>
                  </a:lnTo>
                  <a:lnTo>
                    <a:pt x="186324" y="294156"/>
                  </a:lnTo>
                  <a:lnTo>
                    <a:pt x="204061" y="286592"/>
                  </a:lnTo>
                  <a:lnTo>
                    <a:pt x="215159" y="280341"/>
                  </a:lnTo>
                  <a:lnTo>
                    <a:pt x="225735" y="273254"/>
                  </a:lnTo>
                  <a:lnTo>
                    <a:pt x="240413" y="260802"/>
                  </a:lnTo>
                  <a:lnTo>
                    <a:pt x="249207" y="251597"/>
                  </a:lnTo>
                  <a:lnTo>
                    <a:pt x="257262" y="241754"/>
                  </a:lnTo>
                  <a:lnTo>
                    <a:pt x="267554" y="225752"/>
                  </a:lnTo>
                  <a:lnTo>
                    <a:pt x="273313" y="214377"/>
                  </a:lnTo>
                  <a:lnTo>
                    <a:pt x="278151" y="202635"/>
                  </a:lnTo>
                  <a:lnTo>
                    <a:pt x="283267" y="184703"/>
                  </a:lnTo>
                  <a:lnTo>
                    <a:pt x="285542" y="172164"/>
                  </a:lnTo>
                  <a:lnTo>
                    <a:pt x="286855" y="159547"/>
                  </a:lnTo>
                  <a:lnTo>
                    <a:pt x="287108" y="154361"/>
                  </a:lnTo>
                  <a:lnTo>
                    <a:pt x="286730" y="141544"/>
                  </a:lnTo>
                  <a:lnTo>
                    <a:pt x="285469" y="128872"/>
                  </a:lnTo>
                  <a:lnTo>
                    <a:pt x="283244" y="116409"/>
                  </a:lnTo>
                  <a:lnTo>
                    <a:pt x="282244" y="112197"/>
                  </a:lnTo>
                  <a:lnTo>
                    <a:pt x="281597" y="108717"/>
                  </a:lnTo>
                  <a:lnTo>
                    <a:pt x="279958" y="103688"/>
                  </a:lnTo>
                  <a:lnTo>
                    <a:pt x="278549" y="98557"/>
                  </a:lnTo>
                  <a:lnTo>
                    <a:pt x="277063" y="93490"/>
                  </a:lnTo>
                  <a:lnTo>
                    <a:pt x="274828" y="88600"/>
                  </a:lnTo>
                  <a:lnTo>
                    <a:pt x="273583" y="85260"/>
                  </a:lnTo>
                  <a:lnTo>
                    <a:pt x="268006" y="74539"/>
                  </a:lnTo>
                  <a:lnTo>
                    <a:pt x="261305" y="64041"/>
                  </a:lnTo>
                  <a:lnTo>
                    <a:pt x="253547" y="53911"/>
                  </a:lnTo>
                  <a:lnTo>
                    <a:pt x="244798" y="44295"/>
                  </a:lnTo>
                  <a:lnTo>
                    <a:pt x="235124" y="35338"/>
                  </a:lnTo>
                  <a:lnTo>
                    <a:pt x="224591" y="27186"/>
                  </a:lnTo>
                  <a:lnTo>
                    <a:pt x="213264" y="19985"/>
                  </a:lnTo>
                  <a:lnTo>
                    <a:pt x="199711" y="13138"/>
                  </a:lnTo>
                  <a:lnTo>
                    <a:pt x="187814" y="8373"/>
                  </a:lnTo>
                  <a:lnTo>
                    <a:pt x="175675" y="4639"/>
                  </a:lnTo>
                  <a:lnTo>
                    <a:pt x="166585" y="2583"/>
                  </a:lnTo>
                  <a:lnTo>
                    <a:pt x="153636" y="768"/>
                  </a:lnTo>
                  <a:lnTo>
                    <a:pt x="140864" y="0"/>
                  </a:lnTo>
                  <a:lnTo>
                    <a:pt x="128412" y="216"/>
                  </a:lnTo>
                  <a:lnTo>
                    <a:pt x="121907" y="716"/>
                  </a:lnTo>
                  <a:lnTo>
                    <a:pt x="107609" y="3451"/>
                  </a:lnTo>
                  <a:lnTo>
                    <a:pt x="95568" y="7328"/>
                  </a:lnTo>
                  <a:lnTo>
                    <a:pt x="88163" y="10724"/>
                  </a:lnTo>
                  <a:lnTo>
                    <a:pt x="84251" y="12781"/>
                  </a:lnTo>
                  <a:lnTo>
                    <a:pt x="81153" y="14394"/>
                  </a:lnTo>
                  <a:lnTo>
                    <a:pt x="77266" y="17137"/>
                  </a:lnTo>
                  <a:lnTo>
                    <a:pt x="76136" y="17963"/>
                  </a:lnTo>
                  <a:lnTo>
                    <a:pt x="70205" y="21633"/>
                  </a:lnTo>
                  <a:lnTo>
                    <a:pt x="64947" y="26002"/>
                  </a:lnTo>
                  <a:lnTo>
                    <a:pt x="71424" y="23945"/>
                  </a:lnTo>
                  <a:lnTo>
                    <a:pt x="74549" y="22675"/>
                  </a:lnTo>
                  <a:lnTo>
                    <a:pt x="78663" y="20592"/>
                  </a:lnTo>
                  <a:lnTo>
                    <a:pt x="83375" y="18903"/>
                  </a:lnTo>
                  <a:lnTo>
                    <a:pt x="88201" y="17442"/>
                  </a:lnTo>
                  <a:lnTo>
                    <a:pt x="93205" y="15334"/>
                  </a:lnTo>
                  <a:lnTo>
                    <a:pt x="98158" y="14445"/>
                  </a:lnTo>
                  <a:lnTo>
                    <a:pt x="103060" y="13391"/>
                  </a:lnTo>
                  <a:lnTo>
                    <a:pt x="107480" y="12235"/>
                  </a:lnTo>
                  <a:lnTo>
                    <a:pt x="110871" y="12108"/>
                  </a:lnTo>
                  <a:lnTo>
                    <a:pt x="114198" y="11880"/>
                  </a:lnTo>
                  <a:lnTo>
                    <a:pt x="116420" y="12870"/>
                  </a:lnTo>
                  <a:lnTo>
                    <a:pt x="109829" y="13327"/>
                  </a:lnTo>
                  <a:lnTo>
                    <a:pt x="103466" y="15156"/>
                  </a:lnTo>
                  <a:lnTo>
                    <a:pt x="103682" y="16071"/>
                  </a:lnTo>
                  <a:lnTo>
                    <a:pt x="99148" y="18204"/>
                  </a:lnTo>
                  <a:lnTo>
                    <a:pt x="94132" y="20985"/>
                  </a:lnTo>
                  <a:lnTo>
                    <a:pt x="89141" y="23919"/>
                  </a:lnTo>
                  <a:lnTo>
                    <a:pt x="83426" y="26637"/>
                  </a:lnTo>
                  <a:lnTo>
                    <a:pt x="80632" y="28186"/>
                  </a:lnTo>
                  <a:lnTo>
                    <a:pt x="79298" y="29075"/>
                  </a:lnTo>
                  <a:lnTo>
                    <a:pt x="76174" y="30815"/>
                  </a:lnTo>
                  <a:lnTo>
                    <a:pt x="72263" y="33114"/>
                  </a:lnTo>
                  <a:lnTo>
                    <a:pt x="68605" y="35870"/>
                  </a:lnTo>
                  <a:lnTo>
                    <a:pt x="63906" y="38727"/>
                  </a:lnTo>
                  <a:lnTo>
                    <a:pt x="59728" y="42245"/>
                  </a:lnTo>
                  <a:lnTo>
                    <a:pt x="51104" y="49116"/>
                  </a:lnTo>
                  <a:lnTo>
                    <a:pt x="44005" y="57371"/>
                  </a:lnTo>
                  <a:lnTo>
                    <a:pt x="41986" y="59657"/>
                  </a:lnTo>
                  <a:lnTo>
                    <a:pt x="40547" y="62840"/>
                  </a:lnTo>
                  <a:lnTo>
                    <a:pt x="48106" y="58395"/>
                  </a:lnTo>
                  <a:lnTo>
                    <a:pt x="55689" y="53485"/>
                  </a:lnTo>
                  <a:lnTo>
                    <a:pt x="58851" y="51719"/>
                  </a:lnTo>
                  <a:lnTo>
                    <a:pt x="62217" y="49865"/>
                  </a:lnTo>
                  <a:lnTo>
                    <a:pt x="65646" y="47948"/>
                  </a:lnTo>
                  <a:lnTo>
                    <a:pt x="69265" y="46284"/>
                  </a:lnTo>
                  <a:lnTo>
                    <a:pt x="72948" y="44607"/>
                  </a:lnTo>
                  <a:lnTo>
                    <a:pt x="76542" y="42944"/>
                  </a:lnTo>
                  <a:lnTo>
                    <a:pt x="80200" y="41432"/>
                  </a:lnTo>
                  <a:lnTo>
                    <a:pt x="83959" y="40315"/>
                  </a:lnTo>
                  <a:lnTo>
                    <a:pt x="87287" y="39019"/>
                  </a:lnTo>
                  <a:lnTo>
                    <a:pt x="90652" y="37749"/>
                  </a:lnTo>
                  <a:lnTo>
                    <a:pt x="93954" y="37165"/>
                  </a:lnTo>
                  <a:lnTo>
                    <a:pt x="96672" y="36264"/>
                  </a:lnTo>
                  <a:lnTo>
                    <a:pt x="107759" y="33393"/>
                  </a:lnTo>
                  <a:lnTo>
                    <a:pt x="97294" y="38270"/>
                  </a:lnTo>
                  <a:lnTo>
                    <a:pt x="97764" y="39515"/>
                  </a:lnTo>
                  <a:lnTo>
                    <a:pt x="110104" y="36234"/>
                  </a:lnTo>
                  <a:lnTo>
                    <a:pt x="122154" y="34566"/>
                  </a:lnTo>
                  <a:lnTo>
                    <a:pt x="124993" y="34105"/>
                  </a:lnTo>
                  <a:lnTo>
                    <a:pt x="136410" y="34079"/>
                  </a:lnTo>
                  <a:lnTo>
                    <a:pt x="141084" y="34384"/>
                  </a:lnTo>
                  <a:lnTo>
                    <a:pt x="143675" y="34549"/>
                  </a:lnTo>
                  <a:lnTo>
                    <a:pt x="146291" y="34727"/>
                  </a:lnTo>
                  <a:lnTo>
                    <a:pt x="148958" y="35032"/>
                  </a:lnTo>
                  <a:lnTo>
                    <a:pt x="151663" y="35476"/>
                  </a:lnTo>
                  <a:lnTo>
                    <a:pt x="154368" y="35946"/>
                  </a:lnTo>
                  <a:lnTo>
                    <a:pt x="157149" y="36213"/>
                  </a:lnTo>
                  <a:lnTo>
                    <a:pt x="159791" y="36759"/>
                  </a:lnTo>
                  <a:lnTo>
                    <a:pt x="165036" y="38232"/>
                  </a:lnTo>
                  <a:lnTo>
                    <a:pt x="170141" y="39146"/>
                  </a:lnTo>
                  <a:lnTo>
                    <a:pt x="173977" y="40759"/>
                  </a:lnTo>
                  <a:lnTo>
                    <a:pt x="175298" y="41153"/>
                  </a:lnTo>
                  <a:lnTo>
                    <a:pt x="178587" y="42118"/>
                  </a:lnTo>
                  <a:lnTo>
                    <a:pt x="182333" y="43414"/>
                  </a:lnTo>
                  <a:lnTo>
                    <a:pt x="184899" y="44620"/>
                  </a:lnTo>
                  <a:lnTo>
                    <a:pt x="187642" y="45890"/>
                  </a:lnTo>
                  <a:lnTo>
                    <a:pt x="190842" y="47236"/>
                  </a:lnTo>
                  <a:lnTo>
                    <a:pt x="194271" y="49218"/>
                  </a:lnTo>
                  <a:lnTo>
                    <a:pt x="199009" y="52037"/>
                  </a:lnTo>
                  <a:lnTo>
                    <a:pt x="201752" y="52913"/>
                  </a:lnTo>
                  <a:lnTo>
                    <a:pt x="205028" y="55517"/>
                  </a:lnTo>
                  <a:lnTo>
                    <a:pt x="208356" y="57993"/>
                  </a:lnTo>
                  <a:lnTo>
                    <a:pt x="211797" y="60355"/>
                  </a:lnTo>
                  <a:lnTo>
                    <a:pt x="214680" y="63403"/>
                  </a:lnTo>
                  <a:lnTo>
                    <a:pt x="216357" y="65740"/>
                  </a:lnTo>
                  <a:lnTo>
                    <a:pt x="220916" y="68915"/>
                  </a:lnTo>
                  <a:lnTo>
                    <a:pt x="224396" y="73271"/>
                  </a:lnTo>
                  <a:lnTo>
                    <a:pt x="228117" y="77373"/>
                  </a:lnTo>
                  <a:lnTo>
                    <a:pt x="231368" y="81831"/>
                  </a:lnTo>
                  <a:lnTo>
                    <a:pt x="234759" y="86200"/>
                  </a:lnTo>
                  <a:lnTo>
                    <a:pt x="237782" y="90785"/>
                  </a:lnTo>
                  <a:lnTo>
                    <a:pt x="238429" y="93617"/>
                  </a:lnTo>
                  <a:lnTo>
                    <a:pt x="240868" y="97757"/>
                  </a:lnTo>
                  <a:lnTo>
                    <a:pt x="242189" y="100932"/>
                  </a:lnTo>
                  <a:lnTo>
                    <a:pt x="241249" y="101376"/>
                  </a:lnTo>
                  <a:lnTo>
                    <a:pt x="242163" y="103955"/>
                  </a:lnTo>
                  <a:lnTo>
                    <a:pt x="244144" y="107511"/>
                  </a:lnTo>
                  <a:lnTo>
                    <a:pt x="245414" y="110686"/>
                  </a:lnTo>
                  <a:lnTo>
                    <a:pt x="246557" y="113886"/>
                  </a:lnTo>
                  <a:lnTo>
                    <a:pt x="247459" y="116439"/>
                  </a:lnTo>
                  <a:lnTo>
                    <a:pt x="249199" y="120084"/>
                  </a:lnTo>
                  <a:lnTo>
                    <a:pt x="250113" y="123881"/>
                  </a:lnTo>
                  <a:lnTo>
                    <a:pt x="251294" y="128808"/>
                  </a:lnTo>
                  <a:lnTo>
                    <a:pt x="251853" y="131171"/>
                  </a:lnTo>
                  <a:lnTo>
                    <a:pt x="252349" y="135984"/>
                  </a:lnTo>
                  <a:lnTo>
                    <a:pt x="253352" y="140492"/>
                  </a:lnTo>
                  <a:lnTo>
                    <a:pt x="253428" y="149357"/>
                  </a:lnTo>
                  <a:lnTo>
                    <a:pt x="253885" y="153612"/>
                  </a:lnTo>
                  <a:lnTo>
                    <a:pt x="253352" y="157764"/>
                  </a:lnTo>
                  <a:lnTo>
                    <a:pt x="253047" y="161879"/>
                  </a:lnTo>
                  <a:lnTo>
                    <a:pt x="252806" y="165969"/>
                  </a:lnTo>
                  <a:lnTo>
                    <a:pt x="251955" y="169969"/>
                  </a:lnTo>
                  <a:lnTo>
                    <a:pt x="251231" y="175341"/>
                  </a:lnTo>
                  <a:lnTo>
                    <a:pt x="249567" y="180650"/>
                  </a:lnTo>
                  <a:lnTo>
                    <a:pt x="248119" y="186162"/>
                  </a:lnTo>
                  <a:lnTo>
                    <a:pt x="247269" y="188841"/>
                  </a:lnTo>
                  <a:lnTo>
                    <a:pt x="246100" y="191521"/>
                  </a:lnTo>
                  <a:lnTo>
                    <a:pt x="245135" y="194277"/>
                  </a:lnTo>
                  <a:lnTo>
                    <a:pt x="244271" y="197020"/>
                  </a:lnTo>
                  <a:lnTo>
                    <a:pt x="242925" y="199649"/>
                  </a:lnTo>
                  <a:lnTo>
                    <a:pt x="241642" y="202303"/>
                  </a:lnTo>
                  <a:lnTo>
                    <a:pt x="239331" y="207739"/>
                  </a:lnTo>
                  <a:lnTo>
                    <a:pt x="235966" y="212781"/>
                  </a:lnTo>
                  <a:lnTo>
                    <a:pt x="232879" y="218013"/>
                  </a:lnTo>
                  <a:lnTo>
                    <a:pt x="229260" y="222928"/>
                  </a:lnTo>
                  <a:lnTo>
                    <a:pt x="227444" y="225379"/>
                  </a:lnTo>
                  <a:lnTo>
                    <a:pt x="225729" y="227957"/>
                  </a:lnTo>
                  <a:lnTo>
                    <a:pt x="221386" y="232402"/>
                  </a:lnTo>
                  <a:lnTo>
                    <a:pt x="212341" y="241345"/>
                  </a:lnTo>
                  <a:lnTo>
                    <a:pt x="202430" y="249404"/>
                  </a:lnTo>
                  <a:lnTo>
                    <a:pt x="192227" y="255808"/>
                  </a:lnTo>
                  <a:lnTo>
                    <a:pt x="180718" y="261511"/>
                  </a:lnTo>
                  <a:lnTo>
                    <a:pt x="168766" y="265964"/>
                  </a:lnTo>
                  <a:lnTo>
                    <a:pt x="157632" y="268915"/>
                  </a:lnTo>
                  <a:lnTo>
                    <a:pt x="152311" y="269651"/>
                  </a:lnTo>
                  <a:lnTo>
                    <a:pt x="146977" y="271315"/>
                  </a:lnTo>
                  <a:lnTo>
                    <a:pt x="152488" y="271391"/>
                  </a:lnTo>
                  <a:lnTo>
                    <a:pt x="147091" y="272433"/>
                  </a:lnTo>
                  <a:lnTo>
                    <a:pt x="141554" y="272255"/>
                  </a:lnTo>
                  <a:lnTo>
                    <a:pt x="136093" y="272661"/>
                  </a:lnTo>
                  <a:lnTo>
                    <a:pt x="130594" y="272357"/>
                  </a:lnTo>
                  <a:lnTo>
                    <a:pt x="127800" y="272903"/>
                  </a:lnTo>
                  <a:lnTo>
                    <a:pt x="124980" y="273550"/>
                  </a:lnTo>
                  <a:lnTo>
                    <a:pt x="119494" y="272661"/>
                  </a:lnTo>
                  <a:lnTo>
                    <a:pt x="106820" y="270577"/>
                  </a:lnTo>
                  <a:lnTo>
                    <a:pt x="94483" y="267008"/>
                  </a:lnTo>
                  <a:lnTo>
                    <a:pt x="82606" y="262063"/>
                  </a:lnTo>
                  <a:lnTo>
                    <a:pt x="71311" y="255852"/>
                  </a:lnTo>
                  <a:lnTo>
                    <a:pt x="60720" y="248482"/>
                  </a:lnTo>
                  <a:lnTo>
                    <a:pt x="58762" y="246931"/>
                  </a:lnTo>
                  <a:lnTo>
                    <a:pt x="54660" y="243108"/>
                  </a:lnTo>
                  <a:lnTo>
                    <a:pt x="50228" y="239667"/>
                  </a:lnTo>
                  <a:lnTo>
                    <a:pt x="46659" y="235298"/>
                  </a:lnTo>
                  <a:lnTo>
                    <a:pt x="42773" y="231234"/>
                  </a:lnTo>
                  <a:lnTo>
                    <a:pt x="41135" y="228948"/>
                  </a:lnTo>
                  <a:lnTo>
                    <a:pt x="36868" y="232352"/>
                  </a:lnTo>
                  <a:lnTo>
                    <a:pt x="37630" y="233431"/>
                  </a:lnTo>
                  <a:lnTo>
                    <a:pt x="39662" y="235717"/>
                  </a:lnTo>
                  <a:lnTo>
                    <a:pt x="42633" y="238943"/>
                  </a:lnTo>
                  <a:lnTo>
                    <a:pt x="46416" y="245348"/>
                  </a:lnTo>
                  <a:lnTo>
                    <a:pt x="56089" y="254335"/>
                  </a:lnTo>
                  <a:lnTo>
                    <a:pt x="66907" y="262334"/>
                  </a:lnTo>
                  <a:lnTo>
                    <a:pt x="78008" y="268808"/>
                  </a:lnTo>
                  <a:lnTo>
                    <a:pt x="89061" y="274063"/>
                  </a:lnTo>
                  <a:lnTo>
                    <a:pt x="88963" y="275405"/>
                  </a:lnTo>
                  <a:lnTo>
                    <a:pt x="91821" y="276395"/>
                  </a:lnTo>
                  <a:lnTo>
                    <a:pt x="94665" y="277424"/>
                  </a:lnTo>
                  <a:lnTo>
                    <a:pt x="97497" y="278414"/>
                  </a:lnTo>
                  <a:lnTo>
                    <a:pt x="100368" y="279253"/>
                  </a:lnTo>
                  <a:lnTo>
                    <a:pt x="103136" y="280573"/>
                  </a:lnTo>
                  <a:lnTo>
                    <a:pt x="101066" y="280993"/>
                  </a:lnTo>
                  <a:lnTo>
                    <a:pt x="96202" y="279723"/>
                  </a:lnTo>
                  <a:lnTo>
                    <a:pt x="93738" y="279075"/>
                  </a:lnTo>
                  <a:lnTo>
                    <a:pt x="90563" y="278135"/>
                  </a:lnTo>
                  <a:lnTo>
                    <a:pt x="86842" y="276941"/>
                  </a:lnTo>
                  <a:lnTo>
                    <a:pt x="83210" y="275557"/>
                  </a:lnTo>
                  <a:lnTo>
                    <a:pt x="79159" y="273703"/>
                  </a:lnTo>
                  <a:lnTo>
                    <a:pt x="74739" y="271760"/>
                  </a:lnTo>
                  <a:lnTo>
                    <a:pt x="70561" y="269461"/>
                  </a:lnTo>
                  <a:lnTo>
                    <a:pt x="66040" y="266972"/>
                  </a:lnTo>
                  <a:lnTo>
                    <a:pt x="61633" y="264127"/>
                  </a:lnTo>
                  <a:lnTo>
                    <a:pt x="57365" y="261041"/>
                  </a:lnTo>
                  <a:lnTo>
                    <a:pt x="55219" y="259479"/>
                  </a:lnTo>
                  <a:lnTo>
                    <a:pt x="52006" y="257155"/>
                  </a:lnTo>
                  <a:lnTo>
                    <a:pt x="49072" y="254526"/>
                  </a:lnTo>
                  <a:lnTo>
                    <a:pt x="45148" y="251046"/>
                  </a:lnTo>
                  <a:lnTo>
                    <a:pt x="41211" y="247731"/>
                  </a:lnTo>
                  <a:lnTo>
                    <a:pt x="38125" y="244086"/>
                  </a:lnTo>
                  <a:lnTo>
                    <a:pt x="34874" y="240556"/>
                  </a:lnTo>
                  <a:lnTo>
                    <a:pt x="31838" y="237330"/>
                  </a:lnTo>
                  <a:lnTo>
                    <a:pt x="29629" y="234130"/>
                  </a:lnTo>
                  <a:lnTo>
                    <a:pt x="29451" y="236758"/>
                  </a:lnTo>
                  <a:lnTo>
                    <a:pt x="32092" y="240111"/>
                  </a:lnTo>
                  <a:lnTo>
                    <a:pt x="36271" y="244747"/>
                  </a:lnTo>
                  <a:lnTo>
                    <a:pt x="35636" y="245344"/>
                  </a:lnTo>
                  <a:lnTo>
                    <a:pt x="27176" y="235113"/>
                  </a:lnTo>
                  <a:lnTo>
                    <a:pt x="19956" y="224464"/>
                  </a:lnTo>
                  <a:lnTo>
                    <a:pt x="13909" y="213417"/>
                  </a:lnTo>
                  <a:lnTo>
                    <a:pt x="8970" y="201996"/>
                  </a:lnTo>
                  <a:lnTo>
                    <a:pt x="4552" y="188145"/>
                  </a:lnTo>
                  <a:lnTo>
                    <a:pt x="1959" y="175931"/>
                  </a:lnTo>
                  <a:lnTo>
                    <a:pt x="490" y="163267"/>
                  </a:lnTo>
                  <a:lnTo>
                    <a:pt x="213" y="150133"/>
                  </a:lnTo>
                  <a:lnTo>
                    <a:pt x="304" y="14749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" name="object 43"/>
            <p:cNvSpPr/>
            <p:nvPr/>
          </p:nvSpPr>
          <p:spPr>
            <a:xfrm>
              <a:off x="10159666" y="6973693"/>
              <a:ext cx="35680" cy="175227"/>
            </a:xfrm>
            <a:custGeom>
              <a:avLst/>
              <a:gdLst/>
              <a:ahLst/>
              <a:cxnLst/>
              <a:rect l="l" t="t" r="r" b="b"/>
              <a:pathLst>
                <a:path w="35680" h="175227">
                  <a:moveTo>
                    <a:pt x="2325" y="83643"/>
                  </a:moveTo>
                  <a:lnTo>
                    <a:pt x="2947" y="78067"/>
                  </a:lnTo>
                  <a:lnTo>
                    <a:pt x="3125" y="72454"/>
                  </a:lnTo>
                  <a:lnTo>
                    <a:pt x="4306" y="64148"/>
                  </a:lnTo>
                  <a:lnTo>
                    <a:pt x="4585" y="61367"/>
                  </a:lnTo>
                  <a:lnTo>
                    <a:pt x="5220" y="58636"/>
                  </a:lnTo>
                  <a:lnTo>
                    <a:pt x="5931" y="55944"/>
                  </a:lnTo>
                  <a:lnTo>
                    <a:pt x="9443" y="43586"/>
                  </a:lnTo>
                  <a:lnTo>
                    <a:pt x="14300" y="31730"/>
                  </a:lnTo>
                  <a:lnTo>
                    <a:pt x="20387" y="20444"/>
                  </a:lnTo>
                  <a:lnTo>
                    <a:pt x="27591" y="9797"/>
                  </a:lnTo>
                  <a:lnTo>
                    <a:pt x="35680" y="0"/>
                  </a:lnTo>
                  <a:lnTo>
                    <a:pt x="28768" y="7522"/>
                  </a:lnTo>
                  <a:lnTo>
                    <a:pt x="21156" y="17334"/>
                  </a:lnTo>
                  <a:lnTo>
                    <a:pt x="18339" y="21806"/>
                  </a:lnTo>
                  <a:lnTo>
                    <a:pt x="12425" y="32552"/>
                  </a:lnTo>
                  <a:lnTo>
                    <a:pt x="7751" y="44520"/>
                  </a:lnTo>
                  <a:lnTo>
                    <a:pt x="5995" y="50153"/>
                  </a:lnTo>
                  <a:lnTo>
                    <a:pt x="4763" y="49810"/>
                  </a:lnTo>
                  <a:lnTo>
                    <a:pt x="3417" y="55372"/>
                  </a:lnTo>
                  <a:lnTo>
                    <a:pt x="1031" y="67822"/>
                  </a:lnTo>
                  <a:lnTo>
                    <a:pt x="0" y="80664"/>
                  </a:lnTo>
                  <a:lnTo>
                    <a:pt x="272" y="93448"/>
                  </a:lnTo>
                  <a:lnTo>
                    <a:pt x="1798" y="105721"/>
                  </a:lnTo>
                  <a:lnTo>
                    <a:pt x="5737" y="121812"/>
                  </a:lnTo>
                  <a:lnTo>
                    <a:pt x="10213" y="134110"/>
                  </a:lnTo>
                  <a:lnTo>
                    <a:pt x="14254" y="143624"/>
                  </a:lnTo>
                  <a:lnTo>
                    <a:pt x="15888" y="146952"/>
                  </a:lnTo>
                  <a:lnTo>
                    <a:pt x="16866" y="149746"/>
                  </a:lnTo>
                  <a:lnTo>
                    <a:pt x="18924" y="153594"/>
                  </a:lnTo>
                  <a:lnTo>
                    <a:pt x="21425" y="157607"/>
                  </a:lnTo>
                  <a:lnTo>
                    <a:pt x="23153" y="160173"/>
                  </a:lnTo>
                  <a:lnTo>
                    <a:pt x="24309" y="162110"/>
                  </a:lnTo>
                  <a:lnTo>
                    <a:pt x="24753" y="162852"/>
                  </a:lnTo>
                  <a:lnTo>
                    <a:pt x="25331" y="165704"/>
                  </a:lnTo>
                  <a:lnTo>
                    <a:pt x="33946" y="175227"/>
                  </a:lnTo>
                  <a:lnTo>
                    <a:pt x="30163" y="168821"/>
                  </a:lnTo>
                  <a:lnTo>
                    <a:pt x="26074" y="164605"/>
                  </a:lnTo>
                  <a:lnTo>
                    <a:pt x="25159" y="163310"/>
                  </a:lnTo>
                  <a:lnTo>
                    <a:pt x="24397" y="162230"/>
                  </a:lnTo>
                  <a:lnTo>
                    <a:pt x="28664" y="158827"/>
                  </a:lnTo>
                  <a:lnTo>
                    <a:pt x="23673" y="152083"/>
                  </a:lnTo>
                  <a:lnTo>
                    <a:pt x="17082" y="141191"/>
                  </a:lnTo>
                  <a:lnTo>
                    <a:pt x="11556" y="129714"/>
                  </a:lnTo>
                  <a:lnTo>
                    <a:pt x="8852" y="122124"/>
                  </a:lnTo>
                  <a:lnTo>
                    <a:pt x="7455" y="118174"/>
                  </a:lnTo>
                  <a:lnTo>
                    <a:pt x="6516" y="114110"/>
                  </a:lnTo>
                  <a:lnTo>
                    <a:pt x="5906" y="111354"/>
                  </a:lnTo>
                  <a:lnTo>
                    <a:pt x="5081" y="108649"/>
                  </a:lnTo>
                  <a:lnTo>
                    <a:pt x="4598" y="105918"/>
                  </a:lnTo>
                  <a:lnTo>
                    <a:pt x="3874" y="100394"/>
                  </a:lnTo>
                  <a:lnTo>
                    <a:pt x="2833" y="94831"/>
                  </a:lnTo>
                  <a:lnTo>
                    <a:pt x="2833" y="89256"/>
                  </a:lnTo>
                  <a:lnTo>
                    <a:pt x="2325" y="8364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" name="object 44"/>
            <p:cNvSpPr/>
            <p:nvPr/>
          </p:nvSpPr>
          <p:spPr>
            <a:xfrm>
              <a:off x="10220589" y="7190940"/>
              <a:ext cx="5325" cy="2609"/>
            </a:xfrm>
            <a:custGeom>
              <a:avLst/>
              <a:gdLst/>
              <a:ahLst/>
              <a:cxnLst/>
              <a:rect l="l" t="t" r="r" b="b"/>
              <a:pathLst>
                <a:path w="5325" h="2609">
                  <a:moveTo>
                    <a:pt x="3692" y="1889"/>
                  </a:moveTo>
                  <a:lnTo>
                    <a:pt x="4546" y="2324"/>
                  </a:lnTo>
                  <a:lnTo>
                    <a:pt x="5325" y="2609"/>
                  </a:lnTo>
                  <a:lnTo>
                    <a:pt x="5164" y="2515"/>
                  </a:lnTo>
                  <a:lnTo>
                    <a:pt x="3124" y="1333"/>
                  </a:lnTo>
                  <a:lnTo>
                    <a:pt x="0" y="0"/>
                  </a:lnTo>
                  <a:lnTo>
                    <a:pt x="3692" y="1889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" name="object 45"/>
            <p:cNvSpPr/>
            <p:nvPr/>
          </p:nvSpPr>
          <p:spPr>
            <a:xfrm>
              <a:off x="10225915" y="7193549"/>
              <a:ext cx="2064" cy="852"/>
            </a:xfrm>
            <a:custGeom>
              <a:avLst/>
              <a:gdLst/>
              <a:ahLst/>
              <a:cxnLst/>
              <a:rect l="l" t="t" r="r" b="b"/>
              <a:pathLst>
                <a:path w="2064" h="852">
                  <a:moveTo>
                    <a:pt x="420" y="153"/>
                  </a:moveTo>
                  <a:lnTo>
                    <a:pt x="0" y="0"/>
                  </a:lnTo>
                  <a:lnTo>
                    <a:pt x="757" y="438"/>
                  </a:lnTo>
                  <a:lnTo>
                    <a:pt x="2064" y="852"/>
                  </a:lnTo>
                  <a:lnTo>
                    <a:pt x="420" y="15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" name="object 46"/>
            <p:cNvSpPr/>
            <p:nvPr/>
          </p:nvSpPr>
          <p:spPr>
            <a:xfrm>
              <a:off x="10177828" y="7128824"/>
              <a:ext cx="7169" cy="10573"/>
            </a:xfrm>
            <a:custGeom>
              <a:avLst/>
              <a:gdLst/>
              <a:ahLst/>
              <a:cxnLst/>
              <a:rect l="l" t="t" r="r" b="b"/>
              <a:pathLst>
                <a:path w="7169" h="10573">
                  <a:moveTo>
                    <a:pt x="7169" y="10573"/>
                  </a:moveTo>
                  <a:lnTo>
                    <a:pt x="6591" y="7721"/>
                  </a:lnTo>
                  <a:lnTo>
                    <a:pt x="6147" y="6978"/>
                  </a:lnTo>
                  <a:lnTo>
                    <a:pt x="1054" y="0"/>
                  </a:lnTo>
                  <a:lnTo>
                    <a:pt x="0" y="749"/>
                  </a:lnTo>
                  <a:lnTo>
                    <a:pt x="7169" y="1057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" name="object 47"/>
            <p:cNvSpPr/>
            <p:nvPr/>
          </p:nvSpPr>
          <p:spPr>
            <a:xfrm>
              <a:off x="10212863" y="7187209"/>
              <a:ext cx="4574" cy="2261"/>
            </a:xfrm>
            <a:custGeom>
              <a:avLst/>
              <a:gdLst/>
              <a:ahLst/>
              <a:cxnLst/>
              <a:rect l="l" t="t" r="r" b="b"/>
              <a:pathLst>
                <a:path w="4574" h="2261">
                  <a:moveTo>
                    <a:pt x="1324" y="772"/>
                  </a:moveTo>
                  <a:lnTo>
                    <a:pt x="0" y="0"/>
                  </a:lnTo>
                  <a:lnTo>
                    <a:pt x="1476" y="949"/>
                  </a:lnTo>
                  <a:lnTo>
                    <a:pt x="4574" y="2261"/>
                  </a:lnTo>
                  <a:lnTo>
                    <a:pt x="1324" y="772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" name="object 48"/>
            <p:cNvSpPr/>
            <p:nvPr/>
          </p:nvSpPr>
          <p:spPr>
            <a:xfrm>
              <a:off x="10082080" y="6933803"/>
              <a:ext cx="6007" cy="5980"/>
            </a:xfrm>
            <a:custGeom>
              <a:avLst/>
              <a:gdLst/>
              <a:ahLst/>
              <a:cxnLst/>
              <a:rect l="l" t="t" r="r" b="b"/>
              <a:pathLst>
                <a:path w="6007" h="5980">
                  <a:moveTo>
                    <a:pt x="4405" y="0"/>
                  </a:moveTo>
                  <a:lnTo>
                    <a:pt x="1435" y="278"/>
                  </a:lnTo>
                  <a:lnTo>
                    <a:pt x="916" y="334"/>
                  </a:lnTo>
                  <a:lnTo>
                    <a:pt x="0" y="507"/>
                  </a:lnTo>
                  <a:lnTo>
                    <a:pt x="444" y="5980"/>
                  </a:lnTo>
                  <a:lnTo>
                    <a:pt x="3225" y="5396"/>
                  </a:lnTo>
                  <a:lnTo>
                    <a:pt x="6007" y="5447"/>
                  </a:lnTo>
                  <a:lnTo>
                    <a:pt x="5841" y="37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" name="object 49"/>
            <p:cNvSpPr/>
            <p:nvPr/>
          </p:nvSpPr>
          <p:spPr>
            <a:xfrm>
              <a:off x="9943113" y="6914511"/>
              <a:ext cx="294821" cy="299836"/>
            </a:xfrm>
            <a:custGeom>
              <a:avLst/>
              <a:gdLst/>
              <a:ahLst/>
              <a:cxnLst/>
              <a:rect l="l" t="t" r="r" b="b"/>
              <a:pathLst>
                <a:path w="294821" h="299836">
                  <a:moveTo>
                    <a:pt x="55461" y="263881"/>
                  </a:moveTo>
                  <a:lnTo>
                    <a:pt x="59477" y="267144"/>
                  </a:lnTo>
                  <a:lnTo>
                    <a:pt x="70020" y="274437"/>
                  </a:lnTo>
                  <a:lnTo>
                    <a:pt x="80979" y="280932"/>
                  </a:lnTo>
                  <a:lnTo>
                    <a:pt x="92348" y="286519"/>
                  </a:lnTo>
                  <a:lnTo>
                    <a:pt x="96358" y="288213"/>
                  </a:lnTo>
                  <a:lnTo>
                    <a:pt x="99533" y="289725"/>
                  </a:lnTo>
                  <a:lnTo>
                    <a:pt x="104562" y="291388"/>
                  </a:lnTo>
                  <a:lnTo>
                    <a:pt x="109503" y="293319"/>
                  </a:lnTo>
                  <a:lnTo>
                    <a:pt x="114494" y="295135"/>
                  </a:lnTo>
                  <a:lnTo>
                    <a:pt x="119726" y="296202"/>
                  </a:lnTo>
                  <a:lnTo>
                    <a:pt x="123168" y="297192"/>
                  </a:lnTo>
                  <a:lnTo>
                    <a:pt x="134847" y="299009"/>
                  </a:lnTo>
                  <a:lnTo>
                    <a:pt x="146989" y="299836"/>
                  </a:lnTo>
                  <a:lnTo>
                    <a:pt x="159450" y="299641"/>
                  </a:lnTo>
                  <a:lnTo>
                    <a:pt x="172086" y="298395"/>
                  </a:lnTo>
                  <a:lnTo>
                    <a:pt x="184753" y="296065"/>
                  </a:lnTo>
                  <a:lnTo>
                    <a:pt x="197306" y="292622"/>
                  </a:lnTo>
                  <a:lnTo>
                    <a:pt x="209601" y="288034"/>
                  </a:lnTo>
                  <a:lnTo>
                    <a:pt x="225045" y="280333"/>
                  </a:lnTo>
                  <a:lnTo>
                    <a:pt x="235921" y="273566"/>
                  </a:lnTo>
                  <a:lnTo>
                    <a:pt x="246113" y="265991"/>
                  </a:lnTo>
                  <a:lnTo>
                    <a:pt x="253152" y="259880"/>
                  </a:lnTo>
                  <a:lnTo>
                    <a:pt x="262316" y="250464"/>
                  </a:lnTo>
                  <a:lnTo>
                    <a:pt x="270521" y="240581"/>
                  </a:lnTo>
                  <a:lnTo>
                    <a:pt x="277739" y="230372"/>
                  </a:lnTo>
                  <a:lnTo>
                    <a:pt x="281092" y="224980"/>
                  </a:lnTo>
                  <a:lnTo>
                    <a:pt x="287357" y="211840"/>
                  </a:lnTo>
                  <a:lnTo>
                    <a:pt x="291369" y="199850"/>
                  </a:lnTo>
                  <a:lnTo>
                    <a:pt x="293030" y="191846"/>
                  </a:lnTo>
                  <a:lnTo>
                    <a:pt x="293665" y="187477"/>
                  </a:lnTo>
                  <a:lnTo>
                    <a:pt x="294186" y="184035"/>
                  </a:lnTo>
                  <a:lnTo>
                    <a:pt x="294326" y="177876"/>
                  </a:lnTo>
                  <a:lnTo>
                    <a:pt x="294821" y="170903"/>
                  </a:lnTo>
                  <a:lnTo>
                    <a:pt x="294427" y="164109"/>
                  </a:lnTo>
                  <a:lnTo>
                    <a:pt x="292281" y="170560"/>
                  </a:lnTo>
                  <a:lnTo>
                    <a:pt x="291430" y="173812"/>
                  </a:lnTo>
                  <a:lnTo>
                    <a:pt x="290694" y="178371"/>
                  </a:lnTo>
                  <a:lnTo>
                    <a:pt x="289284" y="183184"/>
                  </a:lnTo>
                  <a:lnTo>
                    <a:pt x="287595" y="187896"/>
                  </a:lnTo>
                  <a:lnTo>
                    <a:pt x="286299" y="193205"/>
                  </a:lnTo>
                  <a:lnTo>
                    <a:pt x="284128" y="197751"/>
                  </a:lnTo>
                  <a:lnTo>
                    <a:pt x="282007" y="202260"/>
                  </a:lnTo>
                  <a:lnTo>
                    <a:pt x="280356" y="206578"/>
                  </a:lnTo>
                  <a:lnTo>
                    <a:pt x="278464" y="209334"/>
                  </a:lnTo>
                  <a:lnTo>
                    <a:pt x="276698" y="212153"/>
                  </a:lnTo>
                  <a:lnTo>
                    <a:pt x="274539" y="213347"/>
                  </a:lnTo>
                  <a:lnTo>
                    <a:pt x="278095" y="207771"/>
                  </a:lnTo>
                  <a:lnTo>
                    <a:pt x="280381" y="201587"/>
                  </a:lnTo>
                  <a:lnTo>
                    <a:pt x="279505" y="201218"/>
                  </a:lnTo>
                  <a:lnTo>
                    <a:pt x="280508" y="196278"/>
                  </a:lnTo>
                  <a:lnTo>
                    <a:pt x="281207" y="190576"/>
                  </a:lnTo>
                  <a:lnTo>
                    <a:pt x="281854" y="184848"/>
                  </a:lnTo>
                  <a:lnTo>
                    <a:pt x="282985" y="178625"/>
                  </a:lnTo>
                  <a:lnTo>
                    <a:pt x="283404" y="175475"/>
                  </a:lnTo>
                  <a:lnTo>
                    <a:pt x="283493" y="173862"/>
                  </a:lnTo>
                  <a:lnTo>
                    <a:pt x="283925" y="170281"/>
                  </a:lnTo>
                  <a:lnTo>
                    <a:pt x="284394" y="165798"/>
                  </a:lnTo>
                  <a:lnTo>
                    <a:pt x="284344" y="161239"/>
                  </a:lnTo>
                  <a:lnTo>
                    <a:pt x="284801" y="155752"/>
                  </a:lnTo>
                  <a:lnTo>
                    <a:pt x="284445" y="150266"/>
                  </a:lnTo>
                  <a:lnTo>
                    <a:pt x="284026" y="139255"/>
                  </a:lnTo>
                  <a:lnTo>
                    <a:pt x="281550" y="128638"/>
                  </a:lnTo>
                  <a:lnTo>
                    <a:pt x="280915" y="125641"/>
                  </a:lnTo>
                  <a:lnTo>
                    <a:pt x="279216" y="122592"/>
                  </a:lnTo>
                  <a:lnTo>
                    <a:pt x="278333" y="131234"/>
                  </a:lnTo>
                  <a:lnTo>
                    <a:pt x="277790" y="140373"/>
                  </a:lnTo>
                  <a:lnTo>
                    <a:pt x="277321" y="143967"/>
                  </a:lnTo>
                  <a:lnTo>
                    <a:pt x="276863" y="147764"/>
                  </a:lnTo>
                  <a:lnTo>
                    <a:pt x="276343" y="151637"/>
                  </a:lnTo>
                  <a:lnTo>
                    <a:pt x="275555" y="155574"/>
                  </a:lnTo>
                  <a:lnTo>
                    <a:pt x="274730" y="159575"/>
                  </a:lnTo>
                  <a:lnTo>
                    <a:pt x="273955" y="163410"/>
                  </a:lnTo>
                  <a:lnTo>
                    <a:pt x="272964" y="167258"/>
                  </a:lnTo>
                  <a:lnTo>
                    <a:pt x="271669" y="170954"/>
                  </a:lnTo>
                  <a:lnTo>
                    <a:pt x="270742" y="174434"/>
                  </a:lnTo>
                  <a:lnTo>
                    <a:pt x="269789" y="177850"/>
                  </a:lnTo>
                  <a:lnTo>
                    <a:pt x="268265" y="180873"/>
                  </a:lnTo>
                  <a:lnTo>
                    <a:pt x="267376" y="183603"/>
                  </a:lnTo>
                  <a:lnTo>
                    <a:pt x="263160" y="194221"/>
                  </a:lnTo>
                  <a:lnTo>
                    <a:pt x="265433" y="182892"/>
                  </a:lnTo>
                  <a:lnTo>
                    <a:pt x="264100" y="182537"/>
                  </a:lnTo>
                  <a:lnTo>
                    <a:pt x="259430" y="194500"/>
                  </a:lnTo>
                  <a:lnTo>
                    <a:pt x="253595" y="205274"/>
                  </a:lnTo>
                  <a:lnTo>
                    <a:pt x="251971" y="208064"/>
                  </a:lnTo>
                  <a:lnTo>
                    <a:pt x="250041" y="210718"/>
                  </a:lnTo>
                  <a:lnTo>
                    <a:pt x="248072" y="213448"/>
                  </a:lnTo>
                  <a:lnTo>
                    <a:pt x="245647" y="216890"/>
                  </a:lnTo>
                  <a:lnTo>
                    <a:pt x="242624" y="220497"/>
                  </a:lnTo>
                  <a:lnTo>
                    <a:pt x="240110" y="223469"/>
                  </a:lnTo>
                  <a:lnTo>
                    <a:pt x="237443" y="226466"/>
                  </a:lnTo>
                  <a:lnTo>
                    <a:pt x="233506" y="230314"/>
                  </a:lnTo>
                  <a:lnTo>
                    <a:pt x="229594" y="234162"/>
                  </a:lnTo>
                  <a:lnTo>
                    <a:pt x="225352" y="237528"/>
                  </a:lnTo>
                  <a:lnTo>
                    <a:pt x="221593" y="241109"/>
                  </a:lnTo>
                  <a:lnTo>
                    <a:pt x="218024" y="243243"/>
                  </a:lnTo>
                  <a:lnTo>
                    <a:pt x="216894" y="244081"/>
                  </a:lnTo>
                  <a:lnTo>
                    <a:pt x="214163" y="246164"/>
                  </a:lnTo>
                  <a:lnTo>
                    <a:pt x="210925" y="248399"/>
                  </a:lnTo>
                  <a:lnTo>
                    <a:pt x="207178" y="250456"/>
                  </a:lnTo>
                  <a:lnTo>
                    <a:pt x="204270" y="252094"/>
                  </a:lnTo>
                  <a:lnTo>
                    <a:pt x="201108" y="253860"/>
                  </a:lnTo>
                  <a:lnTo>
                    <a:pt x="199177" y="254596"/>
                  </a:lnTo>
                  <a:lnTo>
                    <a:pt x="194072" y="256755"/>
                  </a:lnTo>
                  <a:lnTo>
                    <a:pt x="191773" y="258419"/>
                  </a:lnTo>
                  <a:lnTo>
                    <a:pt x="187747" y="259537"/>
                  </a:lnTo>
                  <a:lnTo>
                    <a:pt x="183747" y="260730"/>
                  </a:lnTo>
                  <a:lnTo>
                    <a:pt x="179810" y="262140"/>
                  </a:lnTo>
                  <a:lnTo>
                    <a:pt x="175670" y="262635"/>
                  </a:lnTo>
                  <a:lnTo>
                    <a:pt x="172990" y="263448"/>
                  </a:lnTo>
                  <a:lnTo>
                    <a:pt x="172838" y="262610"/>
                  </a:lnTo>
                  <a:lnTo>
                    <a:pt x="167529" y="264452"/>
                  </a:lnTo>
                  <a:lnTo>
                    <a:pt x="161954" y="264617"/>
                  </a:lnTo>
                  <a:lnTo>
                    <a:pt x="156455" y="265239"/>
                  </a:lnTo>
                  <a:lnTo>
                    <a:pt x="153724" y="265468"/>
                  </a:lnTo>
                  <a:lnTo>
                    <a:pt x="150943" y="265188"/>
                  </a:lnTo>
                  <a:lnTo>
                    <a:pt x="142662" y="265341"/>
                  </a:lnTo>
                  <a:lnTo>
                    <a:pt x="139907" y="265061"/>
                  </a:lnTo>
                  <a:lnTo>
                    <a:pt x="139970" y="264198"/>
                  </a:lnTo>
                  <a:lnTo>
                    <a:pt x="137252" y="263931"/>
                  </a:lnTo>
                  <a:lnTo>
                    <a:pt x="134522" y="263626"/>
                  </a:lnTo>
                  <a:lnTo>
                    <a:pt x="130445" y="263131"/>
                  </a:lnTo>
                  <a:lnTo>
                    <a:pt x="129315" y="261569"/>
                  </a:lnTo>
                  <a:lnTo>
                    <a:pt x="126737" y="260769"/>
                  </a:lnTo>
                  <a:lnTo>
                    <a:pt x="122660" y="260248"/>
                  </a:lnTo>
                  <a:lnTo>
                    <a:pt x="119383" y="259435"/>
                  </a:lnTo>
                  <a:lnTo>
                    <a:pt x="116119" y="258444"/>
                  </a:lnTo>
                  <a:lnTo>
                    <a:pt x="113541" y="257670"/>
                  </a:lnTo>
                  <a:lnTo>
                    <a:pt x="110811" y="257301"/>
                  </a:lnTo>
                  <a:lnTo>
                    <a:pt x="107115" y="255917"/>
                  </a:lnTo>
                  <a:lnTo>
                    <a:pt x="103585" y="254406"/>
                  </a:lnTo>
                  <a:lnTo>
                    <a:pt x="99063" y="252488"/>
                  </a:lnTo>
                  <a:lnTo>
                    <a:pt x="94872" y="250037"/>
                  </a:lnTo>
                  <a:lnTo>
                    <a:pt x="90656" y="248170"/>
                  </a:lnTo>
                  <a:lnTo>
                    <a:pt x="87049" y="245567"/>
                  </a:lnTo>
                  <a:lnTo>
                    <a:pt x="83455" y="242989"/>
                  </a:lnTo>
                  <a:lnTo>
                    <a:pt x="79772" y="240830"/>
                  </a:lnTo>
                  <a:lnTo>
                    <a:pt x="76737" y="237985"/>
                  </a:lnTo>
                  <a:lnTo>
                    <a:pt x="73587" y="235280"/>
                  </a:lnTo>
                  <a:lnTo>
                    <a:pt x="70463" y="232651"/>
                  </a:lnTo>
                  <a:lnTo>
                    <a:pt x="67707" y="229615"/>
                  </a:lnTo>
                  <a:lnTo>
                    <a:pt x="63846" y="225844"/>
                  </a:lnTo>
                  <a:lnTo>
                    <a:pt x="60532" y="221360"/>
                  </a:lnTo>
                  <a:lnTo>
                    <a:pt x="56950" y="216915"/>
                  </a:lnTo>
                  <a:lnTo>
                    <a:pt x="53813" y="212128"/>
                  </a:lnTo>
                  <a:lnTo>
                    <a:pt x="50473" y="207365"/>
                  </a:lnTo>
                  <a:lnTo>
                    <a:pt x="49140" y="204787"/>
                  </a:lnTo>
                  <a:lnTo>
                    <a:pt x="47755" y="202158"/>
                  </a:lnTo>
                  <a:lnTo>
                    <a:pt x="44720" y="197053"/>
                  </a:lnTo>
                  <a:lnTo>
                    <a:pt x="42688" y="191376"/>
                  </a:lnTo>
                  <a:lnTo>
                    <a:pt x="40300" y="185788"/>
                  </a:lnTo>
                  <a:lnTo>
                    <a:pt x="39399" y="182892"/>
                  </a:lnTo>
                  <a:lnTo>
                    <a:pt x="38497" y="179958"/>
                  </a:lnTo>
                  <a:lnTo>
                    <a:pt x="37583" y="177037"/>
                  </a:lnTo>
                  <a:lnTo>
                    <a:pt x="36503" y="174155"/>
                  </a:lnTo>
                  <a:lnTo>
                    <a:pt x="36224" y="170980"/>
                  </a:lnTo>
                  <a:lnTo>
                    <a:pt x="35500" y="167982"/>
                  </a:lnTo>
                  <a:lnTo>
                    <a:pt x="33659" y="155527"/>
                  </a:lnTo>
                  <a:lnTo>
                    <a:pt x="33018" y="142869"/>
                  </a:lnTo>
                  <a:lnTo>
                    <a:pt x="33874" y="130619"/>
                  </a:lnTo>
                  <a:lnTo>
                    <a:pt x="36114" y="117980"/>
                  </a:lnTo>
                  <a:lnTo>
                    <a:pt x="39625" y="105718"/>
                  </a:lnTo>
                  <a:lnTo>
                    <a:pt x="43844" y="95008"/>
                  </a:lnTo>
                  <a:lnTo>
                    <a:pt x="46409" y="90271"/>
                  </a:lnTo>
                  <a:lnTo>
                    <a:pt x="48187" y="85013"/>
                  </a:lnTo>
                  <a:lnTo>
                    <a:pt x="44872" y="89420"/>
                  </a:lnTo>
                  <a:lnTo>
                    <a:pt x="47222" y="84442"/>
                  </a:lnTo>
                  <a:lnTo>
                    <a:pt x="50664" y="80073"/>
                  </a:lnTo>
                  <a:lnTo>
                    <a:pt x="53572" y="75412"/>
                  </a:lnTo>
                  <a:lnTo>
                    <a:pt x="57026" y="71170"/>
                  </a:lnTo>
                  <a:lnTo>
                    <a:pt x="58296" y="68618"/>
                  </a:lnTo>
                  <a:lnTo>
                    <a:pt x="59401" y="65912"/>
                  </a:lnTo>
                  <a:lnTo>
                    <a:pt x="63389" y="62064"/>
                  </a:lnTo>
                  <a:lnTo>
                    <a:pt x="72572" y="53080"/>
                  </a:lnTo>
                  <a:lnTo>
                    <a:pt x="82754" y="45244"/>
                  </a:lnTo>
                  <a:lnTo>
                    <a:pt x="93773" y="38596"/>
                  </a:lnTo>
                  <a:lnTo>
                    <a:pt x="105467" y="33172"/>
                  </a:lnTo>
                  <a:lnTo>
                    <a:pt x="117674" y="29011"/>
                  </a:lnTo>
                  <a:lnTo>
                    <a:pt x="120069" y="28359"/>
                  </a:lnTo>
                  <a:lnTo>
                    <a:pt x="125581" y="27292"/>
                  </a:lnTo>
                  <a:lnTo>
                    <a:pt x="131004" y="25780"/>
                  </a:lnTo>
                  <a:lnTo>
                    <a:pt x="136033" y="20040"/>
                  </a:lnTo>
                  <a:lnTo>
                    <a:pt x="136630" y="25450"/>
                  </a:lnTo>
                  <a:lnTo>
                    <a:pt x="139411" y="25272"/>
                  </a:lnTo>
                  <a:lnTo>
                    <a:pt x="138967" y="19799"/>
                  </a:lnTo>
                  <a:lnTo>
                    <a:pt x="139883" y="19626"/>
                  </a:lnTo>
                  <a:lnTo>
                    <a:pt x="141862" y="19253"/>
                  </a:lnTo>
                  <a:lnTo>
                    <a:pt x="144809" y="19329"/>
                  </a:lnTo>
                  <a:lnTo>
                    <a:pt x="144974" y="24739"/>
                  </a:lnTo>
                  <a:lnTo>
                    <a:pt x="153369" y="24739"/>
                  </a:lnTo>
                  <a:lnTo>
                    <a:pt x="166054" y="25873"/>
                  </a:lnTo>
                  <a:lnTo>
                    <a:pt x="178568" y="28229"/>
                  </a:lnTo>
                  <a:lnTo>
                    <a:pt x="186287" y="30543"/>
                  </a:lnTo>
                  <a:lnTo>
                    <a:pt x="190326" y="31749"/>
                  </a:lnTo>
                  <a:lnTo>
                    <a:pt x="194174" y="33388"/>
                  </a:lnTo>
                  <a:lnTo>
                    <a:pt x="196726" y="34531"/>
                  </a:lnTo>
                  <a:lnTo>
                    <a:pt x="199381" y="35471"/>
                  </a:lnTo>
                  <a:lnTo>
                    <a:pt x="201883" y="36690"/>
                  </a:lnTo>
                  <a:lnTo>
                    <a:pt x="206797" y="39395"/>
                  </a:lnTo>
                  <a:lnTo>
                    <a:pt x="211839" y="41821"/>
                  </a:lnTo>
                  <a:lnTo>
                    <a:pt x="216373" y="45148"/>
                  </a:lnTo>
                  <a:lnTo>
                    <a:pt x="221187" y="48031"/>
                  </a:lnTo>
                  <a:lnTo>
                    <a:pt x="225314" y="51841"/>
                  </a:lnTo>
                  <a:lnTo>
                    <a:pt x="229721" y="55321"/>
                  </a:lnTo>
                  <a:lnTo>
                    <a:pt x="235703" y="61175"/>
                  </a:lnTo>
                  <a:lnTo>
                    <a:pt x="239602" y="65163"/>
                  </a:lnTo>
                  <a:lnTo>
                    <a:pt x="241354" y="67348"/>
                  </a:lnTo>
                  <a:lnTo>
                    <a:pt x="249245" y="77486"/>
                  </a:lnTo>
                  <a:lnTo>
                    <a:pt x="255933" y="88423"/>
                  </a:lnTo>
                  <a:lnTo>
                    <a:pt x="261430" y="100018"/>
                  </a:lnTo>
                  <a:lnTo>
                    <a:pt x="265747" y="112130"/>
                  </a:lnTo>
                  <a:lnTo>
                    <a:pt x="268849" y="124431"/>
                  </a:lnTo>
                  <a:lnTo>
                    <a:pt x="266875" y="114391"/>
                  </a:lnTo>
                  <a:lnTo>
                    <a:pt x="263470" y="102445"/>
                  </a:lnTo>
                  <a:lnTo>
                    <a:pt x="261534" y="97561"/>
                  </a:lnTo>
                  <a:lnTo>
                    <a:pt x="256375" y="86445"/>
                  </a:lnTo>
                  <a:lnTo>
                    <a:pt x="249489" y="75595"/>
                  </a:lnTo>
                  <a:lnTo>
                    <a:pt x="245977" y="70840"/>
                  </a:lnTo>
                  <a:lnTo>
                    <a:pt x="246993" y="70053"/>
                  </a:lnTo>
                  <a:lnTo>
                    <a:pt x="243297" y="65658"/>
                  </a:lnTo>
                  <a:lnTo>
                    <a:pt x="234593" y="56271"/>
                  </a:lnTo>
                  <a:lnTo>
                    <a:pt x="224742" y="47770"/>
                  </a:lnTo>
                  <a:lnTo>
                    <a:pt x="214148" y="40386"/>
                  </a:lnTo>
                  <a:lnTo>
                    <a:pt x="203216" y="34347"/>
                  </a:lnTo>
                  <a:lnTo>
                    <a:pt x="188406" y="28209"/>
                  </a:lnTo>
                  <a:lnTo>
                    <a:pt x="175844" y="24528"/>
                  </a:lnTo>
                  <a:lnTo>
                    <a:pt x="165765" y="22144"/>
                  </a:lnTo>
                  <a:lnTo>
                    <a:pt x="164976" y="21958"/>
                  </a:lnTo>
                  <a:lnTo>
                    <a:pt x="162144" y="21488"/>
                  </a:lnTo>
                  <a:lnTo>
                    <a:pt x="159299" y="20662"/>
                  </a:lnTo>
                  <a:lnTo>
                    <a:pt x="154981" y="19977"/>
                  </a:lnTo>
                  <a:lnTo>
                    <a:pt x="152810" y="19824"/>
                  </a:lnTo>
                  <a:lnTo>
                    <a:pt x="150257" y="19646"/>
                  </a:lnTo>
                  <a:lnTo>
                    <a:pt x="147158" y="19519"/>
                  </a:lnTo>
                  <a:lnTo>
                    <a:pt x="145137" y="19329"/>
                  </a:lnTo>
                  <a:lnTo>
                    <a:pt x="144059" y="19227"/>
                  </a:lnTo>
                  <a:lnTo>
                    <a:pt x="153610" y="18008"/>
                  </a:lnTo>
                  <a:lnTo>
                    <a:pt x="141490" y="17994"/>
                  </a:lnTo>
                  <a:lnTo>
                    <a:pt x="128783" y="19301"/>
                  </a:lnTo>
                  <a:lnTo>
                    <a:pt x="115888" y="21772"/>
                  </a:lnTo>
                  <a:lnTo>
                    <a:pt x="102846" y="25789"/>
                  </a:lnTo>
                  <a:lnTo>
                    <a:pt x="91054" y="30894"/>
                  </a:lnTo>
                  <a:lnTo>
                    <a:pt x="80274" y="36681"/>
                  </a:lnTo>
                  <a:lnTo>
                    <a:pt x="76762" y="37503"/>
                  </a:lnTo>
                  <a:lnTo>
                    <a:pt x="73028" y="40093"/>
                  </a:lnTo>
                  <a:lnTo>
                    <a:pt x="69942" y="42214"/>
                  </a:lnTo>
                  <a:lnTo>
                    <a:pt x="69396" y="42735"/>
                  </a:lnTo>
                  <a:lnTo>
                    <a:pt x="66691" y="44183"/>
                  </a:lnTo>
                  <a:lnTo>
                    <a:pt x="71492" y="39065"/>
                  </a:lnTo>
                  <a:lnTo>
                    <a:pt x="73447" y="37503"/>
                  </a:lnTo>
                  <a:lnTo>
                    <a:pt x="76127" y="35496"/>
                  </a:lnTo>
                  <a:lnTo>
                    <a:pt x="78832" y="16179"/>
                  </a:lnTo>
                  <a:lnTo>
                    <a:pt x="79346" y="15899"/>
                  </a:lnTo>
                  <a:lnTo>
                    <a:pt x="80759" y="15126"/>
                  </a:lnTo>
                  <a:lnTo>
                    <a:pt x="82528" y="31089"/>
                  </a:lnTo>
                  <a:lnTo>
                    <a:pt x="86440" y="28930"/>
                  </a:lnTo>
                  <a:lnTo>
                    <a:pt x="90592" y="26517"/>
                  </a:lnTo>
                  <a:lnTo>
                    <a:pt x="94936" y="24536"/>
                  </a:lnTo>
                  <a:lnTo>
                    <a:pt x="99609" y="22326"/>
                  </a:lnTo>
                  <a:lnTo>
                    <a:pt x="104499" y="20446"/>
                  </a:lnTo>
                  <a:lnTo>
                    <a:pt x="109515" y="18859"/>
                  </a:lnTo>
                  <a:lnTo>
                    <a:pt x="112055" y="18033"/>
                  </a:lnTo>
                  <a:lnTo>
                    <a:pt x="115815" y="16814"/>
                  </a:lnTo>
                  <a:lnTo>
                    <a:pt x="119688" y="15976"/>
                  </a:lnTo>
                  <a:lnTo>
                    <a:pt x="124819" y="14935"/>
                  </a:lnTo>
                  <a:lnTo>
                    <a:pt x="129797" y="13715"/>
                  </a:lnTo>
                  <a:lnTo>
                    <a:pt x="134611" y="13398"/>
                  </a:lnTo>
                  <a:lnTo>
                    <a:pt x="139348" y="12852"/>
                  </a:lnTo>
                  <a:lnTo>
                    <a:pt x="143755" y="12306"/>
                  </a:lnTo>
                  <a:lnTo>
                    <a:pt x="147590" y="12433"/>
                  </a:lnTo>
                  <a:lnTo>
                    <a:pt x="144453" y="10744"/>
                  </a:lnTo>
                  <a:lnTo>
                    <a:pt x="141354" y="10871"/>
                  </a:lnTo>
                  <a:lnTo>
                    <a:pt x="138230" y="11163"/>
                  </a:lnTo>
                  <a:lnTo>
                    <a:pt x="135144" y="11468"/>
                  </a:lnTo>
                  <a:lnTo>
                    <a:pt x="135042" y="10642"/>
                  </a:lnTo>
                  <a:lnTo>
                    <a:pt x="148178" y="9869"/>
                  </a:lnTo>
                  <a:lnTo>
                    <a:pt x="160922" y="10326"/>
                  </a:lnTo>
                  <a:lnTo>
                    <a:pt x="173295" y="11950"/>
                  </a:lnTo>
                  <a:lnTo>
                    <a:pt x="185318" y="14676"/>
                  </a:lnTo>
                  <a:lnTo>
                    <a:pt x="187874" y="15405"/>
                  </a:lnTo>
                  <a:lnTo>
                    <a:pt x="199607" y="19467"/>
                  </a:lnTo>
                  <a:lnTo>
                    <a:pt x="208766" y="22402"/>
                  </a:lnTo>
                  <a:lnTo>
                    <a:pt x="211038" y="24642"/>
                  </a:lnTo>
                  <a:lnTo>
                    <a:pt x="222156" y="31001"/>
                  </a:lnTo>
                  <a:lnTo>
                    <a:pt x="232948" y="38617"/>
                  </a:lnTo>
                  <a:lnTo>
                    <a:pt x="230381" y="36487"/>
                  </a:lnTo>
                  <a:lnTo>
                    <a:pt x="226648" y="33959"/>
                  </a:lnTo>
                  <a:lnTo>
                    <a:pt x="222723" y="31305"/>
                  </a:lnTo>
                  <a:lnTo>
                    <a:pt x="218951" y="28854"/>
                  </a:lnTo>
                  <a:lnTo>
                    <a:pt x="215281" y="26911"/>
                  </a:lnTo>
                  <a:lnTo>
                    <a:pt x="214410" y="25510"/>
                  </a:lnTo>
                  <a:lnTo>
                    <a:pt x="219441" y="28281"/>
                  </a:lnTo>
                  <a:lnTo>
                    <a:pt x="230059" y="35426"/>
                  </a:lnTo>
                  <a:lnTo>
                    <a:pt x="240275" y="43667"/>
                  </a:lnTo>
                  <a:lnTo>
                    <a:pt x="242472" y="45643"/>
                  </a:lnTo>
                  <a:lnTo>
                    <a:pt x="251781" y="54972"/>
                  </a:lnTo>
                  <a:lnTo>
                    <a:pt x="259903" y="64981"/>
                  </a:lnTo>
                  <a:lnTo>
                    <a:pt x="266924" y="75133"/>
                  </a:lnTo>
                  <a:lnTo>
                    <a:pt x="268367" y="77393"/>
                  </a:lnTo>
                  <a:lnTo>
                    <a:pt x="270107" y="80073"/>
                  </a:lnTo>
                  <a:lnTo>
                    <a:pt x="270488" y="79870"/>
                  </a:lnTo>
                  <a:lnTo>
                    <a:pt x="269332" y="76873"/>
                  </a:lnTo>
                  <a:lnTo>
                    <a:pt x="268316" y="73774"/>
                  </a:lnTo>
                  <a:lnTo>
                    <a:pt x="265078" y="68186"/>
                  </a:lnTo>
                  <a:lnTo>
                    <a:pt x="259553" y="60248"/>
                  </a:lnTo>
                  <a:lnTo>
                    <a:pt x="250835" y="50116"/>
                  </a:lnTo>
                  <a:lnTo>
                    <a:pt x="242160" y="41578"/>
                  </a:lnTo>
                  <a:lnTo>
                    <a:pt x="232711" y="33935"/>
                  </a:lnTo>
                  <a:lnTo>
                    <a:pt x="221669" y="26485"/>
                  </a:lnTo>
                  <a:lnTo>
                    <a:pt x="221656" y="25450"/>
                  </a:lnTo>
                  <a:lnTo>
                    <a:pt x="224349" y="27292"/>
                  </a:lnTo>
                  <a:lnTo>
                    <a:pt x="227384" y="29298"/>
                  </a:lnTo>
                  <a:lnTo>
                    <a:pt x="230585" y="31457"/>
                  </a:lnTo>
                  <a:lnTo>
                    <a:pt x="233798" y="33591"/>
                  </a:lnTo>
                  <a:lnTo>
                    <a:pt x="236744" y="36385"/>
                  </a:lnTo>
                  <a:lnTo>
                    <a:pt x="239906" y="38874"/>
                  </a:lnTo>
                  <a:lnTo>
                    <a:pt x="243170" y="41351"/>
                  </a:lnTo>
                  <a:lnTo>
                    <a:pt x="245875" y="44373"/>
                  </a:lnTo>
                  <a:lnTo>
                    <a:pt x="248669" y="47002"/>
                  </a:lnTo>
                  <a:lnTo>
                    <a:pt x="251374" y="49631"/>
                  </a:lnTo>
                  <a:lnTo>
                    <a:pt x="253864" y="52273"/>
                  </a:lnTo>
                  <a:lnTo>
                    <a:pt x="258321" y="57099"/>
                  </a:lnTo>
                  <a:lnTo>
                    <a:pt x="256493" y="54419"/>
                  </a:lnTo>
                  <a:lnTo>
                    <a:pt x="254638" y="51727"/>
                  </a:lnTo>
                  <a:lnTo>
                    <a:pt x="252848" y="48920"/>
                  </a:lnTo>
                  <a:lnTo>
                    <a:pt x="250511" y="46583"/>
                  </a:lnTo>
                  <a:lnTo>
                    <a:pt x="253089" y="48666"/>
                  </a:lnTo>
                  <a:lnTo>
                    <a:pt x="255324" y="51053"/>
                  </a:lnTo>
                  <a:lnTo>
                    <a:pt x="257343" y="53682"/>
                  </a:lnTo>
                  <a:lnTo>
                    <a:pt x="259553" y="56133"/>
                  </a:lnTo>
                  <a:lnTo>
                    <a:pt x="262478" y="59458"/>
                  </a:lnTo>
                  <a:lnTo>
                    <a:pt x="258398" y="54186"/>
                  </a:lnTo>
                  <a:lnTo>
                    <a:pt x="249508" y="44704"/>
                  </a:lnTo>
                  <a:lnTo>
                    <a:pt x="243856" y="39319"/>
                  </a:lnTo>
                  <a:lnTo>
                    <a:pt x="233451" y="31096"/>
                  </a:lnTo>
                  <a:lnTo>
                    <a:pt x="222982" y="23939"/>
                  </a:lnTo>
                  <a:lnTo>
                    <a:pt x="216996" y="20497"/>
                  </a:lnTo>
                  <a:lnTo>
                    <a:pt x="214163" y="18808"/>
                  </a:lnTo>
                  <a:lnTo>
                    <a:pt x="211420" y="16865"/>
                  </a:lnTo>
                  <a:lnTo>
                    <a:pt x="207077" y="14541"/>
                  </a:lnTo>
                  <a:lnTo>
                    <a:pt x="205845" y="13195"/>
                  </a:lnTo>
                  <a:lnTo>
                    <a:pt x="192962" y="8441"/>
                  </a:lnTo>
                  <a:lnTo>
                    <a:pt x="180510" y="4910"/>
                  </a:lnTo>
                  <a:lnTo>
                    <a:pt x="168584" y="2522"/>
                  </a:lnTo>
                  <a:lnTo>
                    <a:pt x="162462" y="1689"/>
                  </a:lnTo>
                  <a:lnTo>
                    <a:pt x="155845" y="495"/>
                  </a:lnTo>
                  <a:lnTo>
                    <a:pt x="149546" y="673"/>
                  </a:lnTo>
                  <a:lnTo>
                    <a:pt x="143653" y="126"/>
                  </a:lnTo>
                  <a:lnTo>
                    <a:pt x="137760" y="0"/>
                  </a:lnTo>
                  <a:lnTo>
                    <a:pt x="132248" y="279"/>
                  </a:lnTo>
                  <a:lnTo>
                    <a:pt x="127105" y="203"/>
                  </a:lnTo>
                  <a:lnTo>
                    <a:pt x="117700" y="1667"/>
                  </a:lnTo>
                  <a:lnTo>
                    <a:pt x="102383" y="5789"/>
                  </a:lnTo>
                  <a:lnTo>
                    <a:pt x="99355" y="6769"/>
                  </a:lnTo>
                  <a:lnTo>
                    <a:pt x="96460" y="7835"/>
                  </a:lnTo>
                  <a:lnTo>
                    <a:pt x="93590" y="9055"/>
                  </a:lnTo>
                  <a:lnTo>
                    <a:pt x="90732" y="10299"/>
                  </a:lnTo>
                  <a:lnTo>
                    <a:pt x="87824" y="11556"/>
                  </a:lnTo>
                  <a:lnTo>
                    <a:pt x="86507" y="12123"/>
                  </a:lnTo>
                  <a:lnTo>
                    <a:pt x="80987" y="14999"/>
                  </a:lnTo>
                  <a:lnTo>
                    <a:pt x="82060" y="14404"/>
                  </a:lnTo>
                  <a:lnTo>
                    <a:pt x="81829" y="14541"/>
                  </a:lnTo>
                  <a:lnTo>
                    <a:pt x="81024" y="14981"/>
                  </a:lnTo>
                  <a:lnTo>
                    <a:pt x="76608" y="17157"/>
                  </a:lnTo>
                  <a:lnTo>
                    <a:pt x="75144" y="18024"/>
                  </a:lnTo>
                  <a:lnTo>
                    <a:pt x="75886" y="17906"/>
                  </a:lnTo>
                  <a:lnTo>
                    <a:pt x="73840" y="18798"/>
                  </a:lnTo>
                  <a:lnTo>
                    <a:pt x="73151" y="19206"/>
                  </a:lnTo>
                  <a:lnTo>
                    <a:pt x="69980" y="21310"/>
                  </a:lnTo>
                  <a:lnTo>
                    <a:pt x="71536" y="20163"/>
                  </a:lnTo>
                  <a:lnTo>
                    <a:pt x="65646" y="23654"/>
                  </a:lnTo>
                  <a:lnTo>
                    <a:pt x="55303" y="31169"/>
                  </a:lnTo>
                  <a:lnTo>
                    <a:pt x="41800" y="43600"/>
                  </a:lnTo>
                  <a:lnTo>
                    <a:pt x="33302" y="53088"/>
                  </a:lnTo>
                  <a:lnTo>
                    <a:pt x="25619" y="63293"/>
                  </a:lnTo>
                  <a:lnTo>
                    <a:pt x="16067" y="79622"/>
                  </a:lnTo>
                  <a:lnTo>
                    <a:pt x="10809" y="91213"/>
                  </a:lnTo>
                  <a:lnTo>
                    <a:pt x="6484" y="103204"/>
                  </a:lnTo>
                  <a:lnTo>
                    <a:pt x="2087" y="121882"/>
                  </a:lnTo>
                  <a:lnTo>
                    <a:pt x="549" y="134495"/>
                  </a:lnTo>
                  <a:lnTo>
                    <a:pt x="0" y="147189"/>
                  </a:lnTo>
                  <a:lnTo>
                    <a:pt x="92" y="153847"/>
                  </a:lnTo>
                  <a:lnTo>
                    <a:pt x="1356" y="166553"/>
                  </a:lnTo>
                  <a:lnTo>
                    <a:pt x="3585" y="179094"/>
                  </a:lnTo>
                  <a:lnTo>
                    <a:pt x="6761" y="191405"/>
                  </a:lnTo>
                  <a:lnTo>
                    <a:pt x="13539" y="209148"/>
                  </a:lnTo>
                  <a:lnTo>
                    <a:pt x="19282" y="220517"/>
                  </a:lnTo>
                  <a:lnTo>
                    <a:pt x="25871" y="231369"/>
                  </a:lnTo>
                  <a:lnTo>
                    <a:pt x="37307" y="246114"/>
                  </a:lnTo>
                  <a:lnTo>
                    <a:pt x="46071" y="255361"/>
                  </a:lnTo>
                  <a:lnTo>
                    <a:pt x="55461" y="26388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" name="object 50"/>
            <p:cNvSpPr/>
            <p:nvPr/>
          </p:nvSpPr>
          <p:spPr>
            <a:xfrm>
              <a:off x="10142720" y="6933979"/>
              <a:ext cx="11431" cy="5174"/>
            </a:xfrm>
            <a:custGeom>
              <a:avLst/>
              <a:gdLst/>
              <a:ahLst/>
              <a:cxnLst/>
              <a:rect l="l" t="t" r="r" b="b"/>
              <a:pathLst>
                <a:path w="11431" h="5174">
                  <a:moveTo>
                    <a:pt x="9159" y="2934"/>
                  </a:moveTo>
                  <a:lnTo>
                    <a:pt x="0" y="0"/>
                  </a:lnTo>
                  <a:lnTo>
                    <a:pt x="11431" y="5174"/>
                  </a:lnTo>
                  <a:lnTo>
                    <a:pt x="9159" y="293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" name="object 51"/>
            <p:cNvSpPr/>
            <p:nvPr/>
          </p:nvSpPr>
          <p:spPr>
            <a:xfrm>
              <a:off x="10074117" y="6934551"/>
              <a:ext cx="5626" cy="5740"/>
            </a:xfrm>
            <a:custGeom>
              <a:avLst/>
              <a:gdLst/>
              <a:ahLst/>
              <a:cxnLst/>
              <a:rect l="l" t="t" r="r" b="b"/>
              <a:pathLst>
                <a:path w="5626" h="5740">
                  <a:moveTo>
                    <a:pt x="5626" y="5410"/>
                  </a:moveTo>
                  <a:lnTo>
                    <a:pt x="5029" y="0"/>
                  </a:lnTo>
                  <a:lnTo>
                    <a:pt x="0" y="5740"/>
                  </a:lnTo>
                  <a:lnTo>
                    <a:pt x="5626" y="541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" name="object 52"/>
            <p:cNvSpPr/>
            <p:nvPr/>
          </p:nvSpPr>
          <p:spPr>
            <a:xfrm>
              <a:off x="10205591" y="6973970"/>
              <a:ext cx="2007" cy="2594"/>
            </a:xfrm>
            <a:custGeom>
              <a:avLst/>
              <a:gdLst/>
              <a:ahLst/>
              <a:cxnLst/>
              <a:rect l="l" t="t" r="r" b="b"/>
              <a:pathLst>
                <a:path w="2007" h="2594">
                  <a:moveTo>
                    <a:pt x="2007" y="2594"/>
                  </a:moveTo>
                  <a:lnTo>
                    <a:pt x="326" y="370"/>
                  </a:lnTo>
                  <a:lnTo>
                    <a:pt x="0" y="0"/>
                  </a:lnTo>
                  <a:lnTo>
                    <a:pt x="2007" y="259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" name="object 53"/>
            <p:cNvSpPr/>
            <p:nvPr/>
          </p:nvSpPr>
          <p:spPr>
            <a:xfrm>
              <a:off x="10207599" y="6976564"/>
              <a:ext cx="1315" cy="1700"/>
            </a:xfrm>
            <a:custGeom>
              <a:avLst/>
              <a:gdLst/>
              <a:ahLst/>
              <a:cxnLst/>
              <a:rect l="l" t="t" r="r" b="b"/>
              <a:pathLst>
                <a:path w="1315" h="1700">
                  <a:moveTo>
                    <a:pt x="1315" y="1700"/>
                  </a:moveTo>
                  <a:lnTo>
                    <a:pt x="0" y="0"/>
                  </a:lnTo>
                  <a:lnTo>
                    <a:pt x="287" y="379"/>
                  </a:lnTo>
                  <a:lnTo>
                    <a:pt x="1315" y="170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" name="object 54"/>
            <p:cNvSpPr/>
            <p:nvPr/>
          </p:nvSpPr>
          <p:spPr>
            <a:xfrm>
              <a:off x="10211962" y="7038943"/>
              <a:ext cx="584" cy="2974"/>
            </a:xfrm>
            <a:custGeom>
              <a:avLst/>
              <a:gdLst/>
              <a:ahLst/>
              <a:cxnLst/>
              <a:rect l="l" t="t" r="r" b="b"/>
              <a:pathLst>
                <a:path w="584" h="2974">
                  <a:moveTo>
                    <a:pt x="584" y="2974"/>
                  </a:moveTo>
                  <a:lnTo>
                    <a:pt x="47" y="186"/>
                  </a:lnTo>
                  <a:lnTo>
                    <a:pt x="0" y="0"/>
                  </a:lnTo>
                  <a:lnTo>
                    <a:pt x="584" y="297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" name="object 55"/>
            <p:cNvSpPr/>
            <p:nvPr/>
          </p:nvSpPr>
          <p:spPr>
            <a:xfrm>
              <a:off x="10014649" y="6933402"/>
              <a:ext cx="2089" cy="1272"/>
            </a:xfrm>
            <a:custGeom>
              <a:avLst/>
              <a:gdLst/>
              <a:ahLst/>
              <a:cxnLst/>
              <a:rect l="l" t="t" r="r" b="b"/>
              <a:pathLst>
                <a:path w="2089" h="1272">
                  <a:moveTo>
                    <a:pt x="1200" y="387"/>
                  </a:moveTo>
                  <a:lnTo>
                    <a:pt x="0" y="1272"/>
                  </a:lnTo>
                  <a:lnTo>
                    <a:pt x="1614" y="315"/>
                  </a:lnTo>
                  <a:lnTo>
                    <a:pt x="2089" y="0"/>
                  </a:lnTo>
                  <a:lnTo>
                    <a:pt x="1200" y="38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" name="object 56"/>
            <p:cNvSpPr/>
            <p:nvPr/>
          </p:nvSpPr>
          <p:spPr>
            <a:xfrm>
              <a:off x="10016739" y="6932418"/>
              <a:ext cx="2260" cy="984"/>
            </a:xfrm>
            <a:custGeom>
              <a:avLst/>
              <a:gdLst/>
              <a:ahLst/>
              <a:cxnLst/>
              <a:rect l="l" t="t" r="r" b="b"/>
              <a:pathLst>
                <a:path w="2260" h="984">
                  <a:moveTo>
                    <a:pt x="214" y="891"/>
                  </a:moveTo>
                  <a:lnTo>
                    <a:pt x="2260" y="0"/>
                  </a:lnTo>
                  <a:lnTo>
                    <a:pt x="1518" y="117"/>
                  </a:lnTo>
                  <a:lnTo>
                    <a:pt x="622" y="571"/>
                  </a:lnTo>
                  <a:lnTo>
                    <a:pt x="0" y="984"/>
                  </a:lnTo>
                  <a:lnTo>
                    <a:pt x="214" y="89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" name="object 57"/>
            <p:cNvSpPr/>
            <p:nvPr/>
          </p:nvSpPr>
          <p:spPr>
            <a:xfrm>
              <a:off x="10025173" y="6926634"/>
              <a:ext cx="4447" cy="2280"/>
            </a:xfrm>
            <a:custGeom>
              <a:avLst/>
              <a:gdLst/>
              <a:ahLst/>
              <a:cxnLst/>
              <a:rect l="l" t="t" r="r" b="b"/>
              <a:pathLst>
                <a:path w="4447" h="2280">
                  <a:moveTo>
                    <a:pt x="2690" y="677"/>
                  </a:moveTo>
                  <a:lnTo>
                    <a:pt x="0" y="2280"/>
                  </a:lnTo>
                  <a:lnTo>
                    <a:pt x="2932" y="652"/>
                  </a:lnTo>
                  <a:lnTo>
                    <a:pt x="4447" y="0"/>
                  </a:lnTo>
                  <a:lnTo>
                    <a:pt x="2690" y="67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" name="object 58"/>
            <p:cNvSpPr/>
            <p:nvPr/>
          </p:nvSpPr>
          <p:spPr>
            <a:xfrm>
              <a:off x="10019240" y="6929637"/>
              <a:ext cx="6400" cy="20370"/>
            </a:xfrm>
            <a:custGeom>
              <a:avLst/>
              <a:gdLst/>
              <a:ahLst/>
              <a:cxnLst/>
              <a:rect l="l" t="t" r="r" b="b"/>
              <a:pathLst>
                <a:path w="6400" h="20370">
                  <a:moveTo>
                    <a:pt x="4632" y="0"/>
                  </a:moveTo>
                  <a:lnTo>
                    <a:pt x="3467" y="646"/>
                  </a:lnTo>
                  <a:lnTo>
                    <a:pt x="3218" y="772"/>
                  </a:lnTo>
                  <a:lnTo>
                    <a:pt x="2705" y="1053"/>
                  </a:lnTo>
                  <a:lnTo>
                    <a:pt x="0" y="20370"/>
                  </a:lnTo>
                  <a:lnTo>
                    <a:pt x="3124" y="18071"/>
                  </a:lnTo>
                  <a:lnTo>
                    <a:pt x="6400" y="15963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" name="object 59"/>
            <p:cNvSpPr/>
            <p:nvPr/>
          </p:nvSpPr>
          <p:spPr>
            <a:xfrm>
              <a:off x="10087173" y="6932519"/>
              <a:ext cx="9550" cy="1320"/>
            </a:xfrm>
            <a:custGeom>
              <a:avLst/>
              <a:gdLst/>
              <a:ahLst/>
              <a:cxnLst/>
              <a:rect l="l" t="t" r="r" b="b"/>
              <a:pathLst>
                <a:path w="9550" h="1320">
                  <a:moveTo>
                    <a:pt x="9550" y="0"/>
                  </a:moveTo>
                  <a:lnTo>
                    <a:pt x="0" y="1219"/>
                  </a:lnTo>
                  <a:lnTo>
                    <a:pt x="9474" y="1320"/>
                  </a:lnTo>
                  <a:lnTo>
                    <a:pt x="9550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" name="object 60"/>
            <p:cNvSpPr/>
            <p:nvPr/>
          </p:nvSpPr>
          <p:spPr>
            <a:xfrm>
              <a:off x="9344604" y="5929278"/>
              <a:ext cx="1897776" cy="2053105"/>
            </a:xfrm>
            <a:custGeom>
              <a:avLst/>
              <a:gdLst/>
              <a:ahLst/>
              <a:cxnLst/>
              <a:rect l="l" t="t" r="r" b="b"/>
              <a:pathLst>
                <a:path w="1897776" h="2053105">
                  <a:moveTo>
                    <a:pt x="672247" y="127079"/>
                  </a:moveTo>
                  <a:lnTo>
                    <a:pt x="683277" y="122508"/>
                  </a:lnTo>
                  <a:lnTo>
                    <a:pt x="694759" y="117913"/>
                  </a:lnTo>
                  <a:lnTo>
                    <a:pt x="706644" y="113264"/>
                  </a:lnTo>
                  <a:lnTo>
                    <a:pt x="700164" y="8063"/>
                  </a:lnTo>
                  <a:lnTo>
                    <a:pt x="688219" y="12401"/>
                  </a:lnTo>
                  <a:lnTo>
                    <a:pt x="676297" y="16708"/>
                  </a:lnTo>
                  <a:lnTo>
                    <a:pt x="670527" y="18984"/>
                  </a:lnTo>
                  <a:lnTo>
                    <a:pt x="661717" y="131655"/>
                  </a:lnTo>
                  <a:lnTo>
                    <a:pt x="672247" y="127079"/>
                  </a:lnTo>
                  <a:close/>
                </a:path>
                <a:path w="1897776" h="2053105">
                  <a:moveTo>
                    <a:pt x="612481" y="158265"/>
                  </a:moveTo>
                  <a:lnTo>
                    <a:pt x="622605" y="152616"/>
                  </a:lnTo>
                  <a:lnTo>
                    <a:pt x="633691" y="146558"/>
                  </a:lnTo>
                  <a:lnTo>
                    <a:pt x="645697" y="140112"/>
                  </a:lnTo>
                  <a:lnTo>
                    <a:pt x="646635" y="27613"/>
                  </a:lnTo>
                  <a:lnTo>
                    <a:pt x="635720" y="31839"/>
                  </a:lnTo>
                  <a:lnTo>
                    <a:pt x="624686" y="36401"/>
                  </a:lnTo>
                  <a:lnTo>
                    <a:pt x="614099" y="41068"/>
                  </a:lnTo>
                  <a:lnTo>
                    <a:pt x="603361" y="163482"/>
                  </a:lnTo>
                  <a:lnTo>
                    <a:pt x="612481" y="158265"/>
                  </a:lnTo>
                  <a:close/>
                </a:path>
                <a:path w="1897776" h="2053105">
                  <a:moveTo>
                    <a:pt x="676297" y="16708"/>
                  </a:moveTo>
                  <a:lnTo>
                    <a:pt x="688219" y="12401"/>
                  </a:lnTo>
                  <a:lnTo>
                    <a:pt x="700164" y="8063"/>
                  </a:lnTo>
                  <a:lnTo>
                    <a:pt x="695853" y="9564"/>
                  </a:lnTo>
                  <a:lnTo>
                    <a:pt x="683333" y="14049"/>
                  </a:lnTo>
                  <a:lnTo>
                    <a:pt x="671009" y="18489"/>
                  </a:lnTo>
                  <a:lnTo>
                    <a:pt x="670527" y="18984"/>
                  </a:lnTo>
                  <a:lnTo>
                    <a:pt x="676297" y="16708"/>
                  </a:lnTo>
                  <a:close/>
                </a:path>
                <a:path w="1897776" h="2053105">
                  <a:moveTo>
                    <a:pt x="1070039" y="102545"/>
                  </a:moveTo>
                  <a:lnTo>
                    <a:pt x="1075264" y="102717"/>
                  </a:lnTo>
                  <a:lnTo>
                    <a:pt x="1082744" y="102963"/>
                  </a:lnTo>
                  <a:lnTo>
                    <a:pt x="1095422" y="103519"/>
                  </a:lnTo>
                  <a:lnTo>
                    <a:pt x="1108032" y="104565"/>
                  </a:lnTo>
                  <a:lnTo>
                    <a:pt x="1116835" y="105785"/>
                  </a:lnTo>
                  <a:lnTo>
                    <a:pt x="1176017" y="114942"/>
                  </a:lnTo>
                  <a:lnTo>
                    <a:pt x="1176525" y="111958"/>
                  </a:lnTo>
                  <a:lnTo>
                    <a:pt x="1177502" y="106230"/>
                  </a:lnTo>
                  <a:lnTo>
                    <a:pt x="1165610" y="103765"/>
                  </a:lnTo>
                  <a:lnTo>
                    <a:pt x="1153536" y="101502"/>
                  </a:lnTo>
                  <a:lnTo>
                    <a:pt x="1141290" y="99437"/>
                  </a:lnTo>
                  <a:lnTo>
                    <a:pt x="1128883" y="97570"/>
                  </a:lnTo>
                  <a:lnTo>
                    <a:pt x="1116323" y="95897"/>
                  </a:lnTo>
                  <a:lnTo>
                    <a:pt x="1103623" y="94417"/>
                  </a:lnTo>
                  <a:lnTo>
                    <a:pt x="1090791" y="93128"/>
                  </a:lnTo>
                  <a:lnTo>
                    <a:pt x="1077838" y="92027"/>
                  </a:lnTo>
                  <a:lnTo>
                    <a:pt x="1071406" y="102501"/>
                  </a:lnTo>
                  <a:lnTo>
                    <a:pt x="1057348" y="101912"/>
                  </a:lnTo>
                  <a:lnTo>
                    <a:pt x="1055366" y="138911"/>
                  </a:lnTo>
                  <a:lnTo>
                    <a:pt x="1055709" y="138945"/>
                  </a:lnTo>
                  <a:lnTo>
                    <a:pt x="1068358" y="139579"/>
                  </a:lnTo>
                  <a:lnTo>
                    <a:pt x="1070039" y="102545"/>
                  </a:lnTo>
                  <a:close/>
                </a:path>
                <a:path w="1897776" h="2053105">
                  <a:moveTo>
                    <a:pt x="705664" y="6142"/>
                  </a:moveTo>
                  <a:lnTo>
                    <a:pt x="712172" y="3870"/>
                  </a:lnTo>
                  <a:lnTo>
                    <a:pt x="724286" y="0"/>
                  </a:lnTo>
                  <a:lnTo>
                    <a:pt x="721280" y="337"/>
                  </a:lnTo>
                  <a:lnTo>
                    <a:pt x="708519" y="5004"/>
                  </a:lnTo>
                  <a:lnTo>
                    <a:pt x="703439" y="6833"/>
                  </a:lnTo>
                  <a:lnTo>
                    <a:pt x="705664" y="6142"/>
                  </a:lnTo>
                  <a:close/>
                </a:path>
                <a:path w="1897776" h="2053105">
                  <a:moveTo>
                    <a:pt x="661717" y="131655"/>
                  </a:moveTo>
                  <a:lnTo>
                    <a:pt x="670527" y="18984"/>
                  </a:lnTo>
                  <a:lnTo>
                    <a:pt x="683333" y="14049"/>
                  </a:lnTo>
                  <a:lnTo>
                    <a:pt x="695853" y="9564"/>
                  </a:lnTo>
                  <a:lnTo>
                    <a:pt x="700164" y="8063"/>
                  </a:lnTo>
                  <a:lnTo>
                    <a:pt x="706644" y="113264"/>
                  </a:lnTo>
                  <a:lnTo>
                    <a:pt x="718883" y="108533"/>
                  </a:lnTo>
                  <a:lnTo>
                    <a:pt x="731429" y="103691"/>
                  </a:lnTo>
                  <a:lnTo>
                    <a:pt x="744233" y="98708"/>
                  </a:lnTo>
                  <a:lnTo>
                    <a:pt x="744775" y="98496"/>
                  </a:lnTo>
                  <a:lnTo>
                    <a:pt x="756450" y="95168"/>
                  </a:lnTo>
                  <a:lnTo>
                    <a:pt x="768318" y="91777"/>
                  </a:lnTo>
                  <a:lnTo>
                    <a:pt x="780369" y="88365"/>
                  </a:lnTo>
                  <a:lnTo>
                    <a:pt x="792589" y="84975"/>
                  </a:lnTo>
                  <a:lnTo>
                    <a:pt x="804967" y="81649"/>
                  </a:lnTo>
                  <a:lnTo>
                    <a:pt x="817491" y="78430"/>
                  </a:lnTo>
                  <a:lnTo>
                    <a:pt x="830149" y="75361"/>
                  </a:lnTo>
                  <a:lnTo>
                    <a:pt x="842929" y="72484"/>
                  </a:lnTo>
                  <a:lnTo>
                    <a:pt x="857163" y="70126"/>
                  </a:lnTo>
                  <a:lnTo>
                    <a:pt x="869716" y="68107"/>
                  </a:lnTo>
                  <a:lnTo>
                    <a:pt x="882303" y="66087"/>
                  </a:lnTo>
                  <a:lnTo>
                    <a:pt x="894870" y="64100"/>
                  </a:lnTo>
                  <a:lnTo>
                    <a:pt x="897950" y="63621"/>
                  </a:lnTo>
                  <a:lnTo>
                    <a:pt x="924709" y="59405"/>
                  </a:lnTo>
                  <a:lnTo>
                    <a:pt x="951481" y="57767"/>
                  </a:lnTo>
                  <a:lnTo>
                    <a:pt x="964573" y="57010"/>
                  </a:lnTo>
                  <a:lnTo>
                    <a:pt x="977586" y="56226"/>
                  </a:lnTo>
                  <a:lnTo>
                    <a:pt x="990498" y="55493"/>
                  </a:lnTo>
                  <a:lnTo>
                    <a:pt x="1003291" y="54890"/>
                  </a:lnTo>
                  <a:lnTo>
                    <a:pt x="1015945" y="54497"/>
                  </a:lnTo>
                  <a:lnTo>
                    <a:pt x="1028440" y="54393"/>
                  </a:lnTo>
                  <a:lnTo>
                    <a:pt x="1040757" y="54657"/>
                  </a:lnTo>
                  <a:lnTo>
                    <a:pt x="1052877" y="55368"/>
                  </a:lnTo>
                  <a:lnTo>
                    <a:pt x="1054541" y="55506"/>
                  </a:lnTo>
                  <a:lnTo>
                    <a:pt x="1068333" y="56030"/>
                  </a:lnTo>
                  <a:lnTo>
                    <a:pt x="1081810" y="56598"/>
                  </a:lnTo>
                  <a:lnTo>
                    <a:pt x="1094934" y="57279"/>
                  </a:lnTo>
                  <a:lnTo>
                    <a:pt x="1107667" y="58138"/>
                  </a:lnTo>
                  <a:lnTo>
                    <a:pt x="1119973" y="59242"/>
                  </a:lnTo>
                  <a:lnTo>
                    <a:pt x="1131813" y="60658"/>
                  </a:lnTo>
                  <a:lnTo>
                    <a:pt x="1143009" y="62428"/>
                  </a:lnTo>
                  <a:lnTo>
                    <a:pt x="1143390" y="59621"/>
                  </a:lnTo>
                  <a:lnTo>
                    <a:pt x="1144114" y="53893"/>
                  </a:lnTo>
                  <a:lnTo>
                    <a:pt x="1144622" y="50921"/>
                  </a:lnTo>
                  <a:lnTo>
                    <a:pt x="1139428" y="50172"/>
                  </a:lnTo>
                  <a:lnTo>
                    <a:pt x="1131630" y="48978"/>
                  </a:lnTo>
                  <a:lnTo>
                    <a:pt x="1120060" y="47172"/>
                  </a:lnTo>
                  <a:lnTo>
                    <a:pt x="1106781" y="45589"/>
                  </a:lnTo>
                  <a:lnTo>
                    <a:pt x="1083988" y="44488"/>
                  </a:lnTo>
                  <a:lnTo>
                    <a:pt x="1068907" y="43716"/>
                  </a:lnTo>
                  <a:lnTo>
                    <a:pt x="1059939" y="43251"/>
                  </a:lnTo>
                  <a:lnTo>
                    <a:pt x="1060332" y="37371"/>
                  </a:lnTo>
                  <a:lnTo>
                    <a:pt x="1079467" y="38470"/>
                  </a:lnTo>
                  <a:lnTo>
                    <a:pt x="1098419" y="39933"/>
                  </a:lnTo>
                  <a:lnTo>
                    <a:pt x="1117190" y="41757"/>
                  </a:lnTo>
                  <a:lnTo>
                    <a:pt x="1135782" y="43935"/>
                  </a:lnTo>
                  <a:lnTo>
                    <a:pt x="1154198" y="46466"/>
                  </a:lnTo>
                  <a:lnTo>
                    <a:pt x="1172438" y="49344"/>
                  </a:lnTo>
                  <a:lnTo>
                    <a:pt x="1190507" y="52566"/>
                  </a:lnTo>
                  <a:lnTo>
                    <a:pt x="1208405" y="56127"/>
                  </a:lnTo>
                  <a:lnTo>
                    <a:pt x="1226134" y="60024"/>
                  </a:lnTo>
                  <a:lnTo>
                    <a:pt x="1243698" y="64252"/>
                  </a:lnTo>
                  <a:lnTo>
                    <a:pt x="1261098" y="68807"/>
                  </a:lnTo>
                  <a:lnTo>
                    <a:pt x="1278335" y="73686"/>
                  </a:lnTo>
                  <a:lnTo>
                    <a:pt x="1295413" y="78884"/>
                  </a:lnTo>
                  <a:lnTo>
                    <a:pt x="1312333" y="84397"/>
                  </a:lnTo>
                  <a:lnTo>
                    <a:pt x="1329098" y="90222"/>
                  </a:lnTo>
                  <a:lnTo>
                    <a:pt x="1345709" y="96353"/>
                  </a:lnTo>
                  <a:lnTo>
                    <a:pt x="1347398" y="97014"/>
                  </a:lnTo>
                  <a:lnTo>
                    <a:pt x="1347398" y="36184"/>
                  </a:lnTo>
                  <a:lnTo>
                    <a:pt x="1334893" y="31526"/>
                  </a:lnTo>
                  <a:lnTo>
                    <a:pt x="1321170" y="26631"/>
                  </a:lnTo>
                  <a:lnTo>
                    <a:pt x="1307534" y="21981"/>
                  </a:lnTo>
                  <a:lnTo>
                    <a:pt x="1293989" y="17573"/>
                  </a:lnTo>
                  <a:lnTo>
                    <a:pt x="1280540" y="13404"/>
                  </a:lnTo>
                  <a:lnTo>
                    <a:pt x="1267191" y="9472"/>
                  </a:lnTo>
                  <a:lnTo>
                    <a:pt x="1253944" y="5773"/>
                  </a:lnTo>
                  <a:lnTo>
                    <a:pt x="1241171" y="1588"/>
                  </a:lnTo>
                  <a:lnTo>
                    <a:pt x="1228445" y="-2117"/>
                  </a:lnTo>
                  <a:lnTo>
                    <a:pt x="1215782" y="-5425"/>
                  </a:lnTo>
                  <a:lnTo>
                    <a:pt x="1203200" y="-8412"/>
                  </a:lnTo>
                  <a:lnTo>
                    <a:pt x="1190717" y="-11159"/>
                  </a:lnTo>
                  <a:lnTo>
                    <a:pt x="1178351" y="-13744"/>
                  </a:lnTo>
                  <a:lnTo>
                    <a:pt x="1166118" y="-16246"/>
                  </a:lnTo>
                  <a:lnTo>
                    <a:pt x="1154038" y="-18745"/>
                  </a:lnTo>
                  <a:lnTo>
                    <a:pt x="1142127" y="-21319"/>
                  </a:lnTo>
                  <a:lnTo>
                    <a:pt x="1130403" y="-24048"/>
                  </a:lnTo>
                  <a:lnTo>
                    <a:pt x="1129014" y="-24389"/>
                  </a:lnTo>
                  <a:lnTo>
                    <a:pt x="1115697" y="-26629"/>
                  </a:lnTo>
                  <a:lnTo>
                    <a:pt x="1102562" y="-28673"/>
                  </a:lnTo>
                  <a:lnTo>
                    <a:pt x="1089615" y="-30565"/>
                  </a:lnTo>
                  <a:lnTo>
                    <a:pt x="1076858" y="-32344"/>
                  </a:lnTo>
                  <a:lnTo>
                    <a:pt x="1064295" y="-34053"/>
                  </a:lnTo>
                  <a:lnTo>
                    <a:pt x="1051929" y="-35734"/>
                  </a:lnTo>
                  <a:lnTo>
                    <a:pt x="1039764" y="-37427"/>
                  </a:lnTo>
                  <a:lnTo>
                    <a:pt x="1027804" y="-39175"/>
                  </a:lnTo>
                  <a:lnTo>
                    <a:pt x="1017648" y="-40759"/>
                  </a:lnTo>
                  <a:lnTo>
                    <a:pt x="1011876" y="-40900"/>
                  </a:lnTo>
                  <a:lnTo>
                    <a:pt x="1004692" y="-41066"/>
                  </a:lnTo>
                  <a:lnTo>
                    <a:pt x="996181" y="-41208"/>
                  </a:lnTo>
                  <a:lnTo>
                    <a:pt x="975520" y="-41232"/>
                  </a:lnTo>
                  <a:lnTo>
                    <a:pt x="963543" y="-41020"/>
                  </a:lnTo>
                  <a:lnTo>
                    <a:pt x="950582" y="-40596"/>
                  </a:lnTo>
                  <a:lnTo>
                    <a:pt x="936724" y="-39912"/>
                  </a:lnTo>
                  <a:lnTo>
                    <a:pt x="922055" y="-38921"/>
                  </a:lnTo>
                  <a:lnTo>
                    <a:pt x="906661" y="-37576"/>
                  </a:lnTo>
                  <a:lnTo>
                    <a:pt x="890627" y="-35829"/>
                  </a:lnTo>
                  <a:lnTo>
                    <a:pt x="874040" y="-33634"/>
                  </a:lnTo>
                  <a:lnTo>
                    <a:pt x="856985" y="-30942"/>
                  </a:lnTo>
                  <a:lnTo>
                    <a:pt x="844254" y="-28630"/>
                  </a:lnTo>
                  <a:lnTo>
                    <a:pt x="831838" y="-26673"/>
                  </a:lnTo>
                  <a:lnTo>
                    <a:pt x="819244" y="-24538"/>
                  </a:lnTo>
                  <a:lnTo>
                    <a:pt x="813787" y="-23588"/>
                  </a:lnTo>
                  <a:lnTo>
                    <a:pt x="801547" y="-20540"/>
                  </a:lnTo>
                  <a:lnTo>
                    <a:pt x="789190" y="-17375"/>
                  </a:lnTo>
                  <a:lnTo>
                    <a:pt x="782990" y="-15702"/>
                  </a:lnTo>
                  <a:lnTo>
                    <a:pt x="770711" y="-12501"/>
                  </a:lnTo>
                  <a:lnTo>
                    <a:pt x="758413" y="-9294"/>
                  </a:lnTo>
                  <a:lnTo>
                    <a:pt x="746108" y="-6090"/>
                  </a:lnTo>
                  <a:lnTo>
                    <a:pt x="733810" y="-2897"/>
                  </a:lnTo>
                  <a:lnTo>
                    <a:pt x="721531" y="273"/>
                  </a:lnTo>
                  <a:lnTo>
                    <a:pt x="721280" y="337"/>
                  </a:lnTo>
                  <a:lnTo>
                    <a:pt x="724286" y="0"/>
                  </a:lnTo>
                  <a:lnTo>
                    <a:pt x="736548" y="-3371"/>
                  </a:lnTo>
                  <a:lnTo>
                    <a:pt x="742527" y="-4767"/>
                  </a:lnTo>
                  <a:lnTo>
                    <a:pt x="728309" y="-705"/>
                  </a:lnTo>
                  <a:lnTo>
                    <a:pt x="714113" y="3520"/>
                  </a:lnTo>
                  <a:lnTo>
                    <a:pt x="705664" y="6142"/>
                  </a:lnTo>
                  <a:lnTo>
                    <a:pt x="703439" y="6833"/>
                  </a:lnTo>
                  <a:lnTo>
                    <a:pt x="699945" y="7917"/>
                  </a:lnTo>
                  <a:lnTo>
                    <a:pt x="685811" y="12489"/>
                  </a:lnTo>
                  <a:lnTo>
                    <a:pt x="671718" y="17241"/>
                  </a:lnTo>
                  <a:lnTo>
                    <a:pt x="658932" y="22914"/>
                  </a:lnTo>
                  <a:lnTo>
                    <a:pt x="658581" y="133299"/>
                  </a:lnTo>
                  <a:lnTo>
                    <a:pt x="661717" y="131655"/>
                  </a:lnTo>
                  <a:close/>
                </a:path>
                <a:path w="1897776" h="2053105">
                  <a:moveTo>
                    <a:pt x="1347398" y="184573"/>
                  </a:moveTo>
                  <a:lnTo>
                    <a:pt x="1343336" y="182742"/>
                  </a:lnTo>
                  <a:lnTo>
                    <a:pt x="1331341" y="177494"/>
                  </a:lnTo>
                  <a:lnTo>
                    <a:pt x="1319690" y="172531"/>
                  </a:lnTo>
                  <a:lnTo>
                    <a:pt x="1308409" y="167837"/>
                  </a:lnTo>
                  <a:lnTo>
                    <a:pt x="1297530" y="163397"/>
                  </a:lnTo>
                  <a:lnTo>
                    <a:pt x="1287079" y="159195"/>
                  </a:lnTo>
                  <a:lnTo>
                    <a:pt x="1277086" y="155216"/>
                  </a:lnTo>
                  <a:lnTo>
                    <a:pt x="1267581" y="151443"/>
                  </a:lnTo>
                  <a:lnTo>
                    <a:pt x="1258591" y="147862"/>
                  </a:lnTo>
                  <a:lnTo>
                    <a:pt x="1250146" y="144457"/>
                  </a:lnTo>
                  <a:lnTo>
                    <a:pt x="1239837" y="140870"/>
                  </a:lnTo>
                  <a:lnTo>
                    <a:pt x="1229268" y="136881"/>
                  </a:lnTo>
                  <a:lnTo>
                    <a:pt x="1218023" y="132570"/>
                  </a:lnTo>
                  <a:lnTo>
                    <a:pt x="1205683" y="128013"/>
                  </a:lnTo>
                  <a:lnTo>
                    <a:pt x="1191831" y="123289"/>
                  </a:lnTo>
                  <a:lnTo>
                    <a:pt x="1184945" y="121114"/>
                  </a:lnTo>
                  <a:lnTo>
                    <a:pt x="1174125" y="118603"/>
                  </a:lnTo>
                  <a:lnTo>
                    <a:pt x="1162387" y="115967"/>
                  </a:lnTo>
                  <a:lnTo>
                    <a:pt x="1149631" y="113227"/>
                  </a:lnTo>
                  <a:lnTo>
                    <a:pt x="1135757" y="110406"/>
                  </a:lnTo>
                  <a:lnTo>
                    <a:pt x="1132659" y="109799"/>
                  </a:lnTo>
                  <a:lnTo>
                    <a:pt x="1121933" y="107471"/>
                  </a:lnTo>
                  <a:lnTo>
                    <a:pt x="1110462" y="105668"/>
                  </a:lnTo>
                  <a:lnTo>
                    <a:pt x="1098229" y="104299"/>
                  </a:lnTo>
                  <a:lnTo>
                    <a:pt x="1085216" y="103274"/>
                  </a:lnTo>
                  <a:lnTo>
                    <a:pt x="1075264" y="102717"/>
                  </a:lnTo>
                  <a:lnTo>
                    <a:pt x="1070039" y="102545"/>
                  </a:lnTo>
                  <a:lnTo>
                    <a:pt x="1068358" y="139579"/>
                  </a:lnTo>
                  <a:lnTo>
                    <a:pt x="1081039" y="139968"/>
                  </a:lnTo>
                  <a:lnTo>
                    <a:pt x="1093709" y="140531"/>
                  </a:lnTo>
                  <a:lnTo>
                    <a:pt x="1106323" y="141687"/>
                  </a:lnTo>
                  <a:lnTo>
                    <a:pt x="1169171" y="151353"/>
                  </a:lnTo>
                  <a:lnTo>
                    <a:pt x="1181613" y="153988"/>
                  </a:lnTo>
                  <a:lnTo>
                    <a:pt x="1194041" y="156742"/>
                  </a:lnTo>
                  <a:lnTo>
                    <a:pt x="1206447" y="159624"/>
                  </a:lnTo>
                  <a:lnTo>
                    <a:pt x="1218825" y="162643"/>
                  </a:lnTo>
                  <a:lnTo>
                    <a:pt x="1231170" y="165810"/>
                  </a:lnTo>
                  <a:lnTo>
                    <a:pt x="1243475" y="169133"/>
                  </a:lnTo>
                  <a:lnTo>
                    <a:pt x="1255733" y="172621"/>
                  </a:lnTo>
                  <a:lnTo>
                    <a:pt x="1267939" y="176285"/>
                  </a:lnTo>
                  <a:lnTo>
                    <a:pt x="1280085" y="180134"/>
                  </a:lnTo>
                  <a:lnTo>
                    <a:pt x="1292166" y="184176"/>
                  </a:lnTo>
                  <a:lnTo>
                    <a:pt x="1304176" y="188422"/>
                  </a:lnTo>
                  <a:lnTo>
                    <a:pt x="1316107" y="192880"/>
                  </a:lnTo>
                  <a:lnTo>
                    <a:pt x="1327954" y="197561"/>
                  </a:lnTo>
                  <a:lnTo>
                    <a:pt x="1339710" y="202473"/>
                  </a:lnTo>
                  <a:lnTo>
                    <a:pt x="1347398" y="205871"/>
                  </a:lnTo>
                  <a:lnTo>
                    <a:pt x="1347398" y="184573"/>
                  </a:lnTo>
                  <a:close/>
                </a:path>
                <a:path w="1897776" h="2053105">
                  <a:moveTo>
                    <a:pt x="569160" y="1627779"/>
                  </a:moveTo>
                  <a:lnTo>
                    <a:pt x="558764" y="1619551"/>
                  </a:lnTo>
                  <a:lnTo>
                    <a:pt x="548369" y="1611629"/>
                  </a:lnTo>
                  <a:lnTo>
                    <a:pt x="538054" y="1603898"/>
                  </a:lnTo>
                  <a:lnTo>
                    <a:pt x="527898" y="1596243"/>
                  </a:lnTo>
                  <a:lnTo>
                    <a:pt x="517980" y="1588549"/>
                  </a:lnTo>
                  <a:lnTo>
                    <a:pt x="508380" y="1580701"/>
                  </a:lnTo>
                  <a:lnTo>
                    <a:pt x="499177" y="1572583"/>
                  </a:lnTo>
                  <a:lnTo>
                    <a:pt x="495398" y="1569016"/>
                  </a:lnTo>
                  <a:lnTo>
                    <a:pt x="485959" y="1559938"/>
                  </a:lnTo>
                  <a:lnTo>
                    <a:pt x="476517" y="1551088"/>
                  </a:lnTo>
                  <a:lnTo>
                    <a:pt x="467182" y="1542334"/>
                  </a:lnTo>
                  <a:lnTo>
                    <a:pt x="458063" y="1533547"/>
                  </a:lnTo>
                  <a:lnTo>
                    <a:pt x="449267" y="1524595"/>
                  </a:lnTo>
                  <a:lnTo>
                    <a:pt x="440904" y="1515346"/>
                  </a:lnTo>
                  <a:lnTo>
                    <a:pt x="433981" y="1506849"/>
                  </a:lnTo>
                  <a:lnTo>
                    <a:pt x="425533" y="1497262"/>
                  </a:lnTo>
                  <a:lnTo>
                    <a:pt x="417217" y="1487656"/>
                  </a:lnTo>
                  <a:lnTo>
                    <a:pt x="408922" y="1478113"/>
                  </a:lnTo>
                  <a:lnTo>
                    <a:pt x="406333" y="1475176"/>
                  </a:lnTo>
                  <a:lnTo>
                    <a:pt x="398382" y="1465136"/>
                  </a:lnTo>
                  <a:lnTo>
                    <a:pt x="391104" y="1454703"/>
                  </a:lnTo>
                  <a:lnTo>
                    <a:pt x="383897" y="1444335"/>
                  </a:lnTo>
                  <a:lnTo>
                    <a:pt x="381936" y="1441673"/>
                  </a:lnTo>
                  <a:lnTo>
                    <a:pt x="374620" y="1431606"/>
                  </a:lnTo>
                  <a:lnTo>
                    <a:pt x="367576" y="1421264"/>
                  </a:lnTo>
                  <a:lnTo>
                    <a:pt x="360760" y="1410684"/>
                  </a:lnTo>
                  <a:lnTo>
                    <a:pt x="354124" y="1399904"/>
                  </a:lnTo>
                  <a:lnTo>
                    <a:pt x="347622" y="1388962"/>
                  </a:lnTo>
                  <a:lnTo>
                    <a:pt x="341207" y="1377894"/>
                  </a:lnTo>
                  <a:lnTo>
                    <a:pt x="334834" y="1366739"/>
                  </a:lnTo>
                  <a:lnTo>
                    <a:pt x="328454" y="1355534"/>
                  </a:lnTo>
                  <a:lnTo>
                    <a:pt x="322462" y="1345077"/>
                  </a:lnTo>
                  <a:lnTo>
                    <a:pt x="316874" y="1333829"/>
                  </a:lnTo>
                  <a:lnTo>
                    <a:pt x="311567" y="1322353"/>
                  </a:lnTo>
                  <a:lnTo>
                    <a:pt x="306359" y="1310744"/>
                  </a:lnTo>
                  <a:lnTo>
                    <a:pt x="301070" y="1299098"/>
                  </a:lnTo>
                  <a:lnTo>
                    <a:pt x="297634" y="1291826"/>
                  </a:lnTo>
                  <a:lnTo>
                    <a:pt x="292194" y="1280476"/>
                  </a:lnTo>
                  <a:lnTo>
                    <a:pt x="287338" y="1268766"/>
                  </a:lnTo>
                  <a:lnTo>
                    <a:pt x="282876" y="1256821"/>
                  </a:lnTo>
                  <a:lnTo>
                    <a:pt x="278618" y="1244766"/>
                  </a:lnTo>
                  <a:lnTo>
                    <a:pt x="275625" y="1236238"/>
                  </a:lnTo>
                  <a:lnTo>
                    <a:pt x="271144" y="1224484"/>
                  </a:lnTo>
                  <a:lnTo>
                    <a:pt x="267071" y="1212575"/>
                  </a:lnTo>
                  <a:lnTo>
                    <a:pt x="263340" y="1200529"/>
                  </a:lnTo>
                  <a:lnTo>
                    <a:pt x="259884" y="1188363"/>
                  </a:lnTo>
                  <a:lnTo>
                    <a:pt x="256639" y="1176097"/>
                  </a:lnTo>
                  <a:lnTo>
                    <a:pt x="253539" y="1163748"/>
                  </a:lnTo>
                  <a:lnTo>
                    <a:pt x="250518" y="1151335"/>
                  </a:lnTo>
                  <a:lnTo>
                    <a:pt x="247511" y="1138876"/>
                  </a:lnTo>
                  <a:lnTo>
                    <a:pt x="244451" y="1126390"/>
                  </a:lnTo>
                  <a:lnTo>
                    <a:pt x="242452" y="1118458"/>
                  </a:lnTo>
                  <a:lnTo>
                    <a:pt x="240546" y="1105923"/>
                  </a:lnTo>
                  <a:lnTo>
                    <a:pt x="238631" y="1093367"/>
                  </a:lnTo>
                  <a:lnTo>
                    <a:pt x="236719" y="1080799"/>
                  </a:lnTo>
                  <a:lnTo>
                    <a:pt x="234824" y="1068231"/>
                  </a:lnTo>
                  <a:lnTo>
                    <a:pt x="233105" y="1056673"/>
                  </a:lnTo>
                  <a:lnTo>
                    <a:pt x="231161" y="1044293"/>
                  </a:lnTo>
                  <a:lnTo>
                    <a:pt x="230140" y="1031724"/>
                  </a:lnTo>
                  <a:lnTo>
                    <a:pt x="229615" y="1019040"/>
                  </a:lnTo>
                  <a:lnTo>
                    <a:pt x="229157" y="1006315"/>
                  </a:lnTo>
                  <a:lnTo>
                    <a:pt x="228330" y="993541"/>
                  </a:lnTo>
                  <a:lnTo>
                    <a:pt x="227964" y="980918"/>
                  </a:lnTo>
                  <a:lnTo>
                    <a:pt x="227740" y="968257"/>
                  </a:lnTo>
                  <a:lnTo>
                    <a:pt x="227746" y="942843"/>
                  </a:lnTo>
                  <a:lnTo>
                    <a:pt x="228405" y="917349"/>
                  </a:lnTo>
                  <a:lnTo>
                    <a:pt x="229771" y="891823"/>
                  </a:lnTo>
                  <a:lnTo>
                    <a:pt x="231902" y="866314"/>
                  </a:lnTo>
                  <a:lnTo>
                    <a:pt x="234853" y="840871"/>
                  </a:lnTo>
                  <a:lnTo>
                    <a:pt x="238681" y="815542"/>
                  </a:lnTo>
                  <a:lnTo>
                    <a:pt x="243443" y="790378"/>
                  </a:lnTo>
                  <a:lnTo>
                    <a:pt x="249194" y="765426"/>
                  </a:lnTo>
                  <a:lnTo>
                    <a:pt x="255990" y="740735"/>
                  </a:lnTo>
                  <a:lnTo>
                    <a:pt x="263356" y="716081"/>
                  </a:lnTo>
                  <a:lnTo>
                    <a:pt x="271459" y="691697"/>
                  </a:lnTo>
                  <a:lnTo>
                    <a:pt x="280283" y="667609"/>
                  </a:lnTo>
                  <a:lnTo>
                    <a:pt x="289811" y="643843"/>
                  </a:lnTo>
                  <a:lnTo>
                    <a:pt x="300026" y="620424"/>
                  </a:lnTo>
                  <a:lnTo>
                    <a:pt x="310911" y="597377"/>
                  </a:lnTo>
                  <a:lnTo>
                    <a:pt x="322449" y="574728"/>
                  </a:lnTo>
                  <a:lnTo>
                    <a:pt x="334623" y="552502"/>
                  </a:lnTo>
                  <a:lnTo>
                    <a:pt x="347417" y="530726"/>
                  </a:lnTo>
                  <a:lnTo>
                    <a:pt x="359699" y="511144"/>
                  </a:lnTo>
                  <a:lnTo>
                    <a:pt x="367071" y="501056"/>
                  </a:lnTo>
                  <a:lnTo>
                    <a:pt x="373712" y="491205"/>
                  </a:lnTo>
                  <a:lnTo>
                    <a:pt x="379269" y="482165"/>
                  </a:lnTo>
                  <a:lnTo>
                    <a:pt x="383387" y="474508"/>
                  </a:lnTo>
                  <a:lnTo>
                    <a:pt x="385715" y="468810"/>
                  </a:lnTo>
                  <a:lnTo>
                    <a:pt x="385899" y="465643"/>
                  </a:lnTo>
                  <a:lnTo>
                    <a:pt x="383587" y="465582"/>
                  </a:lnTo>
                  <a:lnTo>
                    <a:pt x="378425" y="469200"/>
                  </a:lnTo>
                  <a:lnTo>
                    <a:pt x="372437" y="474708"/>
                  </a:lnTo>
                  <a:lnTo>
                    <a:pt x="379774" y="464309"/>
                  </a:lnTo>
                  <a:lnTo>
                    <a:pt x="387543" y="454255"/>
                  </a:lnTo>
                  <a:lnTo>
                    <a:pt x="395655" y="444477"/>
                  </a:lnTo>
                  <a:lnTo>
                    <a:pt x="404022" y="434908"/>
                  </a:lnTo>
                  <a:lnTo>
                    <a:pt x="412558" y="425477"/>
                  </a:lnTo>
                  <a:lnTo>
                    <a:pt x="421175" y="416117"/>
                  </a:lnTo>
                  <a:lnTo>
                    <a:pt x="429785" y="406758"/>
                  </a:lnTo>
                  <a:lnTo>
                    <a:pt x="438301" y="397332"/>
                  </a:lnTo>
                  <a:lnTo>
                    <a:pt x="445284" y="389351"/>
                  </a:lnTo>
                  <a:lnTo>
                    <a:pt x="460890" y="374872"/>
                  </a:lnTo>
                  <a:lnTo>
                    <a:pt x="471237" y="364416"/>
                  </a:lnTo>
                  <a:lnTo>
                    <a:pt x="477881" y="356817"/>
                  </a:lnTo>
                  <a:lnTo>
                    <a:pt x="482381" y="350912"/>
                  </a:lnTo>
                  <a:lnTo>
                    <a:pt x="484032" y="348622"/>
                  </a:lnTo>
                  <a:lnTo>
                    <a:pt x="487962" y="342887"/>
                  </a:lnTo>
                  <a:lnTo>
                    <a:pt x="493472" y="336115"/>
                  </a:lnTo>
                  <a:lnTo>
                    <a:pt x="502363" y="327456"/>
                  </a:lnTo>
                  <a:lnTo>
                    <a:pt x="516434" y="316056"/>
                  </a:lnTo>
                  <a:lnTo>
                    <a:pt x="525142" y="309659"/>
                  </a:lnTo>
                  <a:lnTo>
                    <a:pt x="542994" y="295605"/>
                  </a:lnTo>
                  <a:lnTo>
                    <a:pt x="561278" y="282136"/>
                  </a:lnTo>
                  <a:lnTo>
                    <a:pt x="579973" y="269252"/>
                  </a:lnTo>
                  <a:lnTo>
                    <a:pt x="599059" y="256956"/>
                  </a:lnTo>
                  <a:lnTo>
                    <a:pt x="618517" y="245247"/>
                  </a:lnTo>
                  <a:lnTo>
                    <a:pt x="638326" y="234128"/>
                  </a:lnTo>
                  <a:lnTo>
                    <a:pt x="658468" y="223600"/>
                  </a:lnTo>
                  <a:lnTo>
                    <a:pt x="678921" y="213665"/>
                  </a:lnTo>
                  <a:lnTo>
                    <a:pt x="699667" y="204323"/>
                  </a:lnTo>
                  <a:lnTo>
                    <a:pt x="720685" y="195578"/>
                  </a:lnTo>
                  <a:lnTo>
                    <a:pt x="741956" y="187429"/>
                  </a:lnTo>
                  <a:lnTo>
                    <a:pt x="763460" y="179878"/>
                  </a:lnTo>
                  <a:lnTo>
                    <a:pt x="785177" y="172927"/>
                  </a:lnTo>
                  <a:lnTo>
                    <a:pt x="807087" y="166577"/>
                  </a:lnTo>
                  <a:lnTo>
                    <a:pt x="829171" y="160829"/>
                  </a:lnTo>
                  <a:lnTo>
                    <a:pt x="851408" y="155686"/>
                  </a:lnTo>
                  <a:lnTo>
                    <a:pt x="873779" y="151148"/>
                  </a:lnTo>
                  <a:lnTo>
                    <a:pt x="896265" y="147216"/>
                  </a:lnTo>
                  <a:lnTo>
                    <a:pt x="918844" y="143894"/>
                  </a:lnTo>
                  <a:lnTo>
                    <a:pt x="941498" y="141180"/>
                  </a:lnTo>
                  <a:lnTo>
                    <a:pt x="954115" y="140607"/>
                  </a:lnTo>
                  <a:lnTo>
                    <a:pt x="966749" y="139889"/>
                  </a:lnTo>
                  <a:lnTo>
                    <a:pt x="979396" y="139123"/>
                  </a:lnTo>
                  <a:lnTo>
                    <a:pt x="992053" y="138405"/>
                  </a:lnTo>
                  <a:lnTo>
                    <a:pt x="1004717" y="137831"/>
                  </a:lnTo>
                  <a:lnTo>
                    <a:pt x="1017384" y="137499"/>
                  </a:lnTo>
                  <a:lnTo>
                    <a:pt x="1030050" y="137503"/>
                  </a:lnTo>
                  <a:lnTo>
                    <a:pt x="1042712" y="137942"/>
                  </a:lnTo>
                  <a:lnTo>
                    <a:pt x="1055366" y="138911"/>
                  </a:lnTo>
                  <a:lnTo>
                    <a:pt x="1057348" y="101912"/>
                  </a:lnTo>
                  <a:lnTo>
                    <a:pt x="1071406" y="102501"/>
                  </a:lnTo>
                  <a:lnTo>
                    <a:pt x="1077838" y="92027"/>
                  </a:lnTo>
                  <a:lnTo>
                    <a:pt x="1064775" y="91113"/>
                  </a:lnTo>
                  <a:lnTo>
                    <a:pt x="1038356" y="89836"/>
                  </a:lnTo>
                  <a:lnTo>
                    <a:pt x="1011616" y="89280"/>
                  </a:lnTo>
                  <a:lnTo>
                    <a:pt x="998150" y="89267"/>
                  </a:lnTo>
                  <a:lnTo>
                    <a:pt x="984635" y="89428"/>
                  </a:lnTo>
                  <a:lnTo>
                    <a:pt x="957497" y="90263"/>
                  </a:lnTo>
                  <a:lnTo>
                    <a:pt x="930281" y="91769"/>
                  </a:lnTo>
                  <a:lnTo>
                    <a:pt x="903054" y="94118"/>
                  </a:lnTo>
                  <a:lnTo>
                    <a:pt x="875976" y="97596"/>
                  </a:lnTo>
                  <a:lnTo>
                    <a:pt x="849155" y="102038"/>
                  </a:lnTo>
                  <a:lnTo>
                    <a:pt x="822652" y="107357"/>
                  </a:lnTo>
                  <a:lnTo>
                    <a:pt x="796529" y="113469"/>
                  </a:lnTo>
                  <a:lnTo>
                    <a:pt x="770848" y="120286"/>
                  </a:lnTo>
                  <a:lnTo>
                    <a:pt x="745669" y="127723"/>
                  </a:lnTo>
                  <a:lnTo>
                    <a:pt x="721054" y="135693"/>
                  </a:lnTo>
                  <a:lnTo>
                    <a:pt x="697066" y="144110"/>
                  </a:lnTo>
                  <a:lnTo>
                    <a:pt x="673764" y="152888"/>
                  </a:lnTo>
                  <a:lnTo>
                    <a:pt x="662390" y="157386"/>
                  </a:lnTo>
                  <a:lnTo>
                    <a:pt x="660016" y="152166"/>
                  </a:lnTo>
                  <a:lnTo>
                    <a:pt x="658961" y="149423"/>
                  </a:lnTo>
                  <a:lnTo>
                    <a:pt x="646051" y="155725"/>
                  </a:lnTo>
                  <a:lnTo>
                    <a:pt x="637161" y="160029"/>
                  </a:lnTo>
                  <a:lnTo>
                    <a:pt x="625718" y="165510"/>
                  </a:lnTo>
                  <a:lnTo>
                    <a:pt x="622017" y="167279"/>
                  </a:lnTo>
                  <a:lnTo>
                    <a:pt x="609669" y="173138"/>
                  </a:lnTo>
                  <a:lnTo>
                    <a:pt x="598693" y="178402"/>
                  </a:lnTo>
                  <a:lnTo>
                    <a:pt x="596592" y="179407"/>
                  </a:lnTo>
                  <a:lnTo>
                    <a:pt x="589759" y="183027"/>
                  </a:lnTo>
                  <a:lnTo>
                    <a:pt x="585505" y="185859"/>
                  </a:lnTo>
                  <a:lnTo>
                    <a:pt x="577287" y="187800"/>
                  </a:lnTo>
                  <a:lnTo>
                    <a:pt x="574691" y="186333"/>
                  </a:lnTo>
                  <a:lnTo>
                    <a:pt x="577473" y="181969"/>
                  </a:lnTo>
                  <a:lnTo>
                    <a:pt x="585393" y="175217"/>
                  </a:lnTo>
                  <a:lnTo>
                    <a:pt x="598210" y="166588"/>
                  </a:lnTo>
                  <a:lnTo>
                    <a:pt x="603361" y="163482"/>
                  </a:lnTo>
                  <a:lnTo>
                    <a:pt x="611463" y="42285"/>
                  </a:lnTo>
                  <a:lnTo>
                    <a:pt x="622963" y="36791"/>
                  </a:lnTo>
                  <a:lnTo>
                    <a:pt x="634721" y="31994"/>
                  </a:lnTo>
                  <a:lnTo>
                    <a:pt x="644346" y="28455"/>
                  </a:lnTo>
                  <a:lnTo>
                    <a:pt x="647152" y="27354"/>
                  </a:lnTo>
                  <a:lnTo>
                    <a:pt x="646635" y="27613"/>
                  </a:lnTo>
                  <a:lnTo>
                    <a:pt x="645697" y="140112"/>
                  </a:lnTo>
                  <a:lnTo>
                    <a:pt x="658581" y="133299"/>
                  </a:lnTo>
                  <a:lnTo>
                    <a:pt x="658604" y="23370"/>
                  </a:lnTo>
                  <a:lnTo>
                    <a:pt x="658932" y="22914"/>
                  </a:lnTo>
                  <a:lnTo>
                    <a:pt x="671718" y="17241"/>
                  </a:lnTo>
                  <a:lnTo>
                    <a:pt x="657673" y="22179"/>
                  </a:lnTo>
                  <a:lnTo>
                    <a:pt x="643682" y="27309"/>
                  </a:lnTo>
                  <a:lnTo>
                    <a:pt x="602099" y="43898"/>
                  </a:lnTo>
                  <a:lnTo>
                    <a:pt x="561236" y="62401"/>
                  </a:lnTo>
                  <a:lnTo>
                    <a:pt x="521270" y="82961"/>
                  </a:lnTo>
                  <a:lnTo>
                    <a:pt x="482377" y="105723"/>
                  </a:lnTo>
                  <a:lnTo>
                    <a:pt x="444622" y="130415"/>
                  </a:lnTo>
                  <a:lnTo>
                    <a:pt x="407805" y="156580"/>
                  </a:lnTo>
                  <a:lnTo>
                    <a:pt x="372019" y="184284"/>
                  </a:lnTo>
                  <a:lnTo>
                    <a:pt x="337382" y="213529"/>
                  </a:lnTo>
                  <a:lnTo>
                    <a:pt x="304014" y="244319"/>
                  </a:lnTo>
                  <a:lnTo>
                    <a:pt x="272035" y="276657"/>
                  </a:lnTo>
                  <a:lnTo>
                    <a:pt x="241563" y="310548"/>
                  </a:lnTo>
                  <a:lnTo>
                    <a:pt x="213083" y="346086"/>
                  </a:lnTo>
                  <a:lnTo>
                    <a:pt x="186082" y="382810"/>
                  </a:lnTo>
                  <a:lnTo>
                    <a:pt x="160611" y="420653"/>
                  </a:lnTo>
                  <a:lnTo>
                    <a:pt x="136720" y="459553"/>
                  </a:lnTo>
                  <a:lnTo>
                    <a:pt x="114458" y="499443"/>
                  </a:lnTo>
                  <a:lnTo>
                    <a:pt x="93875" y="540258"/>
                  </a:lnTo>
                  <a:lnTo>
                    <a:pt x="75319" y="582097"/>
                  </a:lnTo>
                  <a:lnTo>
                    <a:pt x="59224" y="624966"/>
                  </a:lnTo>
                  <a:lnTo>
                    <a:pt x="45029" y="668427"/>
                  </a:lnTo>
                  <a:lnTo>
                    <a:pt x="32709" y="712412"/>
                  </a:lnTo>
                  <a:lnTo>
                    <a:pt x="22234" y="756852"/>
                  </a:lnTo>
                  <a:lnTo>
                    <a:pt x="13580" y="801679"/>
                  </a:lnTo>
                  <a:lnTo>
                    <a:pt x="6717" y="846824"/>
                  </a:lnTo>
                  <a:lnTo>
                    <a:pt x="2421" y="892216"/>
                  </a:lnTo>
                  <a:lnTo>
                    <a:pt x="355" y="937671"/>
                  </a:lnTo>
                  <a:lnTo>
                    <a:pt x="0" y="967968"/>
                  </a:lnTo>
                  <a:lnTo>
                    <a:pt x="127" y="983108"/>
                  </a:lnTo>
                  <a:lnTo>
                    <a:pt x="1731" y="1028469"/>
                  </a:lnTo>
                  <a:lnTo>
                    <a:pt x="5161" y="1073694"/>
                  </a:lnTo>
                  <a:lnTo>
                    <a:pt x="10410" y="1118725"/>
                  </a:lnTo>
                  <a:lnTo>
                    <a:pt x="17472" y="1163505"/>
                  </a:lnTo>
                  <a:lnTo>
                    <a:pt x="27478" y="1207675"/>
                  </a:lnTo>
                  <a:lnTo>
                    <a:pt x="39165" y="1251327"/>
                  </a:lnTo>
                  <a:lnTo>
                    <a:pt x="52537" y="1294392"/>
                  </a:lnTo>
                  <a:lnTo>
                    <a:pt x="67600" y="1336798"/>
                  </a:lnTo>
                  <a:lnTo>
                    <a:pt x="84357" y="1378476"/>
                  </a:lnTo>
                  <a:lnTo>
                    <a:pt x="102812" y="1419356"/>
                  </a:lnTo>
                  <a:lnTo>
                    <a:pt x="123221" y="1459203"/>
                  </a:lnTo>
                  <a:lnTo>
                    <a:pt x="145617" y="1497795"/>
                  </a:lnTo>
                  <a:lnTo>
                    <a:pt x="169377" y="1535402"/>
                  </a:lnTo>
                  <a:lnTo>
                    <a:pt x="194487" y="1571969"/>
                  </a:lnTo>
                  <a:lnTo>
                    <a:pt x="220933" y="1607438"/>
                  </a:lnTo>
                  <a:lnTo>
                    <a:pt x="239574" y="1630777"/>
                  </a:lnTo>
                  <a:lnTo>
                    <a:pt x="574061" y="1630777"/>
                  </a:lnTo>
                  <a:lnTo>
                    <a:pt x="569160" y="162777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e texto e 2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5"/>
          <p:cNvSpPr>
            <a:spLocks noGrp="1"/>
          </p:cNvSpPr>
          <p:nvPr>
            <p:ph type="dt" sz="half" idx="10"/>
          </p:nvPr>
        </p:nvSpPr>
        <p:spPr>
          <a:xfrm>
            <a:off x="534670" y="6892878"/>
            <a:ext cx="2495127" cy="525639"/>
          </a:xfrm>
          <a:prstGeom prst="rect">
            <a:avLst/>
          </a:prstGeom>
        </p:spPr>
        <p:txBody>
          <a:bodyPr lIns="104351" tIns="52176" rIns="104351" bIns="52176"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Rodapé 6"/>
          <p:cNvSpPr>
            <a:spLocks noGrp="1"/>
          </p:cNvSpPr>
          <p:nvPr>
            <p:ph type="ftr" sz="quarter" idx="11"/>
          </p:nvPr>
        </p:nvSpPr>
        <p:spPr>
          <a:xfrm>
            <a:off x="3653579" y="6892878"/>
            <a:ext cx="3386243" cy="525639"/>
          </a:xfrm>
          <a:prstGeom prst="rect">
            <a:avLst/>
          </a:prstGeom>
        </p:spPr>
        <p:txBody>
          <a:bodyPr lIns="104351" tIns="52176" rIns="104351" bIns="52176"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7"/>
          <p:cNvSpPr>
            <a:spLocks noGrp="1"/>
          </p:cNvSpPr>
          <p:nvPr>
            <p:ph type="sldNum" sz="quarter" idx="12"/>
          </p:nvPr>
        </p:nvSpPr>
        <p:spPr>
          <a:xfrm>
            <a:off x="7663603" y="6892878"/>
            <a:ext cx="2495127" cy="525639"/>
          </a:xfrm>
          <a:prstGeom prst="rect">
            <a:avLst/>
          </a:prstGeom>
        </p:spPr>
        <p:txBody>
          <a:bodyPr lIns="104351" tIns="52176" rIns="104351" bIns="52176"/>
          <a:lstStyle>
            <a:lvl1pPr>
              <a:defRPr/>
            </a:lvl1pPr>
          </a:lstStyle>
          <a:p>
            <a:pPr>
              <a:defRPr/>
            </a:pPr>
            <a:fld id="{21FEA14B-9287-4A40-9080-601BDADA389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4671" y="303119"/>
            <a:ext cx="9624060" cy="1261534"/>
          </a:xfrm>
          <a:prstGeom prst="rect">
            <a:avLst/>
          </a:prstGeom>
        </p:spPr>
        <p:txBody>
          <a:bodyPr lIns="104350" tIns="52175" rIns="104350" bIns="52175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4671" y="1766147"/>
            <a:ext cx="9624060" cy="4995322"/>
          </a:xfrm>
          <a:prstGeom prst="rect">
            <a:avLst/>
          </a:prstGeom>
        </p:spPr>
        <p:txBody>
          <a:bodyPr lIns="104350" tIns="52175" rIns="104350" bIns="52175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534670" y="7015528"/>
            <a:ext cx="2495127" cy="402990"/>
          </a:xfrm>
          <a:prstGeom prst="rect">
            <a:avLst/>
          </a:prstGeom>
        </p:spPr>
        <p:txBody>
          <a:bodyPr lIns="91833" tIns="45917" rIns="91833" bIns="45917"/>
          <a:lstStyle/>
          <a:p>
            <a:fld id="{0700F802-E7A8-427A-BD16-EE7614A5B533}" type="datetimeFigureOut">
              <a:rPr lang="pt-BR" smtClean="0"/>
              <a:pPr/>
              <a:t>21/06/2017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653579" y="7015528"/>
            <a:ext cx="3386244" cy="402990"/>
          </a:xfrm>
          <a:prstGeom prst="rect">
            <a:avLst/>
          </a:prstGeom>
        </p:spPr>
        <p:txBody>
          <a:bodyPr lIns="91833" tIns="45917" rIns="91833" bIns="45917"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7663603" y="7015528"/>
            <a:ext cx="2495127" cy="402990"/>
          </a:xfrm>
          <a:prstGeom prst="rect">
            <a:avLst/>
          </a:prstGeom>
        </p:spPr>
        <p:txBody>
          <a:bodyPr lIns="91833" tIns="45917" rIns="91833" bIns="45917"/>
          <a:lstStyle/>
          <a:p>
            <a:fld id="{1235E4AA-1568-4E78-A700-96CBCE7CEC9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gepes@sst.sc.gov.br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object 721"/>
          <p:cNvSpPr/>
          <p:nvPr/>
        </p:nvSpPr>
        <p:spPr>
          <a:xfrm>
            <a:off x="1587660" y="1640221"/>
            <a:ext cx="7702108" cy="7608646"/>
          </a:xfrm>
          <a:custGeom>
            <a:avLst/>
            <a:gdLst/>
            <a:ahLst/>
            <a:cxnLst/>
            <a:rect l="l" t="t" r="r" b="b"/>
            <a:pathLst>
              <a:path w="7702108" h="7608646">
                <a:moveTo>
                  <a:pt x="2008363" y="5727656"/>
                </a:moveTo>
                <a:lnTo>
                  <a:pt x="1986626" y="5717445"/>
                </a:lnTo>
                <a:lnTo>
                  <a:pt x="1981671" y="5715128"/>
                </a:lnTo>
                <a:lnTo>
                  <a:pt x="1999897" y="5724711"/>
                </a:lnTo>
                <a:lnTo>
                  <a:pt x="2050887" y="5750758"/>
                </a:lnTo>
                <a:lnTo>
                  <a:pt x="2008363" y="5727656"/>
                </a:lnTo>
                <a:close/>
              </a:path>
              <a:path w="7702108" h="7608646">
                <a:moveTo>
                  <a:pt x="1272521" y="4483749"/>
                </a:moveTo>
                <a:lnTo>
                  <a:pt x="1264072" y="4474253"/>
                </a:lnTo>
                <a:lnTo>
                  <a:pt x="1255544" y="4464830"/>
                </a:lnTo>
                <a:lnTo>
                  <a:pt x="1246956" y="4455465"/>
                </a:lnTo>
                <a:lnTo>
                  <a:pt x="1257789" y="4468294"/>
                </a:lnTo>
                <a:lnTo>
                  <a:pt x="1269215" y="4480725"/>
                </a:lnTo>
                <a:lnTo>
                  <a:pt x="1280874" y="4493336"/>
                </a:lnTo>
                <a:lnTo>
                  <a:pt x="1272521" y="4483749"/>
                </a:lnTo>
                <a:close/>
              </a:path>
              <a:path w="7702108" h="7608646">
                <a:moveTo>
                  <a:pt x="66505" y="1582358"/>
                </a:moveTo>
                <a:lnTo>
                  <a:pt x="67021" y="1570583"/>
                </a:lnTo>
                <a:lnTo>
                  <a:pt x="69409" y="1557926"/>
                </a:lnTo>
                <a:lnTo>
                  <a:pt x="71907" y="1545274"/>
                </a:lnTo>
                <a:lnTo>
                  <a:pt x="74506" y="1532625"/>
                </a:lnTo>
                <a:lnTo>
                  <a:pt x="77196" y="1519979"/>
                </a:lnTo>
                <a:lnTo>
                  <a:pt x="79967" y="1507337"/>
                </a:lnTo>
                <a:lnTo>
                  <a:pt x="82808" y="1494699"/>
                </a:lnTo>
                <a:lnTo>
                  <a:pt x="85711" y="1482063"/>
                </a:lnTo>
                <a:lnTo>
                  <a:pt x="88666" y="1469430"/>
                </a:lnTo>
                <a:lnTo>
                  <a:pt x="91662" y="1456799"/>
                </a:lnTo>
                <a:lnTo>
                  <a:pt x="94691" y="1444170"/>
                </a:lnTo>
                <a:lnTo>
                  <a:pt x="97742" y="1431544"/>
                </a:lnTo>
                <a:lnTo>
                  <a:pt x="100805" y="1418920"/>
                </a:lnTo>
                <a:lnTo>
                  <a:pt x="103871" y="1406297"/>
                </a:lnTo>
                <a:lnTo>
                  <a:pt x="106930" y="1393676"/>
                </a:lnTo>
                <a:lnTo>
                  <a:pt x="109973" y="1381056"/>
                </a:lnTo>
                <a:lnTo>
                  <a:pt x="112988" y="1368437"/>
                </a:lnTo>
                <a:lnTo>
                  <a:pt x="115968" y="1355819"/>
                </a:lnTo>
                <a:lnTo>
                  <a:pt x="118901" y="1343201"/>
                </a:lnTo>
                <a:lnTo>
                  <a:pt x="121778" y="1330584"/>
                </a:lnTo>
                <a:lnTo>
                  <a:pt x="124590" y="1317967"/>
                </a:lnTo>
                <a:lnTo>
                  <a:pt x="127294" y="1305661"/>
                </a:lnTo>
                <a:lnTo>
                  <a:pt x="130005" y="1293338"/>
                </a:lnTo>
                <a:lnTo>
                  <a:pt x="132723" y="1280996"/>
                </a:lnTo>
                <a:lnTo>
                  <a:pt x="135445" y="1268634"/>
                </a:lnTo>
                <a:lnTo>
                  <a:pt x="138169" y="1256249"/>
                </a:lnTo>
                <a:lnTo>
                  <a:pt x="140893" y="1243840"/>
                </a:lnTo>
                <a:lnTo>
                  <a:pt x="143614" y="1231405"/>
                </a:lnTo>
                <a:lnTo>
                  <a:pt x="146331" y="1218943"/>
                </a:lnTo>
                <a:lnTo>
                  <a:pt x="149042" y="1206452"/>
                </a:lnTo>
                <a:lnTo>
                  <a:pt x="151744" y="1193929"/>
                </a:lnTo>
                <a:lnTo>
                  <a:pt x="152263" y="1191514"/>
                </a:lnTo>
                <a:lnTo>
                  <a:pt x="155729" y="1179456"/>
                </a:lnTo>
                <a:lnTo>
                  <a:pt x="159230" y="1167400"/>
                </a:lnTo>
                <a:lnTo>
                  <a:pt x="162757" y="1155336"/>
                </a:lnTo>
                <a:lnTo>
                  <a:pt x="166302" y="1143249"/>
                </a:lnTo>
                <a:lnTo>
                  <a:pt x="169857" y="1131128"/>
                </a:lnTo>
                <a:lnTo>
                  <a:pt x="176962" y="1106734"/>
                </a:lnTo>
                <a:lnTo>
                  <a:pt x="184006" y="1082054"/>
                </a:lnTo>
                <a:lnTo>
                  <a:pt x="188344" y="1066457"/>
                </a:lnTo>
                <a:lnTo>
                  <a:pt x="175432" y="1103656"/>
                </a:lnTo>
                <a:lnTo>
                  <a:pt x="162994" y="1141628"/>
                </a:lnTo>
                <a:lnTo>
                  <a:pt x="151021" y="1180330"/>
                </a:lnTo>
                <a:lnTo>
                  <a:pt x="139507" y="1219722"/>
                </a:lnTo>
                <a:lnTo>
                  <a:pt x="128445" y="1259765"/>
                </a:lnTo>
                <a:lnTo>
                  <a:pt x="117828" y="1300418"/>
                </a:lnTo>
                <a:lnTo>
                  <a:pt x="107650" y="1341641"/>
                </a:lnTo>
                <a:lnTo>
                  <a:pt x="97903" y="1383393"/>
                </a:lnTo>
                <a:lnTo>
                  <a:pt x="88580" y="1425634"/>
                </a:lnTo>
                <a:lnTo>
                  <a:pt x="79675" y="1468324"/>
                </a:lnTo>
                <a:lnTo>
                  <a:pt x="71180" y="1511423"/>
                </a:lnTo>
                <a:lnTo>
                  <a:pt x="63089" y="1554890"/>
                </a:lnTo>
                <a:lnTo>
                  <a:pt x="66245" y="1591669"/>
                </a:lnTo>
                <a:lnTo>
                  <a:pt x="66505" y="1582358"/>
                </a:lnTo>
                <a:close/>
              </a:path>
              <a:path w="7702108" h="7608646">
                <a:moveTo>
                  <a:pt x="53539" y="2344528"/>
                </a:moveTo>
                <a:lnTo>
                  <a:pt x="52897" y="2329514"/>
                </a:lnTo>
                <a:lnTo>
                  <a:pt x="52251" y="2314422"/>
                </a:lnTo>
                <a:lnTo>
                  <a:pt x="51607" y="2299268"/>
                </a:lnTo>
                <a:lnTo>
                  <a:pt x="51229" y="2284033"/>
                </a:lnTo>
                <a:lnTo>
                  <a:pt x="51095" y="2268722"/>
                </a:lnTo>
                <a:lnTo>
                  <a:pt x="51182" y="2253340"/>
                </a:lnTo>
                <a:lnTo>
                  <a:pt x="51468" y="2237891"/>
                </a:lnTo>
                <a:lnTo>
                  <a:pt x="51930" y="2222380"/>
                </a:lnTo>
                <a:lnTo>
                  <a:pt x="52545" y="2206812"/>
                </a:lnTo>
                <a:lnTo>
                  <a:pt x="53291" y="2191191"/>
                </a:lnTo>
                <a:lnTo>
                  <a:pt x="54145" y="2175523"/>
                </a:lnTo>
                <a:lnTo>
                  <a:pt x="55084" y="2159811"/>
                </a:lnTo>
                <a:lnTo>
                  <a:pt x="56087" y="2144060"/>
                </a:lnTo>
                <a:lnTo>
                  <a:pt x="57130" y="2128276"/>
                </a:lnTo>
                <a:lnTo>
                  <a:pt x="58191" y="2112462"/>
                </a:lnTo>
                <a:lnTo>
                  <a:pt x="59247" y="2096624"/>
                </a:lnTo>
                <a:lnTo>
                  <a:pt x="60275" y="2080766"/>
                </a:lnTo>
                <a:lnTo>
                  <a:pt x="61253" y="2064893"/>
                </a:lnTo>
                <a:lnTo>
                  <a:pt x="62159" y="2049009"/>
                </a:lnTo>
                <a:lnTo>
                  <a:pt x="62969" y="2033120"/>
                </a:lnTo>
                <a:lnTo>
                  <a:pt x="63662" y="2017229"/>
                </a:lnTo>
                <a:lnTo>
                  <a:pt x="64214" y="2001342"/>
                </a:lnTo>
                <a:lnTo>
                  <a:pt x="64588" y="1985362"/>
                </a:lnTo>
                <a:lnTo>
                  <a:pt x="65245" y="1969416"/>
                </a:lnTo>
                <a:lnTo>
                  <a:pt x="66163" y="1953505"/>
                </a:lnTo>
                <a:lnTo>
                  <a:pt x="67320" y="1937630"/>
                </a:lnTo>
                <a:lnTo>
                  <a:pt x="67016" y="1606160"/>
                </a:lnTo>
                <a:lnTo>
                  <a:pt x="66499" y="1603436"/>
                </a:lnTo>
                <a:lnTo>
                  <a:pt x="66243" y="1598650"/>
                </a:lnTo>
                <a:lnTo>
                  <a:pt x="66245" y="1591669"/>
                </a:lnTo>
                <a:lnTo>
                  <a:pt x="63089" y="1554890"/>
                </a:lnTo>
                <a:lnTo>
                  <a:pt x="55395" y="1598685"/>
                </a:lnTo>
                <a:lnTo>
                  <a:pt x="48091" y="1642767"/>
                </a:lnTo>
                <a:lnTo>
                  <a:pt x="41170" y="1687097"/>
                </a:lnTo>
                <a:lnTo>
                  <a:pt x="34625" y="1731633"/>
                </a:lnTo>
                <a:lnTo>
                  <a:pt x="28449" y="1776337"/>
                </a:lnTo>
                <a:lnTo>
                  <a:pt x="22636" y="1821167"/>
                </a:lnTo>
                <a:lnTo>
                  <a:pt x="17178" y="1866083"/>
                </a:lnTo>
                <a:lnTo>
                  <a:pt x="12068" y="1911045"/>
                </a:lnTo>
                <a:lnTo>
                  <a:pt x="9435" y="1956279"/>
                </a:lnTo>
                <a:lnTo>
                  <a:pt x="7095" y="2001505"/>
                </a:lnTo>
                <a:lnTo>
                  <a:pt x="5061" y="2046687"/>
                </a:lnTo>
                <a:lnTo>
                  <a:pt x="3348" y="2091787"/>
                </a:lnTo>
                <a:lnTo>
                  <a:pt x="1971" y="2136771"/>
                </a:lnTo>
                <a:lnTo>
                  <a:pt x="944" y="2181601"/>
                </a:lnTo>
                <a:lnTo>
                  <a:pt x="282" y="2226242"/>
                </a:lnTo>
                <a:lnTo>
                  <a:pt x="0" y="2270656"/>
                </a:lnTo>
                <a:lnTo>
                  <a:pt x="111" y="2314809"/>
                </a:lnTo>
                <a:lnTo>
                  <a:pt x="632" y="2358664"/>
                </a:lnTo>
                <a:lnTo>
                  <a:pt x="1575" y="2402184"/>
                </a:lnTo>
                <a:lnTo>
                  <a:pt x="2957" y="2445334"/>
                </a:lnTo>
                <a:lnTo>
                  <a:pt x="4791" y="2488077"/>
                </a:lnTo>
                <a:lnTo>
                  <a:pt x="7092" y="2530377"/>
                </a:lnTo>
                <a:lnTo>
                  <a:pt x="9875" y="2572197"/>
                </a:lnTo>
                <a:lnTo>
                  <a:pt x="13154" y="2613502"/>
                </a:lnTo>
                <a:lnTo>
                  <a:pt x="16944" y="2654255"/>
                </a:lnTo>
                <a:lnTo>
                  <a:pt x="21259" y="2694420"/>
                </a:lnTo>
                <a:lnTo>
                  <a:pt x="26114" y="2733961"/>
                </a:lnTo>
                <a:lnTo>
                  <a:pt x="31524" y="2772841"/>
                </a:lnTo>
                <a:lnTo>
                  <a:pt x="32785" y="2786584"/>
                </a:lnTo>
                <a:lnTo>
                  <a:pt x="33956" y="2800327"/>
                </a:lnTo>
                <a:lnTo>
                  <a:pt x="35049" y="2814049"/>
                </a:lnTo>
                <a:lnTo>
                  <a:pt x="36075" y="2827727"/>
                </a:lnTo>
                <a:lnTo>
                  <a:pt x="37045" y="2841341"/>
                </a:lnTo>
                <a:lnTo>
                  <a:pt x="37971" y="2854868"/>
                </a:lnTo>
                <a:lnTo>
                  <a:pt x="38865" y="2868287"/>
                </a:lnTo>
                <a:lnTo>
                  <a:pt x="39737" y="2881576"/>
                </a:lnTo>
                <a:lnTo>
                  <a:pt x="40600" y="2894712"/>
                </a:lnTo>
                <a:lnTo>
                  <a:pt x="41464" y="2907674"/>
                </a:lnTo>
                <a:lnTo>
                  <a:pt x="42342" y="2920441"/>
                </a:lnTo>
                <a:lnTo>
                  <a:pt x="43244" y="2932991"/>
                </a:lnTo>
                <a:lnTo>
                  <a:pt x="44183" y="2945301"/>
                </a:lnTo>
                <a:lnTo>
                  <a:pt x="45169" y="2957349"/>
                </a:lnTo>
                <a:lnTo>
                  <a:pt x="46214" y="2969115"/>
                </a:lnTo>
                <a:lnTo>
                  <a:pt x="47329" y="2980577"/>
                </a:lnTo>
                <a:lnTo>
                  <a:pt x="48527" y="2991711"/>
                </a:lnTo>
                <a:lnTo>
                  <a:pt x="49817" y="3002498"/>
                </a:lnTo>
                <a:lnTo>
                  <a:pt x="50955" y="3011081"/>
                </a:lnTo>
                <a:lnTo>
                  <a:pt x="53478" y="3031977"/>
                </a:lnTo>
                <a:lnTo>
                  <a:pt x="53539" y="2344528"/>
                </a:lnTo>
                <a:close/>
              </a:path>
              <a:path w="7702108" h="7608646">
                <a:moveTo>
                  <a:pt x="68693" y="1921794"/>
                </a:moveTo>
                <a:lnTo>
                  <a:pt x="70261" y="1905997"/>
                </a:lnTo>
                <a:lnTo>
                  <a:pt x="72000" y="1890241"/>
                </a:lnTo>
                <a:lnTo>
                  <a:pt x="73889" y="1874526"/>
                </a:lnTo>
                <a:lnTo>
                  <a:pt x="75906" y="1858856"/>
                </a:lnTo>
                <a:lnTo>
                  <a:pt x="78027" y="1843230"/>
                </a:lnTo>
                <a:lnTo>
                  <a:pt x="80231" y="1827650"/>
                </a:lnTo>
                <a:lnTo>
                  <a:pt x="82496" y="1812119"/>
                </a:lnTo>
                <a:lnTo>
                  <a:pt x="84799" y="1796636"/>
                </a:lnTo>
                <a:lnTo>
                  <a:pt x="87117" y="1781203"/>
                </a:lnTo>
                <a:lnTo>
                  <a:pt x="89430" y="1765823"/>
                </a:lnTo>
                <a:lnTo>
                  <a:pt x="91714" y="1750496"/>
                </a:lnTo>
                <a:lnTo>
                  <a:pt x="93947" y="1735223"/>
                </a:lnTo>
                <a:lnTo>
                  <a:pt x="96106" y="1720007"/>
                </a:lnTo>
                <a:lnTo>
                  <a:pt x="98171" y="1704848"/>
                </a:lnTo>
                <a:lnTo>
                  <a:pt x="100117" y="1689747"/>
                </a:lnTo>
                <a:lnTo>
                  <a:pt x="101871" y="1676886"/>
                </a:lnTo>
                <a:lnTo>
                  <a:pt x="103636" y="1664063"/>
                </a:lnTo>
                <a:lnTo>
                  <a:pt x="105408" y="1651283"/>
                </a:lnTo>
                <a:lnTo>
                  <a:pt x="107181" y="1638550"/>
                </a:lnTo>
                <a:lnTo>
                  <a:pt x="108950" y="1625868"/>
                </a:lnTo>
                <a:lnTo>
                  <a:pt x="110711" y="1613244"/>
                </a:lnTo>
                <a:lnTo>
                  <a:pt x="112458" y="1600681"/>
                </a:lnTo>
                <a:lnTo>
                  <a:pt x="114187" y="1588184"/>
                </a:lnTo>
                <a:lnTo>
                  <a:pt x="115893" y="1575759"/>
                </a:lnTo>
                <a:lnTo>
                  <a:pt x="117571" y="1563409"/>
                </a:lnTo>
                <a:lnTo>
                  <a:pt x="119216" y="1551139"/>
                </a:lnTo>
                <a:lnTo>
                  <a:pt x="120120" y="1544320"/>
                </a:lnTo>
                <a:lnTo>
                  <a:pt x="123020" y="1531450"/>
                </a:lnTo>
                <a:lnTo>
                  <a:pt x="125910" y="1518659"/>
                </a:lnTo>
                <a:lnTo>
                  <a:pt x="128780" y="1505954"/>
                </a:lnTo>
                <a:lnTo>
                  <a:pt x="131619" y="1493340"/>
                </a:lnTo>
                <a:lnTo>
                  <a:pt x="134416" y="1480822"/>
                </a:lnTo>
                <a:lnTo>
                  <a:pt x="137162" y="1468407"/>
                </a:lnTo>
                <a:lnTo>
                  <a:pt x="139846" y="1456101"/>
                </a:lnTo>
                <a:lnTo>
                  <a:pt x="142458" y="1443909"/>
                </a:lnTo>
                <a:lnTo>
                  <a:pt x="144988" y="1431836"/>
                </a:lnTo>
                <a:lnTo>
                  <a:pt x="147425" y="1419890"/>
                </a:lnTo>
                <a:lnTo>
                  <a:pt x="148885" y="1412544"/>
                </a:lnTo>
                <a:lnTo>
                  <a:pt x="150836" y="1401181"/>
                </a:lnTo>
                <a:lnTo>
                  <a:pt x="152167" y="1392160"/>
                </a:lnTo>
                <a:lnTo>
                  <a:pt x="152908" y="1385359"/>
                </a:lnTo>
                <a:lnTo>
                  <a:pt x="153094" y="1380655"/>
                </a:lnTo>
                <a:lnTo>
                  <a:pt x="152756" y="1377926"/>
                </a:lnTo>
                <a:lnTo>
                  <a:pt x="146812" y="1384314"/>
                </a:lnTo>
                <a:lnTo>
                  <a:pt x="144340" y="1389624"/>
                </a:lnTo>
                <a:lnTo>
                  <a:pt x="141539" y="1396175"/>
                </a:lnTo>
                <a:lnTo>
                  <a:pt x="138441" y="1403845"/>
                </a:lnTo>
                <a:lnTo>
                  <a:pt x="135078" y="1412510"/>
                </a:lnTo>
                <a:lnTo>
                  <a:pt x="131483" y="1422049"/>
                </a:lnTo>
                <a:lnTo>
                  <a:pt x="127688" y="1432340"/>
                </a:lnTo>
                <a:lnTo>
                  <a:pt x="123725" y="1443259"/>
                </a:lnTo>
                <a:lnTo>
                  <a:pt x="119628" y="1454684"/>
                </a:lnTo>
                <a:lnTo>
                  <a:pt x="115427" y="1466494"/>
                </a:lnTo>
                <a:lnTo>
                  <a:pt x="111157" y="1478566"/>
                </a:lnTo>
                <a:lnTo>
                  <a:pt x="106848" y="1490776"/>
                </a:lnTo>
                <a:lnTo>
                  <a:pt x="102277" y="1502892"/>
                </a:lnTo>
                <a:lnTo>
                  <a:pt x="97985" y="1514957"/>
                </a:lnTo>
                <a:lnTo>
                  <a:pt x="93971" y="1526836"/>
                </a:lnTo>
                <a:lnTo>
                  <a:pt x="90234" y="1538397"/>
                </a:lnTo>
                <a:lnTo>
                  <a:pt x="86772" y="1549504"/>
                </a:lnTo>
                <a:lnTo>
                  <a:pt x="83584" y="1560023"/>
                </a:lnTo>
                <a:lnTo>
                  <a:pt x="80668" y="1569822"/>
                </a:lnTo>
                <a:lnTo>
                  <a:pt x="78025" y="1578765"/>
                </a:lnTo>
                <a:lnTo>
                  <a:pt x="75651" y="1586719"/>
                </a:lnTo>
                <a:lnTo>
                  <a:pt x="73547" y="1593549"/>
                </a:lnTo>
                <a:lnTo>
                  <a:pt x="71710" y="1599123"/>
                </a:lnTo>
                <a:lnTo>
                  <a:pt x="70140" y="1603304"/>
                </a:lnTo>
                <a:lnTo>
                  <a:pt x="68835" y="1605960"/>
                </a:lnTo>
                <a:lnTo>
                  <a:pt x="67016" y="1606160"/>
                </a:lnTo>
                <a:lnTo>
                  <a:pt x="67320" y="1937630"/>
                </a:lnTo>
                <a:lnTo>
                  <a:pt x="68693" y="1921794"/>
                </a:lnTo>
                <a:close/>
              </a:path>
              <a:path w="7702108" h="7608646">
                <a:moveTo>
                  <a:pt x="64214" y="2596400"/>
                </a:moveTo>
                <a:lnTo>
                  <a:pt x="63135" y="2570536"/>
                </a:lnTo>
                <a:lnTo>
                  <a:pt x="62024" y="2544058"/>
                </a:lnTo>
                <a:lnTo>
                  <a:pt x="60884" y="2517003"/>
                </a:lnTo>
                <a:lnTo>
                  <a:pt x="59716" y="2489406"/>
                </a:lnTo>
                <a:lnTo>
                  <a:pt x="58523" y="2461302"/>
                </a:lnTo>
                <a:lnTo>
                  <a:pt x="57307" y="2432727"/>
                </a:lnTo>
                <a:lnTo>
                  <a:pt x="56069" y="2403716"/>
                </a:lnTo>
                <a:lnTo>
                  <a:pt x="54813" y="2374305"/>
                </a:lnTo>
                <a:lnTo>
                  <a:pt x="53539" y="2344528"/>
                </a:lnTo>
                <a:lnTo>
                  <a:pt x="53478" y="3031977"/>
                </a:lnTo>
                <a:lnTo>
                  <a:pt x="55492" y="3051151"/>
                </a:lnTo>
                <a:lnTo>
                  <a:pt x="56935" y="3068431"/>
                </a:lnTo>
                <a:lnTo>
                  <a:pt x="57747" y="3083642"/>
                </a:lnTo>
                <a:lnTo>
                  <a:pt x="57866" y="3096612"/>
                </a:lnTo>
                <a:lnTo>
                  <a:pt x="57230" y="3107169"/>
                </a:lnTo>
                <a:lnTo>
                  <a:pt x="55779" y="3115138"/>
                </a:lnTo>
                <a:lnTo>
                  <a:pt x="53452" y="3120348"/>
                </a:lnTo>
                <a:lnTo>
                  <a:pt x="50409" y="3122574"/>
                </a:lnTo>
                <a:lnTo>
                  <a:pt x="66537" y="3185756"/>
                </a:lnTo>
                <a:lnTo>
                  <a:pt x="64214" y="2596400"/>
                </a:lnTo>
                <a:close/>
              </a:path>
              <a:path w="7702108" h="7608646">
                <a:moveTo>
                  <a:pt x="109708" y="1727811"/>
                </a:moveTo>
                <a:lnTo>
                  <a:pt x="100560" y="1791448"/>
                </a:lnTo>
                <a:lnTo>
                  <a:pt x="92707" y="1854739"/>
                </a:lnTo>
                <a:lnTo>
                  <a:pt x="86131" y="1917914"/>
                </a:lnTo>
                <a:lnTo>
                  <a:pt x="80814" y="1981203"/>
                </a:lnTo>
                <a:lnTo>
                  <a:pt x="76738" y="2044837"/>
                </a:lnTo>
                <a:lnTo>
                  <a:pt x="73885" y="2109044"/>
                </a:lnTo>
                <a:lnTo>
                  <a:pt x="72237" y="2174056"/>
                </a:lnTo>
                <a:lnTo>
                  <a:pt x="71777" y="2240100"/>
                </a:lnTo>
                <a:lnTo>
                  <a:pt x="72486" y="2307409"/>
                </a:lnTo>
                <a:lnTo>
                  <a:pt x="74346" y="2376210"/>
                </a:lnTo>
                <a:lnTo>
                  <a:pt x="77340" y="2446735"/>
                </a:lnTo>
                <a:lnTo>
                  <a:pt x="81449" y="2519212"/>
                </a:lnTo>
                <a:lnTo>
                  <a:pt x="86655" y="2593873"/>
                </a:lnTo>
                <a:lnTo>
                  <a:pt x="64214" y="2596400"/>
                </a:lnTo>
                <a:lnTo>
                  <a:pt x="66537" y="3185756"/>
                </a:lnTo>
                <a:lnTo>
                  <a:pt x="83343" y="3248089"/>
                </a:lnTo>
                <a:lnTo>
                  <a:pt x="100810" y="3309570"/>
                </a:lnTo>
                <a:lnTo>
                  <a:pt x="118921" y="3370191"/>
                </a:lnTo>
                <a:lnTo>
                  <a:pt x="109708" y="1727811"/>
                </a:lnTo>
                <a:close/>
              </a:path>
              <a:path w="7702108" h="7608646">
                <a:moveTo>
                  <a:pt x="245164" y="3009546"/>
                </a:moveTo>
                <a:lnTo>
                  <a:pt x="231274" y="2942021"/>
                </a:lnTo>
                <a:lnTo>
                  <a:pt x="218666" y="2874003"/>
                </a:lnTo>
                <a:lnTo>
                  <a:pt x="207357" y="2805485"/>
                </a:lnTo>
                <a:lnTo>
                  <a:pt x="197363" y="2736461"/>
                </a:lnTo>
                <a:lnTo>
                  <a:pt x="188701" y="2666925"/>
                </a:lnTo>
                <a:lnTo>
                  <a:pt x="181385" y="2596869"/>
                </a:lnTo>
                <a:lnTo>
                  <a:pt x="175433" y="2526290"/>
                </a:lnTo>
                <a:lnTo>
                  <a:pt x="170861" y="2455178"/>
                </a:lnTo>
                <a:lnTo>
                  <a:pt x="167686" y="2383530"/>
                </a:lnTo>
                <a:lnTo>
                  <a:pt x="165922" y="2311338"/>
                </a:lnTo>
                <a:lnTo>
                  <a:pt x="165587" y="2238595"/>
                </a:lnTo>
                <a:lnTo>
                  <a:pt x="166697" y="2165297"/>
                </a:lnTo>
                <a:lnTo>
                  <a:pt x="169269" y="2091436"/>
                </a:lnTo>
                <a:lnTo>
                  <a:pt x="168602" y="2101965"/>
                </a:lnTo>
                <a:lnTo>
                  <a:pt x="167938" y="2112963"/>
                </a:lnTo>
                <a:lnTo>
                  <a:pt x="167278" y="2124409"/>
                </a:lnTo>
                <a:lnTo>
                  <a:pt x="166624" y="2136282"/>
                </a:lnTo>
                <a:lnTo>
                  <a:pt x="165979" y="2148560"/>
                </a:lnTo>
                <a:lnTo>
                  <a:pt x="165344" y="2161222"/>
                </a:lnTo>
                <a:lnTo>
                  <a:pt x="164722" y="2174249"/>
                </a:lnTo>
                <a:lnTo>
                  <a:pt x="164115" y="2187617"/>
                </a:lnTo>
                <a:lnTo>
                  <a:pt x="163524" y="2201307"/>
                </a:lnTo>
                <a:lnTo>
                  <a:pt x="162952" y="2215298"/>
                </a:lnTo>
                <a:lnTo>
                  <a:pt x="162401" y="2229567"/>
                </a:lnTo>
                <a:lnTo>
                  <a:pt x="161991" y="2240775"/>
                </a:lnTo>
                <a:lnTo>
                  <a:pt x="161987" y="2252796"/>
                </a:lnTo>
                <a:lnTo>
                  <a:pt x="162123" y="2264951"/>
                </a:lnTo>
                <a:lnTo>
                  <a:pt x="162385" y="2277232"/>
                </a:lnTo>
                <a:lnTo>
                  <a:pt x="162758" y="2289630"/>
                </a:lnTo>
                <a:lnTo>
                  <a:pt x="163225" y="2302139"/>
                </a:lnTo>
                <a:lnTo>
                  <a:pt x="163773" y="2314748"/>
                </a:lnTo>
                <a:lnTo>
                  <a:pt x="164384" y="2327452"/>
                </a:lnTo>
                <a:lnTo>
                  <a:pt x="165044" y="2340241"/>
                </a:lnTo>
                <a:lnTo>
                  <a:pt x="165738" y="2353107"/>
                </a:lnTo>
                <a:lnTo>
                  <a:pt x="166449" y="2366042"/>
                </a:lnTo>
                <a:lnTo>
                  <a:pt x="167163" y="2379039"/>
                </a:lnTo>
                <a:lnTo>
                  <a:pt x="167864" y="2392089"/>
                </a:lnTo>
                <a:lnTo>
                  <a:pt x="168536" y="2405185"/>
                </a:lnTo>
                <a:lnTo>
                  <a:pt x="169165" y="2418317"/>
                </a:lnTo>
                <a:lnTo>
                  <a:pt x="169269" y="2420594"/>
                </a:lnTo>
                <a:lnTo>
                  <a:pt x="169792" y="2433644"/>
                </a:lnTo>
                <a:lnTo>
                  <a:pt x="170340" y="2446683"/>
                </a:lnTo>
                <a:lnTo>
                  <a:pt x="170910" y="2459701"/>
                </a:lnTo>
                <a:lnTo>
                  <a:pt x="171496" y="2472687"/>
                </a:lnTo>
                <a:lnTo>
                  <a:pt x="172097" y="2485630"/>
                </a:lnTo>
                <a:lnTo>
                  <a:pt x="172708" y="2498518"/>
                </a:lnTo>
                <a:lnTo>
                  <a:pt x="173325" y="2511343"/>
                </a:lnTo>
                <a:lnTo>
                  <a:pt x="173947" y="2524091"/>
                </a:lnTo>
                <a:lnTo>
                  <a:pt x="174567" y="2536754"/>
                </a:lnTo>
                <a:lnTo>
                  <a:pt x="175184" y="2549319"/>
                </a:lnTo>
                <a:lnTo>
                  <a:pt x="175794" y="2561776"/>
                </a:lnTo>
                <a:lnTo>
                  <a:pt x="176392" y="2574114"/>
                </a:lnTo>
                <a:lnTo>
                  <a:pt x="176977" y="2586322"/>
                </a:lnTo>
                <a:lnTo>
                  <a:pt x="177543" y="2598390"/>
                </a:lnTo>
                <a:lnTo>
                  <a:pt x="177689" y="2601544"/>
                </a:lnTo>
                <a:lnTo>
                  <a:pt x="179678" y="2615664"/>
                </a:lnTo>
                <a:lnTo>
                  <a:pt x="181653" y="2629569"/>
                </a:lnTo>
                <a:lnTo>
                  <a:pt x="183608" y="2643237"/>
                </a:lnTo>
                <a:lnTo>
                  <a:pt x="185534" y="2656646"/>
                </a:lnTo>
                <a:lnTo>
                  <a:pt x="187425" y="2669774"/>
                </a:lnTo>
                <a:lnTo>
                  <a:pt x="189275" y="2682599"/>
                </a:lnTo>
                <a:lnTo>
                  <a:pt x="191076" y="2695099"/>
                </a:lnTo>
                <a:lnTo>
                  <a:pt x="192822" y="2707252"/>
                </a:lnTo>
                <a:lnTo>
                  <a:pt x="194505" y="2719036"/>
                </a:lnTo>
                <a:lnTo>
                  <a:pt x="196118" y="2730429"/>
                </a:lnTo>
                <a:lnTo>
                  <a:pt x="197655" y="2741409"/>
                </a:lnTo>
                <a:lnTo>
                  <a:pt x="198809" y="2749765"/>
                </a:lnTo>
                <a:lnTo>
                  <a:pt x="194067" y="2750983"/>
                </a:lnTo>
                <a:lnTo>
                  <a:pt x="191904" y="2752531"/>
                </a:lnTo>
                <a:lnTo>
                  <a:pt x="188409" y="2759441"/>
                </a:lnTo>
                <a:lnTo>
                  <a:pt x="187243" y="2765575"/>
                </a:lnTo>
                <a:lnTo>
                  <a:pt x="186574" y="2774010"/>
                </a:lnTo>
                <a:lnTo>
                  <a:pt x="186487" y="2785134"/>
                </a:lnTo>
                <a:lnTo>
                  <a:pt x="187064" y="2799332"/>
                </a:lnTo>
                <a:lnTo>
                  <a:pt x="188388" y="2816991"/>
                </a:lnTo>
                <a:lnTo>
                  <a:pt x="190542" y="2838498"/>
                </a:lnTo>
                <a:lnTo>
                  <a:pt x="193608" y="2864238"/>
                </a:lnTo>
                <a:lnTo>
                  <a:pt x="197671" y="2894600"/>
                </a:lnTo>
                <a:lnTo>
                  <a:pt x="200853" y="2916783"/>
                </a:lnTo>
                <a:lnTo>
                  <a:pt x="192178" y="2867352"/>
                </a:lnTo>
                <a:lnTo>
                  <a:pt x="184212" y="2817226"/>
                </a:lnTo>
                <a:lnTo>
                  <a:pt x="176959" y="2766443"/>
                </a:lnTo>
                <a:lnTo>
                  <a:pt x="170424" y="2715047"/>
                </a:lnTo>
                <a:lnTo>
                  <a:pt x="164613" y="2663076"/>
                </a:lnTo>
                <a:lnTo>
                  <a:pt x="159530" y="2610573"/>
                </a:lnTo>
                <a:lnTo>
                  <a:pt x="155180" y="2557578"/>
                </a:lnTo>
                <a:lnTo>
                  <a:pt x="151568" y="2504132"/>
                </a:lnTo>
                <a:lnTo>
                  <a:pt x="148699" y="2450275"/>
                </a:lnTo>
                <a:lnTo>
                  <a:pt x="146578" y="2396050"/>
                </a:lnTo>
                <a:lnTo>
                  <a:pt x="145210" y="2341496"/>
                </a:lnTo>
                <a:lnTo>
                  <a:pt x="144600" y="2286654"/>
                </a:lnTo>
                <a:lnTo>
                  <a:pt x="144752" y="2231565"/>
                </a:lnTo>
                <a:lnTo>
                  <a:pt x="145671" y="2176270"/>
                </a:lnTo>
                <a:lnTo>
                  <a:pt x="147363" y="2120810"/>
                </a:lnTo>
                <a:lnTo>
                  <a:pt x="149832" y="2065226"/>
                </a:lnTo>
                <a:lnTo>
                  <a:pt x="153083" y="2009559"/>
                </a:lnTo>
                <a:lnTo>
                  <a:pt x="157122" y="1953849"/>
                </a:lnTo>
                <a:lnTo>
                  <a:pt x="161952" y="1898137"/>
                </a:lnTo>
                <a:lnTo>
                  <a:pt x="167579" y="1842465"/>
                </a:lnTo>
                <a:lnTo>
                  <a:pt x="173434" y="1786554"/>
                </a:lnTo>
                <a:lnTo>
                  <a:pt x="180414" y="1730878"/>
                </a:lnTo>
                <a:lnTo>
                  <a:pt x="188465" y="1675463"/>
                </a:lnTo>
                <a:lnTo>
                  <a:pt x="197534" y="1620335"/>
                </a:lnTo>
                <a:lnTo>
                  <a:pt x="207565" y="1565523"/>
                </a:lnTo>
                <a:lnTo>
                  <a:pt x="218505" y="1511052"/>
                </a:lnTo>
                <a:lnTo>
                  <a:pt x="230299" y="1456950"/>
                </a:lnTo>
                <a:lnTo>
                  <a:pt x="242892" y="1403244"/>
                </a:lnTo>
                <a:lnTo>
                  <a:pt x="256230" y="1349960"/>
                </a:lnTo>
                <a:lnTo>
                  <a:pt x="270259" y="1297127"/>
                </a:lnTo>
                <a:lnTo>
                  <a:pt x="284924" y="1244770"/>
                </a:lnTo>
                <a:lnTo>
                  <a:pt x="300171" y="1192916"/>
                </a:lnTo>
                <a:lnTo>
                  <a:pt x="315946" y="1141593"/>
                </a:lnTo>
                <a:lnTo>
                  <a:pt x="332193" y="1090828"/>
                </a:lnTo>
                <a:lnTo>
                  <a:pt x="348859" y="1040647"/>
                </a:lnTo>
                <a:lnTo>
                  <a:pt x="365890" y="991077"/>
                </a:lnTo>
                <a:lnTo>
                  <a:pt x="383230" y="942146"/>
                </a:lnTo>
                <a:lnTo>
                  <a:pt x="400826" y="893880"/>
                </a:lnTo>
                <a:lnTo>
                  <a:pt x="418622" y="846306"/>
                </a:lnTo>
                <a:lnTo>
                  <a:pt x="436565" y="799452"/>
                </a:lnTo>
                <a:lnTo>
                  <a:pt x="442431" y="783887"/>
                </a:lnTo>
                <a:lnTo>
                  <a:pt x="447062" y="770565"/>
                </a:lnTo>
                <a:lnTo>
                  <a:pt x="450468" y="759499"/>
                </a:lnTo>
                <a:lnTo>
                  <a:pt x="452659" y="750698"/>
                </a:lnTo>
                <a:lnTo>
                  <a:pt x="453646" y="744175"/>
                </a:lnTo>
                <a:lnTo>
                  <a:pt x="453437" y="739939"/>
                </a:lnTo>
                <a:lnTo>
                  <a:pt x="452043" y="738002"/>
                </a:lnTo>
                <a:lnTo>
                  <a:pt x="449474" y="738376"/>
                </a:lnTo>
                <a:lnTo>
                  <a:pt x="445740" y="741071"/>
                </a:lnTo>
                <a:lnTo>
                  <a:pt x="440850" y="746098"/>
                </a:lnTo>
                <a:lnTo>
                  <a:pt x="434816" y="753469"/>
                </a:lnTo>
                <a:lnTo>
                  <a:pt x="427646" y="763194"/>
                </a:lnTo>
                <a:lnTo>
                  <a:pt x="419350" y="775285"/>
                </a:lnTo>
                <a:lnTo>
                  <a:pt x="410784" y="788428"/>
                </a:lnTo>
                <a:lnTo>
                  <a:pt x="403216" y="799486"/>
                </a:lnTo>
                <a:lnTo>
                  <a:pt x="378896" y="840356"/>
                </a:lnTo>
                <a:lnTo>
                  <a:pt x="352218" y="892772"/>
                </a:lnTo>
                <a:lnTo>
                  <a:pt x="333168" y="934132"/>
                </a:lnTo>
                <a:lnTo>
                  <a:pt x="313134" y="980624"/>
                </a:lnTo>
                <a:lnTo>
                  <a:pt x="292143" y="1032250"/>
                </a:lnTo>
                <a:lnTo>
                  <a:pt x="270220" y="1089010"/>
                </a:lnTo>
                <a:lnTo>
                  <a:pt x="247392" y="1150905"/>
                </a:lnTo>
                <a:lnTo>
                  <a:pt x="223685" y="1217935"/>
                </a:lnTo>
                <a:lnTo>
                  <a:pt x="192794" y="1325866"/>
                </a:lnTo>
                <a:lnTo>
                  <a:pt x="175500" y="1396402"/>
                </a:lnTo>
                <a:lnTo>
                  <a:pt x="159608" y="1465214"/>
                </a:lnTo>
                <a:lnTo>
                  <a:pt x="145101" y="1532530"/>
                </a:lnTo>
                <a:lnTo>
                  <a:pt x="131961" y="1598582"/>
                </a:lnTo>
                <a:lnTo>
                  <a:pt x="120169" y="1663599"/>
                </a:lnTo>
                <a:lnTo>
                  <a:pt x="109708" y="1727811"/>
                </a:lnTo>
                <a:lnTo>
                  <a:pt x="118921" y="3370191"/>
                </a:lnTo>
                <a:lnTo>
                  <a:pt x="137659" y="3429948"/>
                </a:lnTo>
                <a:lnTo>
                  <a:pt x="157005" y="3488836"/>
                </a:lnTo>
                <a:lnTo>
                  <a:pt x="176944" y="3546848"/>
                </a:lnTo>
                <a:lnTo>
                  <a:pt x="197458" y="3603981"/>
                </a:lnTo>
                <a:lnTo>
                  <a:pt x="218529" y="3660227"/>
                </a:lnTo>
                <a:lnTo>
                  <a:pt x="240141" y="3715583"/>
                </a:lnTo>
                <a:lnTo>
                  <a:pt x="262276" y="3770042"/>
                </a:lnTo>
                <a:lnTo>
                  <a:pt x="245164" y="3009546"/>
                </a:lnTo>
                <a:close/>
              </a:path>
              <a:path w="7702108" h="7608646">
                <a:moveTo>
                  <a:pt x="1300737" y="4303070"/>
                </a:moveTo>
                <a:lnTo>
                  <a:pt x="1292213" y="4293659"/>
                </a:lnTo>
                <a:lnTo>
                  <a:pt x="1283799" y="4284162"/>
                </a:lnTo>
                <a:lnTo>
                  <a:pt x="1275520" y="4274561"/>
                </a:lnTo>
                <a:lnTo>
                  <a:pt x="1280874" y="4493336"/>
                </a:lnTo>
                <a:lnTo>
                  <a:pt x="1269215" y="4480725"/>
                </a:lnTo>
                <a:lnTo>
                  <a:pt x="1257789" y="4468294"/>
                </a:lnTo>
                <a:lnTo>
                  <a:pt x="1246956" y="4455465"/>
                </a:lnTo>
                <a:lnTo>
                  <a:pt x="1241441" y="4230814"/>
                </a:lnTo>
                <a:lnTo>
                  <a:pt x="1110961" y="4052963"/>
                </a:lnTo>
                <a:lnTo>
                  <a:pt x="1086960" y="4016110"/>
                </a:lnTo>
                <a:lnTo>
                  <a:pt x="1063258" y="3979028"/>
                </a:lnTo>
                <a:lnTo>
                  <a:pt x="1039885" y="3941714"/>
                </a:lnTo>
                <a:lnTo>
                  <a:pt x="1016869" y="3904161"/>
                </a:lnTo>
                <a:lnTo>
                  <a:pt x="994241" y="3866364"/>
                </a:lnTo>
                <a:lnTo>
                  <a:pt x="972030" y="3828317"/>
                </a:lnTo>
                <a:lnTo>
                  <a:pt x="950265" y="3790015"/>
                </a:lnTo>
                <a:lnTo>
                  <a:pt x="928977" y="3751452"/>
                </a:lnTo>
                <a:lnTo>
                  <a:pt x="908194" y="3712622"/>
                </a:lnTo>
                <a:lnTo>
                  <a:pt x="887947" y="3673521"/>
                </a:lnTo>
                <a:lnTo>
                  <a:pt x="868265" y="3634141"/>
                </a:lnTo>
                <a:lnTo>
                  <a:pt x="849177" y="3594478"/>
                </a:lnTo>
                <a:lnTo>
                  <a:pt x="830714" y="3554527"/>
                </a:lnTo>
                <a:lnTo>
                  <a:pt x="812904" y="3514281"/>
                </a:lnTo>
                <a:lnTo>
                  <a:pt x="795777" y="3473735"/>
                </a:lnTo>
                <a:lnTo>
                  <a:pt x="779363" y="3432884"/>
                </a:lnTo>
                <a:lnTo>
                  <a:pt x="763691" y="3391722"/>
                </a:lnTo>
                <a:lnTo>
                  <a:pt x="748792" y="3350243"/>
                </a:lnTo>
                <a:lnTo>
                  <a:pt x="734693" y="3308442"/>
                </a:lnTo>
                <a:lnTo>
                  <a:pt x="721426" y="3266313"/>
                </a:lnTo>
                <a:lnTo>
                  <a:pt x="684965" y="3161830"/>
                </a:lnTo>
                <a:lnTo>
                  <a:pt x="659184" y="3055086"/>
                </a:lnTo>
                <a:lnTo>
                  <a:pt x="656388" y="3042685"/>
                </a:lnTo>
                <a:lnTo>
                  <a:pt x="653510" y="3030294"/>
                </a:lnTo>
                <a:lnTo>
                  <a:pt x="650564" y="3017911"/>
                </a:lnTo>
                <a:lnTo>
                  <a:pt x="647565" y="3005535"/>
                </a:lnTo>
                <a:lnTo>
                  <a:pt x="644528" y="2993166"/>
                </a:lnTo>
                <a:lnTo>
                  <a:pt x="641466" y="2980801"/>
                </a:lnTo>
                <a:lnTo>
                  <a:pt x="638396" y="2968440"/>
                </a:lnTo>
                <a:lnTo>
                  <a:pt x="635331" y="2956081"/>
                </a:lnTo>
                <a:lnTo>
                  <a:pt x="632286" y="2943723"/>
                </a:lnTo>
                <a:lnTo>
                  <a:pt x="629276" y="2931364"/>
                </a:lnTo>
                <a:lnTo>
                  <a:pt x="626316" y="2919003"/>
                </a:lnTo>
                <a:lnTo>
                  <a:pt x="623419" y="2906640"/>
                </a:lnTo>
                <a:lnTo>
                  <a:pt x="620600" y="2894272"/>
                </a:lnTo>
                <a:lnTo>
                  <a:pt x="617875" y="2881899"/>
                </a:lnTo>
                <a:lnTo>
                  <a:pt x="615258" y="2869519"/>
                </a:lnTo>
                <a:lnTo>
                  <a:pt x="612763" y="2857130"/>
                </a:lnTo>
                <a:lnTo>
                  <a:pt x="610405" y="2844733"/>
                </a:lnTo>
                <a:lnTo>
                  <a:pt x="606684" y="2818755"/>
                </a:lnTo>
                <a:lnTo>
                  <a:pt x="603626" y="2796906"/>
                </a:lnTo>
                <a:lnTo>
                  <a:pt x="600504" y="2775059"/>
                </a:lnTo>
                <a:lnTo>
                  <a:pt x="597347" y="2753213"/>
                </a:lnTo>
                <a:lnTo>
                  <a:pt x="594178" y="2731366"/>
                </a:lnTo>
                <a:lnTo>
                  <a:pt x="591025" y="2709517"/>
                </a:lnTo>
                <a:lnTo>
                  <a:pt x="587914" y="2687663"/>
                </a:lnTo>
                <a:lnTo>
                  <a:pt x="584870" y="2665805"/>
                </a:lnTo>
                <a:lnTo>
                  <a:pt x="581920" y="2643939"/>
                </a:lnTo>
                <a:lnTo>
                  <a:pt x="579090" y="2622064"/>
                </a:lnTo>
                <a:lnTo>
                  <a:pt x="576405" y="2600178"/>
                </a:lnTo>
                <a:lnTo>
                  <a:pt x="573892" y="2578281"/>
                </a:lnTo>
                <a:lnTo>
                  <a:pt x="571578" y="2556370"/>
                </a:lnTo>
                <a:lnTo>
                  <a:pt x="569487" y="2534443"/>
                </a:lnTo>
                <a:lnTo>
                  <a:pt x="567647" y="2512500"/>
                </a:lnTo>
                <a:lnTo>
                  <a:pt x="566082" y="2490538"/>
                </a:lnTo>
                <a:lnTo>
                  <a:pt x="564820" y="2468555"/>
                </a:lnTo>
                <a:lnTo>
                  <a:pt x="563887" y="2446551"/>
                </a:lnTo>
                <a:lnTo>
                  <a:pt x="563307" y="2424524"/>
                </a:lnTo>
                <a:lnTo>
                  <a:pt x="563108" y="2402471"/>
                </a:lnTo>
                <a:lnTo>
                  <a:pt x="561281" y="2380462"/>
                </a:lnTo>
                <a:lnTo>
                  <a:pt x="559874" y="2358455"/>
                </a:lnTo>
                <a:lnTo>
                  <a:pt x="558856" y="2336450"/>
                </a:lnTo>
                <a:lnTo>
                  <a:pt x="558196" y="2314447"/>
                </a:lnTo>
                <a:lnTo>
                  <a:pt x="557863" y="2292443"/>
                </a:lnTo>
                <a:lnTo>
                  <a:pt x="557825" y="2270440"/>
                </a:lnTo>
                <a:lnTo>
                  <a:pt x="558050" y="2248436"/>
                </a:lnTo>
                <a:lnTo>
                  <a:pt x="558509" y="2226432"/>
                </a:lnTo>
                <a:lnTo>
                  <a:pt x="559169" y="2204425"/>
                </a:lnTo>
                <a:lnTo>
                  <a:pt x="559998" y="2182417"/>
                </a:lnTo>
                <a:lnTo>
                  <a:pt x="560967" y="2160405"/>
                </a:lnTo>
                <a:lnTo>
                  <a:pt x="562043" y="2138391"/>
                </a:lnTo>
                <a:lnTo>
                  <a:pt x="563195" y="2116372"/>
                </a:lnTo>
                <a:lnTo>
                  <a:pt x="564392" y="2094349"/>
                </a:lnTo>
                <a:lnTo>
                  <a:pt x="565603" y="2072321"/>
                </a:lnTo>
                <a:lnTo>
                  <a:pt x="566796" y="2050287"/>
                </a:lnTo>
                <a:lnTo>
                  <a:pt x="567941" y="2028248"/>
                </a:lnTo>
                <a:lnTo>
                  <a:pt x="569004" y="2006201"/>
                </a:lnTo>
                <a:lnTo>
                  <a:pt x="569957" y="1984148"/>
                </a:lnTo>
                <a:lnTo>
                  <a:pt x="570766" y="1962086"/>
                </a:lnTo>
                <a:lnTo>
                  <a:pt x="601069" y="1744510"/>
                </a:lnTo>
                <a:lnTo>
                  <a:pt x="602543" y="1731798"/>
                </a:lnTo>
                <a:lnTo>
                  <a:pt x="604181" y="1719127"/>
                </a:lnTo>
                <a:lnTo>
                  <a:pt x="605975" y="1706496"/>
                </a:lnTo>
                <a:lnTo>
                  <a:pt x="607920" y="1693903"/>
                </a:lnTo>
                <a:lnTo>
                  <a:pt x="610007" y="1681346"/>
                </a:lnTo>
                <a:lnTo>
                  <a:pt x="612230" y="1668823"/>
                </a:lnTo>
                <a:lnTo>
                  <a:pt x="614581" y="1656332"/>
                </a:lnTo>
                <a:lnTo>
                  <a:pt x="617054" y="1643872"/>
                </a:lnTo>
                <a:lnTo>
                  <a:pt x="619642" y="1631442"/>
                </a:lnTo>
                <a:lnTo>
                  <a:pt x="622337" y="1619038"/>
                </a:lnTo>
                <a:lnTo>
                  <a:pt x="625133" y="1606661"/>
                </a:lnTo>
                <a:lnTo>
                  <a:pt x="628023" y="1594306"/>
                </a:lnTo>
                <a:lnTo>
                  <a:pt x="630998" y="1581974"/>
                </a:lnTo>
                <a:lnTo>
                  <a:pt x="634054" y="1569663"/>
                </a:lnTo>
                <a:lnTo>
                  <a:pt x="637181" y="1557369"/>
                </a:lnTo>
                <a:lnTo>
                  <a:pt x="640374" y="1545093"/>
                </a:lnTo>
                <a:lnTo>
                  <a:pt x="643626" y="1532831"/>
                </a:lnTo>
                <a:lnTo>
                  <a:pt x="644782" y="1528521"/>
                </a:lnTo>
                <a:lnTo>
                  <a:pt x="665158" y="1442620"/>
                </a:lnTo>
                <a:lnTo>
                  <a:pt x="688113" y="1357510"/>
                </a:lnTo>
                <a:lnTo>
                  <a:pt x="713593" y="1273226"/>
                </a:lnTo>
                <a:lnTo>
                  <a:pt x="741543" y="1189802"/>
                </a:lnTo>
                <a:lnTo>
                  <a:pt x="771907" y="1107272"/>
                </a:lnTo>
                <a:lnTo>
                  <a:pt x="804629" y="1025671"/>
                </a:lnTo>
                <a:lnTo>
                  <a:pt x="839654" y="945032"/>
                </a:lnTo>
                <a:lnTo>
                  <a:pt x="876927" y="865391"/>
                </a:lnTo>
                <a:lnTo>
                  <a:pt x="916393" y="786782"/>
                </a:lnTo>
                <a:lnTo>
                  <a:pt x="957996" y="709239"/>
                </a:lnTo>
                <a:lnTo>
                  <a:pt x="1001680" y="632796"/>
                </a:lnTo>
                <a:lnTo>
                  <a:pt x="1047391" y="557488"/>
                </a:lnTo>
                <a:lnTo>
                  <a:pt x="1095073" y="483349"/>
                </a:lnTo>
                <a:lnTo>
                  <a:pt x="1144671" y="410414"/>
                </a:lnTo>
                <a:lnTo>
                  <a:pt x="1196129" y="338717"/>
                </a:lnTo>
                <a:lnTo>
                  <a:pt x="1249393" y="268291"/>
                </a:lnTo>
                <a:lnTo>
                  <a:pt x="1304405" y="199173"/>
                </a:lnTo>
                <a:lnTo>
                  <a:pt x="1361112" y="131395"/>
                </a:lnTo>
                <a:lnTo>
                  <a:pt x="1419458" y="64992"/>
                </a:lnTo>
                <a:lnTo>
                  <a:pt x="1479388" y="0"/>
                </a:lnTo>
                <a:lnTo>
                  <a:pt x="1449070" y="31761"/>
                </a:lnTo>
                <a:lnTo>
                  <a:pt x="1419190" y="63283"/>
                </a:lnTo>
                <a:lnTo>
                  <a:pt x="1389762" y="94603"/>
                </a:lnTo>
                <a:lnTo>
                  <a:pt x="1360798" y="125757"/>
                </a:lnTo>
                <a:lnTo>
                  <a:pt x="1332310" y="156782"/>
                </a:lnTo>
                <a:lnTo>
                  <a:pt x="1304310" y="187716"/>
                </a:lnTo>
                <a:lnTo>
                  <a:pt x="1276811" y="218594"/>
                </a:lnTo>
                <a:lnTo>
                  <a:pt x="1249826" y="249455"/>
                </a:lnTo>
                <a:lnTo>
                  <a:pt x="1223367" y="280334"/>
                </a:lnTo>
                <a:lnTo>
                  <a:pt x="1197446" y="311269"/>
                </a:lnTo>
                <a:lnTo>
                  <a:pt x="1172076" y="342296"/>
                </a:lnTo>
                <a:lnTo>
                  <a:pt x="1147270" y="373452"/>
                </a:lnTo>
                <a:lnTo>
                  <a:pt x="1123039" y="404775"/>
                </a:lnTo>
                <a:lnTo>
                  <a:pt x="1099396" y="436301"/>
                </a:lnTo>
                <a:lnTo>
                  <a:pt x="1076354" y="468067"/>
                </a:lnTo>
                <a:lnTo>
                  <a:pt x="1053924" y="500110"/>
                </a:lnTo>
                <a:lnTo>
                  <a:pt x="1032121" y="532466"/>
                </a:lnTo>
                <a:lnTo>
                  <a:pt x="1010955" y="565173"/>
                </a:lnTo>
                <a:lnTo>
                  <a:pt x="990440" y="598268"/>
                </a:lnTo>
                <a:lnTo>
                  <a:pt x="970588" y="631786"/>
                </a:lnTo>
                <a:lnTo>
                  <a:pt x="949647" y="664614"/>
                </a:lnTo>
                <a:lnTo>
                  <a:pt x="929313" y="697833"/>
                </a:lnTo>
                <a:lnTo>
                  <a:pt x="909567" y="731454"/>
                </a:lnTo>
                <a:lnTo>
                  <a:pt x="890391" y="765490"/>
                </a:lnTo>
                <a:lnTo>
                  <a:pt x="871768" y="799954"/>
                </a:lnTo>
                <a:lnTo>
                  <a:pt x="853678" y="834857"/>
                </a:lnTo>
                <a:lnTo>
                  <a:pt x="836104" y="870212"/>
                </a:lnTo>
                <a:lnTo>
                  <a:pt x="819027" y="906030"/>
                </a:lnTo>
                <a:lnTo>
                  <a:pt x="802430" y="942325"/>
                </a:lnTo>
                <a:lnTo>
                  <a:pt x="786293" y="979108"/>
                </a:lnTo>
                <a:lnTo>
                  <a:pt x="770600" y="1016391"/>
                </a:lnTo>
                <a:lnTo>
                  <a:pt x="755331" y="1054186"/>
                </a:lnTo>
                <a:lnTo>
                  <a:pt x="740468" y="1092506"/>
                </a:lnTo>
                <a:lnTo>
                  <a:pt x="725994" y="1131364"/>
                </a:lnTo>
                <a:lnTo>
                  <a:pt x="711889" y="1170770"/>
                </a:lnTo>
                <a:lnTo>
                  <a:pt x="698137" y="1210737"/>
                </a:lnTo>
                <a:lnTo>
                  <a:pt x="684718" y="1251278"/>
                </a:lnTo>
                <a:lnTo>
                  <a:pt x="671614" y="1292405"/>
                </a:lnTo>
                <a:lnTo>
                  <a:pt x="658808" y="1334129"/>
                </a:lnTo>
                <a:lnTo>
                  <a:pt x="646281" y="1376464"/>
                </a:lnTo>
                <a:lnTo>
                  <a:pt x="643621" y="1375711"/>
                </a:lnTo>
                <a:lnTo>
                  <a:pt x="640596" y="1375266"/>
                </a:lnTo>
                <a:lnTo>
                  <a:pt x="637196" y="1375518"/>
                </a:lnTo>
                <a:lnTo>
                  <a:pt x="633415" y="1376856"/>
                </a:lnTo>
                <a:lnTo>
                  <a:pt x="608519" y="1413470"/>
                </a:lnTo>
                <a:lnTo>
                  <a:pt x="595625" y="1449348"/>
                </a:lnTo>
                <a:lnTo>
                  <a:pt x="580964" y="1502030"/>
                </a:lnTo>
                <a:lnTo>
                  <a:pt x="562311" y="1579006"/>
                </a:lnTo>
                <a:lnTo>
                  <a:pt x="547939" y="1645811"/>
                </a:lnTo>
                <a:lnTo>
                  <a:pt x="535130" y="1713325"/>
                </a:lnTo>
                <a:lnTo>
                  <a:pt x="523870" y="1781450"/>
                </a:lnTo>
                <a:lnTo>
                  <a:pt x="514146" y="1850083"/>
                </a:lnTo>
                <a:lnTo>
                  <a:pt x="505944" y="1919123"/>
                </a:lnTo>
                <a:lnTo>
                  <a:pt x="499250" y="1988470"/>
                </a:lnTo>
                <a:lnTo>
                  <a:pt x="494051" y="2058023"/>
                </a:lnTo>
                <a:lnTo>
                  <a:pt x="490333" y="2127680"/>
                </a:lnTo>
                <a:lnTo>
                  <a:pt x="488083" y="2197341"/>
                </a:lnTo>
                <a:lnTo>
                  <a:pt x="487287" y="2266904"/>
                </a:lnTo>
                <a:lnTo>
                  <a:pt x="487930" y="2336268"/>
                </a:lnTo>
                <a:lnTo>
                  <a:pt x="490001" y="2405333"/>
                </a:lnTo>
                <a:lnTo>
                  <a:pt x="493484" y="2473998"/>
                </a:lnTo>
                <a:lnTo>
                  <a:pt x="498367" y="2542160"/>
                </a:lnTo>
                <a:lnTo>
                  <a:pt x="504636" y="2609721"/>
                </a:lnTo>
                <a:lnTo>
                  <a:pt x="512277" y="2676577"/>
                </a:lnTo>
                <a:lnTo>
                  <a:pt x="521276" y="2742629"/>
                </a:lnTo>
                <a:lnTo>
                  <a:pt x="531621" y="2807775"/>
                </a:lnTo>
                <a:lnTo>
                  <a:pt x="543296" y="2871914"/>
                </a:lnTo>
                <a:lnTo>
                  <a:pt x="555470" y="2935340"/>
                </a:lnTo>
                <a:lnTo>
                  <a:pt x="568808" y="2997464"/>
                </a:lnTo>
                <a:lnTo>
                  <a:pt x="583191" y="3058249"/>
                </a:lnTo>
                <a:lnTo>
                  <a:pt x="598497" y="3117657"/>
                </a:lnTo>
                <a:lnTo>
                  <a:pt x="614609" y="3175652"/>
                </a:lnTo>
                <a:lnTo>
                  <a:pt x="631405" y="3232197"/>
                </a:lnTo>
                <a:lnTo>
                  <a:pt x="648765" y="3287256"/>
                </a:lnTo>
                <a:lnTo>
                  <a:pt x="666571" y="3340790"/>
                </a:lnTo>
                <a:lnTo>
                  <a:pt x="684702" y="3392763"/>
                </a:lnTo>
                <a:lnTo>
                  <a:pt x="703038" y="3443139"/>
                </a:lnTo>
                <a:lnTo>
                  <a:pt x="721460" y="3491881"/>
                </a:lnTo>
                <a:lnTo>
                  <a:pt x="739847" y="3538951"/>
                </a:lnTo>
                <a:lnTo>
                  <a:pt x="758080" y="3584312"/>
                </a:lnTo>
                <a:lnTo>
                  <a:pt x="776039" y="3627928"/>
                </a:lnTo>
                <a:lnTo>
                  <a:pt x="793604" y="3669762"/>
                </a:lnTo>
                <a:lnTo>
                  <a:pt x="810655" y="3709777"/>
                </a:lnTo>
                <a:lnTo>
                  <a:pt x="827073" y="3747935"/>
                </a:lnTo>
                <a:lnTo>
                  <a:pt x="842737" y="3784201"/>
                </a:lnTo>
                <a:lnTo>
                  <a:pt x="857527" y="3818537"/>
                </a:lnTo>
                <a:lnTo>
                  <a:pt x="871325" y="3850906"/>
                </a:lnTo>
                <a:lnTo>
                  <a:pt x="876428" y="3861074"/>
                </a:lnTo>
                <a:lnTo>
                  <a:pt x="881434" y="3871347"/>
                </a:lnTo>
                <a:lnTo>
                  <a:pt x="886371" y="3881740"/>
                </a:lnTo>
                <a:lnTo>
                  <a:pt x="891264" y="3892270"/>
                </a:lnTo>
                <a:lnTo>
                  <a:pt x="896140" y="3902953"/>
                </a:lnTo>
                <a:lnTo>
                  <a:pt x="901026" y="3913805"/>
                </a:lnTo>
                <a:lnTo>
                  <a:pt x="905948" y="3924843"/>
                </a:lnTo>
                <a:lnTo>
                  <a:pt x="910933" y="3936083"/>
                </a:lnTo>
                <a:lnTo>
                  <a:pt x="916008" y="3947541"/>
                </a:lnTo>
                <a:lnTo>
                  <a:pt x="921199" y="3959232"/>
                </a:lnTo>
                <a:lnTo>
                  <a:pt x="926533" y="3971175"/>
                </a:lnTo>
                <a:lnTo>
                  <a:pt x="932037" y="3983384"/>
                </a:lnTo>
                <a:lnTo>
                  <a:pt x="937737" y="3995875"/>
                </a:lnTo>
                <a:lnTo>
                  <a:pt x="943660" y="4008666"/>
                </a:lnTo>
                <a:lnTo>
                  <a:pt x="949833" y="4021772"/>
                </a:lnTo>
                <a:lnTo>
                  <a:pt x="956281" y="4035210"/>
                </a:lnTo>
                <a:lnTo>
                  <a:pt x="963033" y="4048995"/>
                </a:lnTo>
                <a:lnTo>
                  <a:pt x="970114" y="4063144"/>
                </a:lnTo>
                <a:lnTo>
                  <a:pt x="977551" y="4077674"/>
                </a:lnTo>
                <a:lnTo>
                  <a:pt x="985371" y="4092600"/>
                </a:lnTo>
                <a:lnTo>
                  <a:pt x="990978" y="4101763"/>
                </a:lnTo>
                <a:lnTo>
                  <a:pt x="996737" y="4111105"/>
                </a:lnTo>
                <a:lnTo>
                  <a:pt x="1002651" y="4120631"/>
                </a:lnTo>
                <a:lnTo>
                  <a:pt x="1008722" y="4130345"/>
                </a:lnTo>
                <a:lnTo>
                  <a:pt x="1014955" y="4140251"/>
                </a:lnTo>
                <a:lnTo>
                  <a:pt x="1021350" y="4150354"/>
                </a:lnTo>
                <a:lnTo>
                  <a:pt x="1027913" y="4160657"/>
                </a:lnTo>
                <a:lnTo>
                  <a:pt x="1034644" y="4171166"/>
                </a:lnTo>
                <a:lnTo>
                  <a:pt x="1041548" y="4181884"/>
                </a:lnTo>
                <a:lnTo>
                  <a:pt x="1048627" y="4192815"/>
                </a:lnTo>
                <a:lnTo>
                  <a:pt x="1055885" y="4203965"/>
                </a:lnTo>
                <a:lnTo>
                  <a:pt x="1063323" y="4215337"/>
                </a:lnTo>
                <a:lnTo>
                  <a:pt x="1070946" y="4226936"/>
                </a:lnTo>
                <a:lnTo>
                  <a:pt x="1078756" y="4238765"/>
                </a:lnTo>
                <a:lnTo>
                  <a:pt x="1086755" y="4250830"/>
                </a:lnTo>
                <a:lnTo>
                  <a:pt x="1094948" y="4263134"/>
                </a:lnTo>
                <a:lnTo>
                  <a:pt x="1096762" y="4265853"/>
                </a:lnTo>
                <a:lnTo>
                  <a:pt x="1103282" y="4276453"/>
                </a:lnTo>
                <a:lnTo>
                  <a:pt x="1110109" y="4287086"/>
                </a:lnTo>
                <a:lnTo>
                  <a:pt x="1117238" y="4297759"/>
                </a:lnTo>
                <a:lnTo>
                  <a:pt x="1124667" y="4308482"/>
                </a:lnTo>
                <a:lnTo>
                  <a:pt x="1132391" y="4319262"/>
                </a:lnTo>
                <a:lnTo>
                  <a:pt x="1140406" y="4330107"/>
                </a:lnTo>
                <a:lnTo>
                  <a:pt x="1148708" y="4341026"/>
                </a:lnTo>
                <a:lnTo>
                  <a:pt x="1157292" y="4352026"/>
                </a:lnTo>
                <a:lnTo>
                  <a:pt x="1166155" y="4363116"/>
                </a:lnTo>
                <a:lnTo>
                  <a:pt x="1175293" y="4374303"/>
                </a:lnTo>
                <a:lnTo>
                  <a:pt x="1184701" y="4385597"/>
                </a:lnTo>
                <a:lnTo>
                  <a:pt x="1194375" y="4397004"/>
                </a:lnTo>
                <a:lnTo>
                  <a:pt x="1204312" y="4408533"/>
                </a:lnTo>
                <a:lnTo>
                  <a:pt x="1214507" y="4420193"/>
                </a:lnTo>
                <a:lnTo>
                  <a:pt x="1221140" y="4427681"/>
                </a:lnTo>
                <a:lnTo>
                  <a:pt x="1221013" y="4427545"/>
                </a:lnTo>
                <a:lnTo>
                  <a:pt x="1212367" y="4418242"/>
                </a:lnTo>
                <a:lnTo>
                  <a:pt x="1203753" y="4408912"/>
                </a:lnTo>
                <a:lnTo>
                  <a:pt x="1195187" y="4399540"/>
                </a:lnTo>
                <a:lnTo>
                  <a:pt x="1186690" y="4390109"/>
                </a:lnTo>
                <a:lnTo>
                  <a:pt x="1178279" y="4380602"/>
                </a:lnTo>
                <a:lnTo>
                  <a:pt x="1169972" y="4371003"/>
                </a:lnTo>
                <a:lnTo>
                  <a:pt x="1161787" y="4361294"/>
                </a:lnTo>
                <a:lnTo>
                  <a:pt x="1153744" y="4351460"/>
                </a:lnTo>
                <a:lnTo>
                  <a:pt x="1145859" y="4341483"/>
                </a:lnTo>
                <a:lnTo>
                  <a:pt x="1138153" y="4331347"/>
                </a:lnTo>
                <a:lnTo>
                  <a:pt x="1130642" y="4321036"/>
                </a:lnTo>
                <a:lnTo>
                  <a:pt x="1129300" y="4319143"/>
                </a:lnTo>
                <a:lnTo>
                  <a:pt x="993206" y="4133710"/>
                </a:lnTo>
                <a:lnTo>
                  <a:pt x="980212" y="4142759"/>
                </a:lnTo>
                <a:lnTo>
                  <a:pt x="968285" y="4150872"/>
                </a:lnTo>
                <a:lnTo>
                  <a:pt x="965165" y="4152976"/>
                </a:lnTo>
                <a:lnTo>
                  <a:pt x="990882" y="4192249"/>
                </a:lnTo>
                <a:lnTo>
                  <a:pt x="1017650" y="4231464"/>
                </a:lnTo>
                <a:lnTo>
                  <a:pt x="1045434" y="4270600"/>
                </a:lnTo>
                <a:lnTo>
                  <a:pt x="1074200" y="4309632"/>
                </a:lnTo>
                <a:lnTo>
                  <a:pt x="1103915" y="4348540"/>
                </a:lnTo>
                <a:lnTo>
                  <a:pt x="1134543" y="4387299"/>
                </a:lnTo>
                <a:lnTo>
                  <a:pt x="1166051" y="4425888"/>
                </a:lnTo>
                <a:lnTo>
                  <a:pt x="1198404" y="4464284"/>
                </a:lnTo>
                <a:lnTo>
                  <a:pt x="1231569" y="4502464"/>
                </a:lnTo>
                <a:lnTo>
                  <a:pt x="1265510" y="4540407"/>
                </a:lnTo>
                <a:lnTo>
                  <a:pt x="1235656" y="4443934"/>
                </a:lnTo>
                <a:lnTo>
                  <a:pt x="1224957" y="4431990"/>
                </a:lnTo>
                <a:lnTo>
                  <a:pt x="1229672" y="4436839"/>
                </a:lnTo>
                <a:lnTo>
                  <a:pt x="1238326" y="4446140"/>
                </a:lnTo>
                <a:lnTo>
                  <a:pt x="1246602" y="4456033"/>
                </a:lnTo>
                <a:lnTo>
                  <a:pt x="1265510" y="4540407"/>
                </a:lnTo>
                <a:lnTo>
                  <a:pt x="1300195" y="4578088"/>
                </a:lnTo>
                <a:lnTo>
                  <a:pt x="1300737" y="4303070"/>
                </a:lnTo>
                <a:close/>
              </a:path>
              <a:path w="7702108" h="7608646">
                <a:moveTo>
                  <a:pt x="1275520" y="4274561"/>
                </a:moveTo>
                <a:lnTo>
                  <a:pt x="1267397" y="4264835"/>
                </a:lnTo>
                <a:lnTo>
                  <a:pt x="1259455" y="4254965"/>
                </a:lnTo>
                <a:lnTo>
                  <a:pt x="1251717" y="4244931"/>
                </a:lnTo>
                <a:lnTo>
                  <a:pt x="1244206" y="4234714"/>
                </a:lnTo>
                <a:lnTo>
                  <a:pt x="1241441" y="4230814"/>
                </a:lnTo>
                <a:lnTo>
                  <a:pt x="1246956" y="4455465"/>
                </a:lnTo>
                <a:lnTo>
                  <a:pt x="1255544" y="4464830"/>
                </a:lnTo>
                <a:lnTo>
                  <a:pt x="1264072" y="4474253"/>
                </a:lnTo>
                <a:lnTo>
                  <a:pt x="1272521" y="4483749"/>
                </a:lnTo>
                <a:lnTo>
                  <a:pt x="1280874" y="4493336"/>
                </a:lnTo>
                <a:lnTo>
                  <a:pt x="1275520" y="4274561"/>
                </a:lnTo>
                <a:close/>
              </a:path>
              <a:path w="7702108" h="7608646">
                <a:moveTo>
                  <a:pt x="2156610" y="5796999"/>
                </a:moveTo>
                <a:lnTo>
                  <a:pt x="2137696" y="5786705"/>
                </a:lnTo>
                <a:lnTo>
                  <a:pt x="2125522" y="5781008"/>
                </a:lnTo>
                <a:lnTo>
                  <a:pt x="2115002" y="5777779"/>
                </a:lnTo>
                <a:lnTo>
                  <a:pt x="2154033" y="5801040"/>
                </a:lnTo>
                <a:lnTo>
                  <a:pt x="2156610" y="5796999"/>
                </a:lnTo>
                <a:close/>
              </a:path>
              <a:path w="7702108" h="7608646">
                <a:moveTo>
                  <a:pt x="2115002" y="5777779"/>
                </a:moveTo>
                <a:lnTo>
                  <a:pt x="2125522" y="5781008"/>
                </a:lnTo>
                <a:lnTo>
                  <a:pt x="2113314" y="5775391"/>
                </a:lnTo>
                <a:lnTo>
                  <a:pt x="2101063" y="5769874"/>
                </a:lnTo>
                <a:lnTo>
                  <a:pt x="2088759" y="5764479"/>
                </a:lnTo>
                <a:lnTo>
                  <a:pt x="2093964" y="5767949"/>
                </a:lnTo>
                <a:lnTo>
                  <a:pt x="2102267" y="5776212"/>
                </a:lnTo>
                <a:lnTo>
                  <a:pt x="2154033" y="5801040"/>
                </a:lnTo>
                <a:lnTo>
                  <a:pt x="2115002" y="5777779"/>
                </a:lnTo>
                <a:close/>
              </a:path>
              <a:path w="7702108" h="7608646">
                <a:moveTo>
                  <a:pt x="2091358" y="5336180"/>
                </a:moveTo>
                <a:lnTo>
                  <a:pt x="2074548" y="5326904"/>
                </a:lnTo>
                <a:lnTo>
                  <a:pt x="2064391" y="5753125"/>
                </a:lnTo>
                <a:lnTo>
                  <a:pt x="2052196" y="5747492"/>
                </a:lnTo>
                <a:lnTo>
                  <a:pt x="2040001" y="5741871"/>
                </a:lnTo>
                <a:lnTo>
                  <a:pt x="2027811" y="5736251"/>
                </a:lnTo>
                <a:lnTo>
                  <a:pt x="2040628" y="5308149"/>
                </a:lnTo>
                <a:lnTo>
                  <a:pt x="2023536" y="5298658"/>
                </a:lnTo>
                <a:lnTo>
                  <a:pt x="2006367" y="5289086"/>
                </a:lnTo>
                <a:lnTo>
                  <a:pt x="2015631" y="5730617"/>
                </a:lnTo>
                <a:lnTo>
                  <a:pt x="2029970" y="5737833"/>
                </a:lnTo>
                <a:lnTo>
                  <a:pt x="2051443" y="5747955"/>
                </a:lnTo>
                <a:lnTo>
                  <a:pt x="2072776" y="5758000"/>
                </a:lnTo>
                <a:lnTo>
                  <a:pt x="2076581" y="5758783"/>
                </a:lnTo>
                <a:lnTo>
                  <a:pt x="2091358" y="5336180"/>
                </a:lnTo>
                <a:close/>
              </a:path>
              <a:path w="7702108" h="7608646">
                <a:moveTo>
                  <a:pt x="2003468" y="5724959"/>
                </a:moveTo>
                <a:lnTo>
                  <a:pt x="1991326" y="5719262"/>
                </a:lnTo>
                <a:lnTo>
                  <a:pt x="1979212" y="5713515"/>
                </a:lnTo>
                <a:lnTo>
                  <a:pt x="1981671" y="5715128"/>
                </a:lnTo>
                <a:lnTo>
                  <a:pt x="1986626" y="5717445"/>
                </a:lnTo>
                <a:lnTo>
                  <a:pt x="2008363" y="5727656"/>
                </a:lnTo>
                <a:lnTo>
                  <a:pt x="2003468" y="5724959"/>
                </a:lnTo>
                <a:close/>
              </a:path>
              <a:path w="7702108" h="7608646">
                <a:moveTo>
                  <a:pt x="2176183" y="5377110"/>
                </a:moveTo>
                <a:lnTo>
                  <a:pt x="2159153" y="5369618"/>
                </a:lnTo>
                <a:lnTo>
                  <a:pt x="2141971" y="5362099"/>
                </a:lnTo>
                <a:lnTo>
                  <a:pt x="2149844" y="5792461"/>
                </a:lnTo>
                <a:lnTo>
                  <a:pt x="2161976" y="5798257"/>
                </a:lnTo>
                <a:lnTo>
                  <a:pt x="2174100" y="5804071"/>
                </a:lnTo>
                <a:lnTo>
                  <a:pt x="2176183" y="5377110"/>
                </a:lnTo>
                <a:close/>
              </a:path>
              <a:path w="7702108" h="7608646">
                <a:moveTo>
                  <a:pt x="2074548" y="5326904"/>
                </a:moveTo>
                <a:lnTo>
                  <a:pt x="2057635" y="5317562"/>
                </a:lnTo>
                <a:lnTo>
                  <a:pt x="2040628" y="5308149"/>
                </a:lnTo>
                <a:lnTo>
                  <a:pt x="2027811" y="5736251"/>
                </a:lnTo>
                <a:lnTo>
                  <a:pt x="2040001" y="5741871"/>
                </a:lnTo>
                <a:lnTo>
                  <a:pt x="2052196" y="5747492"/>
                </a:lnTo>
                <a:lnTo>
                  <a:pt x="2064391" y="5753125"/>
                </a:lnTo>
                <a:lnTo>
                  <a:pt x="2074548" y="5326904"/>
                </a:lnTo>
                <a:close/>
              </a:path>
              <a:path w="7702108" h="7608646">
                <a:moveTo>
                  <a:pt x="1919679" y="5239777"/>
                </a:moveTo>
                <a:lnTo>
                  <a:pt x="1902232" y="5229586"/>
                </a:lnTo>
                <a:lnTo>
                  <a:pt x="1884770" y="5219272"/>
                </a:lnTo>
                <a:lnTo>
                  <a:pt x="1899101" y="5670978"/>
                </a:lnTo>
                <a:lnTo>
                  <a:pt x="1949301" y="5698107"/>
                </a:lnTo>
                <a:lnTo>
                  <a:pt x="1919679" y="5239777"/>
                </a:lnTo>
                <a:close/>
              </a:path>
              <a:path w="7702108" h="7608646">
                <a:moveTo>
                  <a:pt x="2210516" y="5821422"/>
                </a:moveTo>
                <a:lnTo>
                  <a:pt x="2203820" y="5818256"/>
                </a:lnTo>
                <a:lnTo>
                  <a:pt x="2197557" y="5815492"/>
                </a:lnTo>
                <a:lnTo>
                  <a:pt x="2177168" y="5806347"/>
                </a:lnTo>
                <a:lnTo>
                  <a:pt x="2186225" y="5809884"/>
                </a:lnTo>
                <a:lnTo>
                  <a:pt x="2198361" y="5815674"/>
                </a:lnTo>
                <a:lnTo>
                  <a:pt x="2209783" y="5391973"/>
                </a:lnTo>
                <a:lnTo>
                  <a:pt x="2193060" y="5384565"/>
                </a:lnTo>
                <a:lnTo>
                  <a:pt x="2176183" y="5377110"/>
                </a:lnTo>
                <a:lnTo>
                  <a:pt x="2174100" y="5804071"/>
                </a:lnTo>
                <a:lnTo>
                  <a:pt x="2161976" y="5798257"/>
                </a:lnTo>
                <a:lnTo>
                  <a:pt x="2149844" y="5792461"/>
                </a:lnTo>
                <a:lnTo>
                  <a:pt x="2141971" y="5362099"/>
                </a:lnTo>
                <a:lnTo>
                  <a:pt x="2124637" y="5354561"/>
                </a:lnTo>
                <a:lnTo>
                  <a:pt x="2108058" y="5345398"/>
                </a:lnTo>
                <a:lnTo>
                  <a:pt x="2091358" y="5336180"/>
                </a:lnTo>
                <a:lnTo>
                  <a:pt x="2076581" y="5758783"/>
                </a:lnTo>
                <a:lnTo>
                  <a:pt x="2072776" y="5758000"/>
                </a:lnTo>
                <a:lnTo>
                  <a:pt x="2051443" y="5747955"/>
                </a:lnTo>
                <a:lnTo>
                  <a:pt x="2029970" y="5737833"/>
                </a:lnTo>
                <a:lnTo>
                  <a:pt x="2015631" y="5730617"/>
                </a:lnTo>
                <a:lnTo>
                  <a:pt x="2006367" y="5289086"/>
                </a:lnTo>
                <a:lnTo>
                  <a:pt x="1989131" y="5279424"/>
                </a:lnTo>
                <a:lnTo>
                  <a:pt x="1971835" y="5269668"/>
                </a:lnTo>
                <a:lnTo>
                  <a:pt x="1954489" y="5259812"/>
                </a:lnTo>
                <a:lnTo>
                  <a:pt x="1937100" y="5249851"/>
                </a:lnTo>
                <a:lnTo>
                  <a:pt x="1919679" y="5239777"/>
                </a:lnTo>
                <a:lnTo>
                  <a:pt x="1949301" y="5698107"/>
                </a:lnTo>
                <a:lnTo>
                  <a:pt x="1972103" y="5710096"/>
                </a:lnTo>
                <a:lnTo>
                  <a:pt x="1967130" y="5707705"/>
                </a:lnTo>
                <a:lnTo>
                  <a:pt x="1955086" y="5701819"/>
                </a:lnTo>
                <a:lnTo>
                  <a:pt x="1943085" y="5695845"/>
                </a:lnTo>
                <a:lnTo>
                  <a:pt x="1931134" y="5689770"/>
                </a:lnTo>
                <a:lnTo>
                  <a:pt x="1919236" y="5683581"/>
                </a:lnTo>
                <a:lnTo>
                  <a:pt x="1907399" y="5677266"/>
                </a:lnTo>
                <a:lnTo>
                  <a:pt x="1895627" y="5670812"/>
                </a:lnTo>
                <a:lnTo>
                  <a:pt x="1883926" y="5664208"/>
                </a:lnTo>
                <a:lnTo>
                  <a:pt x="1872301" y="5657439"/>
                </a:lnTo>
                <a:lnTo>
                  <a:pt x="1860757" y="5650493"/>
                </a:lnTo>
                <a:lnTo>
                  <a:pt x="1849301" y="5643359"/>
                </a:lnTo>
                <a:lnTo>
                  <a:pt x="1899101" y="5670978"/>
                </a:lnTo>
                <a:lnTo>
                  <a:pt x="1884770" y="5219272"/>
                </a:lnTo>
                <a:lnTo>
                  <a:pt x="1867301" y="5208828"/>
                </a:lnTo>
                <a:lnTo>
                  <a:pt x="1849833" y="5198250"/>
                </a:lnTo>
                <a:lnTo>
                  <a:pt x="1832375" y="5187531"/>
                </a:lnTo>
                <a:lnTo>
                  <a:pt x="1814936" y="5176666"/>
                </a:lnTo>
                <a:lnTo>
                  <a:pt x="1797525" y="5165648"/>
                </a:lnTo>
                <a:lnTo>
                  <a:pt x="1780149" y="5154472"/>
                </a:lnTo>
                <a:lnTo>
                  <a:pt x="1769948" y="5147080"/>
                </a:lnTo>
                <a:lnTo>
                  <a:pt x="1759727" y="5139676"/>
                </a:lnTo>
                <a:lnTo>
                  <a:pt x="1749487" y="5132261"/>
                </a:lnTo>
                <a:lnTo>
                  <a:pt x="1739232" y="5124838"/>
                </a:lnTo>
                <a:lnTo>
                  <a:pt x="1728961" y="5117407"/>
                </a:lnTo>
                <a:lnTo>
                  <a:pt x="1718677" y="5109969"/>
                </a:lnTo>
                <a:lnTo>
                  <a:pt x="1708381" y="5102526"/>
                </a:lnTo>
                <a:lnTo>
                  <a:pt x="1698075" y="5095078"/>
                </a:lnTo>
                <a:lnTo>
                  <a:pt x="1687761" y="5087626"/>
                </a:lnTo>
                <a:lnTo>
                  <a:pt x="1677440" y="5080173"/>
                </a:lnTo>
                <a:lnTo>
                  <a:pt x="1667113" y="5072718"/>
                </a:lnTo>
                <a:lnTo>
                  <a:pt x="1656783" y="5065264"/>
                </a:lnTo>
                <a:lnTo>
                  <a:pt x="1646450" y="5057810"/>
                </a:lnTo>
                <a:lnTo>
                  <a:pt x="1636117" y="5050359"/>
                </a:lnTo>
                <a:lnTo>
                  <a:pt x="1625785" y="5042912"/>
                </a:lnTo>
                <a:lnTo>
                  <a:pt x="1615455" y="5035469"/>
                </a:lnTo>
                <a:lnTo>
                  <a:pt x="1526670" y="4971580"/>
                </a:lnTo>
                <a:lnTo>
                  <a:pt x="1449670" y="4902415"/>
                </a:lnTo>
                <a:lnTo>
                  <a:pt x="1434195" y="4888684"/>
                </a:lnTo>
                <a:lnTo>
                  <a:pt x="1418737" y="4875015"/>
                </a:lnTo>
                <a:lnTo>
                  <a:pt x="1403313" y="4861397"/>
                </a:lnTo>
                <a:lnTo>
                  <a:pt x="1387940" y="4847818"/>
                </a:lnTo>
                <a:lnTo>
                  <a:pt x="1372635" y="4834269"/>
                </a:lnTo>
                <a:lnTo>
                  <a:pt x="1357415" y="4820739"/>
                </a:lnTo>
                <a:lnTo>
                  <a:pt x="1342297" y="4807216"/>
                </a:lnTo>
                <a:lnTo>
                  <a:pt x="1327298" y="4793690"/>
                </a:lnTo>
                <a:lnTo>
                  <a:pt x="1312434" y="4780149"/>
                </a:lnTo>
                <a:lnTo>
                  <a:pt x="1297724" y="4766584"/>
                </a:lnTo>
                <a:lnTo>
                  <a:pt x="1283183" y="4752983"/>
                </a:lnTo>
                <a:lnTo>
                  <a:pt x="1268829" y="4739336"/>
                </a:lnTo>
                <a:lnTo>
                  <a:pt x="1254678" y="4725631"/>
                </a:lnTo>
                <a:lnTo>
                  <a:pt x="1240749" y="4711858"/>
                </a:lnTo>
                <a:lnTo>
                  <a:pt x="1227056" y="4698006"/>
                </a:lnTo>
                <a:lnTo>
                  <a:pt x="1213619" y="4684064"/>
                </a:lnTo>
                <a:lnTo>
                  <a:pt x="1200452" y="4670021"/>
                </a:lnTo>
                <a:lnTo>
                  <a:pt x="1187574" y="4655867"/>
                </a:lnTo>
                <a:lnTo>
                  <a:pt x="1175002" y="4641591"/>
                </a:lnTo>
                <a:lnTo>
                  <a:pt x="1162751" y="4627181"/>
                </a:lnTo>
                <a:lnTo>
                  <a:pt x="1149930" y="4613390"/>
                </a:lnTo>
                <a:lnTo>
                  <a:pt x="1137210" y="4599717"/>
                </a:lnTo>
                <a:lnTo>
                  <a:pt x="1124606" y="4586156"/>
                </a:lnTo>
                <a:lnTo>
                  <a:pt x="1112128" y="4572700"/>
                </a:lnTo>
                <a:lnTo>
                  <a:pt x="1099791" y="4559343"/>
                </a:lnTo>
                <a:lnTo>
                  <a:pt x="1087606" y="4546080"/>
                </a:lnTo>
                <a:lnTo>
                  <a:pt x="1075586" y="4532905"/>
                </a:lnTo>
                <a:lnTo>
                  <a:pt x="1063744" y="4519812"/>
                </a:lnTo>
                <a:lnTo>
                  <a:pt x="1052093" y="4506794"/>
                </a:lnTo>
                <a:lnTo>
                  <a:pt x="1040646" y="4493845"/>
                </a:lnTo>
                <a:lnTo>
                  <a:pt x="1029414" y="4480961"/>
                </a:lnTo>
                <a:lnTo>
                  <a:pt x="1018411" y="4468134"/>
                </a:lnTo>
                <a:lnTo>
                  <a:pt x="1007649" y="4455359"/>
                </a:lnTo>
                <a:lnTo>
                  <a:pt x="997141" y="4442630"/>
                </a:lnTo>
                <a:lnTo>
                  <a:pt x="986899" y="4429940"/>
                </a:lnTo>
                <a:lnTo>
                  <a:pt x="976937" y="4417285"/>
                </a:lnTo>
                <a:lnTo>
                  <a:pt x="967266" y="4404657"/>
                </a:lnTo>
                <a:lnTo>
                  <a:pt x="957901" y="4392051"/>
                </a:lnTo>
                <a:lnTo>
                  <a:pt x="948852" y="4379462"/>
                </a:lnTo>
                <a:lnTo>
                  <a:pt x="940133" y="4366882"/>
                </a:lnTo>
                <a:lnTo>
                  <a:pt x="930544" y="4373810"/>
                </a:lnTo>
                <a:lnTo>
                  <a:pt x="919249" y="4382255"/>
                </a:lnTo>
                <a:lnTo>
                  <a:pt x="908603" y="4390166"/>
                </a:lnTo>
                <a:lnTo>
                  <a:pt x="904052" y="4393425"/>
                </a:lnTo>
                <a:lnTo>
                  <a:pt x="911261" y="4403783"/>
                </a:lnTo>
                <a:lnTo>
                  <a:pt x="916728" y="4411550"/>
                </a:lnTo>
                <a:lnTo>
                  <a:pt x="923126" y="4420483"/>
                </a:lnTo>
                <a:lnTo>
                  <a:pt x="933126" y="4434344"/>
                </a:lnTo>
                <a:lnTo>
                  <a:pt x="933961" y="4435500"/>
                </a:lnTo>
                <a:lnTo>
                  <a:pt x="940621" y="4444024"/>
                </a:lnTo>
                <a:lnTo>
                  <a:pt x="947484" y="4453256"/>
                </a:lnTo>
                <a:lnTo>
                  <a:pt x="954598" y="4463045"/>
                </a:lnTo>
                <a:lnTo>
                  <a:pt x="962010" y="4473242"/>
                </a:lnTo>
                <a:lnTo>
                  <a:pt x="969765" y="4483697"/>
                </a:lnTo>
                <a:lnTo>
                  <a:pt x="977911" y="4494260"/>
                </a:lnTo>
                <a:lnTo>
                  <a:pt x="986495" y="4504782"/>
                </a:lnTo>
                <a:lnTo>
                  <a:pt x="995563" y="4515111"/>
                </a:lnTo>
                <a:lnTo>
                  <a:pt x="1003862" y="4523803"/>
                </a:lnTo>
                <a:lnTo>
                  <a:pt x="1016509" y="4537935"/>
                </a:lnTo>
                <a:lnTo>
                  <a:pt x="1029040" y="4551888"/>
                </a:lnTo>
                <a:lnTo>
                  <a:pt x="1041299" y="4565496"/>
                </a:lnTo>
                <a:lnTo>
                  <a:pt x="1053130" y="4578591"/>
                </a:lnTo>
                <a:lnTo>
                  <a:pt x="1064376" y="4591010"/>
                </a:lnTo>
                <a:lnTo>
                  <a:pt x="1074881" y="4602585"/>
                </a:lnTo>
                <a:lnTo>
                  <a:pt x="1084489" y="4613150"/>
                </a:lnTo>
                <a:lnTo>
                  <a:pt x="1093042" y="4622541"/>
                </a:lnTo>
                <a:lnTo>
                  <a:pt x="1100385" y="4630590"/>
                </a:lnTo>
                <a:lnTo>
                  <a:pt x="1106362" y="4637131"/>
                </a:lnTo>
                <a:lnTo>
                  <a:pt x="1110816" y="4642000"/>
                </a:lnTo>
                <a:lnTo>
                  <a:pt x="1113590" y="4645029"/>
                </a:lnTo>
                <a:lnTo>
                  <a:pt x="1114530" y="4646053"/>
                </a:lnTo>
                <a:lnTo>
                  <a:pt x="1097321" y="4661293"/>
                </a:lnTo>
                <a:lnTo>
                  <a:pt x="1048106" y="4606086"/>
                </a:lnTo>
                <a:lnTo>
                  <a:pt x="1000375" y="4550381"/>
                </a:lnTo>
                <a:lnTo>
                  <a:pt x="954112" y="4494183"/>
                </a:lnTo>
                <a:lnTo>
                  <a:pt x="909301" y="4437497"/>
                </a:lnTo>
                <a:lnTo>
                  <a:pt x="865927" y="4380330"/>
                </a:lnTo>
                <a:lnTo>
                  <a:pt x="823973" y="4322687"/>
                </a:lnTo>
                <a:lnTo>
                  <a:pt x="783425" y="4264573"/>
                </a:lnTo>
                <a:lnTo>
                  <a:pt x="744265" y="4205996"/>
                </a:lnTo>
                <a:lnTo>
                  <a:pt x="706479" y="4146960"/>
                </a:lnTo>
                <a:lnTo>
                  <a:pt x="670050" y="4087471"/>
                </a:lnTo>
                <a:lnTo>
                  <a:pt x="634963" y="4027534"/>
                </a:lnTo>
                <a:lnTo>
                  <a:pt x="601201" y="3967157"/>
                </a:lnTo>
                <a:lnTo>
                  <a:pt x="568750" y="3906343"/>
                </a:lnTo>
                <a:lnTo>
                  <a:pt x="537593" y="3845100"/>
                </a:lnTo>
                <a:lnTo>
                  <a:pt x="507713" y="3783432"/>
                </a:lnTo>
                <a:lnTo>
                  <a:pt x="479097" y="3721345"/>
                </a:lnTo>
                <a:lnTo>
                  <a:pt x="451727" y="3658846"/>
                </a:lnTo>
                <a:lnTo>
                  <a:pt x="425588" y="3595940"/>
                </a:lnTo>
                <a:lnTo>
                  <a:pt x="400664" y="3532632"/>
                </a:lnTo>
                <a:lnTo>
                  <a:pt x="376939" y="3468928"/>
                </a:lnTo>
                <a:lnTo>
                  <a:pt x="354526" y="3404682"/>
                </a:lnTo>
                <a:lnTo>
                  <a:pt x="333283" y="3339987"/>
                </a:lnTo>
                <a:lnTo>
                  <a:pt x="313224" y="3274836"/>
                </a:lnTo>
                <a:lnTo>
                  <a:pt x="294367" y="3209222"/>
                </a:lnTo>
                <a:lnTo>
                  <a:pt x="276727" y="3143140"/>
                </a:lnTo>
                <a:lnTo>
                  <a:pt x="260320" y="3076584"/>
                </a:lnTo>
                <a:lnTo>
                  <a:pt x="245164" y="3009546"/>
                </a:lnTo>
                <a:lnTo>
                  <a:pt x="262276" y="3770042"/>
                </a:lnTo>
                <a:lnTo>
                  <a:pt x="284916" y="3823600"/>
                </a:lnTo>
                <a:lnTo>
                  <a:pt x="308046" y="3876250"/>
                </a:lnTo>
                <a:lnTo>
                  <a:pt x="331646" y="3927988"/>
                </a:lnTo>
                <a:lnTo>
                  <a:pt x="355701" y="3978808"/>
                </a:lnTo>
                <a:lnTo>
                  <a:pt x="380193" y="4028704"/>
                </a:lnTo>
                <a:lnTo>
                  <a:pt x="405104" y="4077673"/>
                </a:lnTo>
                <a:lnTo>
                  <a:pt x="430418" y="4125707"/>
                </a:lnTo>
                <a:lnTo>
                  <a:pt x="456117" y="4172802"/>
                </a:lnTo>
                <a:lnTo>
                  <a:pt x="482184" y="4218952"/>
                </a:lnTo>
                <a:lnTo>
                  <a:pt x="493912" y="4242592"/>
                </a:lnTo>
                <a:lnTo>
                  <a:pt x="505973" y="4265834"/>
                </a:lnTo>
                <a:lnTo>
                  <a:pt x="518332" y="4288701"/>
                </a:lnTo>
                <a:lnTo>
                  <a:pt x="530956" y="4311214"/>
                </a:lnTo>
                <a:lnTo>
                  <a:pt x="543810" y="4333397"/>
                </a:lnTo>
                <a:lnTo>
                  <a:pt x="556859" y="4355272"/>
                </a:lnTo>
                <a:lnTo>
                  <a:pt x="570070" y="4376861"/>
                </a:lnTo>
                <a:lnTo>
                  <a:pt x="583408" y="4398188"/>
                </a:lnTo>
                <a:lnTo>
                  <a:pt x="596838" y="4419275"/>
                </a:lnTo>
                <a:lnTo>
                  <a:pt x="610327" y="4440145"/>
                </a:lnTo>
                <a:lnTo>
                  <a:pt x="623840" y="4460820"/>
                </a:lnTo>
                <a:lnTo>
                  <a:pt x="637342" y="4481322"/>
                </a:lnTo>
                <a:lnTo>
                  <a:pt x="650800" y="4501675"/>
                </a:lnTo>
                <a:lnTo>
                  <a:pt x="664179" y="4521900"/>
                </a:lnTo>
                <a:lnTo>
                  <a:pt x="677444" y="4542021"/>
                </a:lnTo>
                <a:lnTo>
                  <a:pt x="690562" y="4562060"/>
                </a:lnTo>
                <a:lnTo>
                  <a:pt x="703498" y="4582040"/>
                </a:lnTo>
                <a:lnTo>
                  <a:pt x="716217" y="4601983"/>
                </a:lnTo>
                <a:lnTo>
                  <a:pt x="728686" y="4621912"/>
                </a:lnTo>
                <a:lnTo>
                  <a:pt x="740870" y="4641850"/>
                </a:lnTo>
                <a:lnTo>
                  <a:pt x="754258" y="4660831"/>
                </a:lnTo>
                <a:lnTo>
                  <a:pt x="767669" y="4679593"/>
                </a:lnTo>
                <a:lnTo>
                  <a:pt x="781092" y="4698147"/>
                </a:lnTo>
                <a:lnTo>
                  <a:pt x="794515" y="4716502"/>
                </a:lnTo>
                <a:lnTo>
                  <a:pt x="807928" y="4734669"/>
                </a:lnTo>
                <a:lnTo>
                  <a:pt x="821319" y="4752656"/>
                </a:lnTo>
                <a:lnTo>
                  <a:pt x="834678" y="4770475"/>
                </a:lnTo>
                <a:lnTo>
                  <a:pt x="847992" y="4788135"/>
                </a:lnTo>
                <a:lnTo>
                  <a:pt x="861252" y="4805646"/>
                </a:lnTo>
                <a:lnTo>
                  <a:pt x="874446" y="4823018"/>
                </a:lnTo>
                <a:lnTo>
                  <a:pt x="887562" y="4840261"/>
                </a:lnTo>
                <a:lnTo>
                  <a:pt x="900590" y="4857385"/>
                </a:lnTo>
                <a:lnTo>
                  <a:pt x="913519" y="4874401"/>
                </a:lnTo>
                <a:lnTo>
                  <a:pt x="926337" y="4891317"/>
                </a:lnTo>
                <a:lnTo>
                  <a:pt x="939034" y="4908143"/>
                </a:lnTo>
                <a:lnTo>
                  <a:pt x="951598" y="4924891"/>
                </a:lnTo>
                <a:lnTo>
                  <a:pt x="964019" y="4941570"/>
                </a:lnTo>
                <a:lnTo>
                  <a:pt x="976284" y="4958189"/>
                </a:lnTo>
                <a:lnTo>
                  <a:pt x="988383" y="4974759"/>
                </a:lnTo>
                <a:lnTo>
                  <a:pt x="1000306" y="4991290"/>
                </a:lnTo>
                <a:lnTo>
                  <a:pt x="1010317" y="5001805"/>
                </a:lnTo>
                <a:lnTo>
                  <a:pt x="1022154" y="5014231"/>
                </a:lnTo>
                <a:lnTo>
                  <a:pt x="1035780" y="5028452"/>
                </a:lnTo>
                <a:lnTo>
                  <a:pt x="1051159" y="5044350"/>
                </a:lnTo>
                <a:lnTo>
                  <a:pt x="1068254" y="5061806"/>
                </a:lnTo>
                <a:lnTo>
                  <a:pt x="1087030" y="5080703"/>
                </a:lnTo>
                <a:lnTo>
                  <a:pt x="1107451" y="5100923"/>
                </a:lnTo>
                <a:lnTo>
                  <a:pt x="1129480" y="5122348"/>
                </a:lnTo>
                <a:lnTo>
                  <a:pt x="1153081" y="5144860"/>
                </a:lnTo>
                <a:lnTo>
                  <a:pt x="1178218" y="5168342"/>
                </a:lnTo>
                <a:lnTo>
                  <a:pt x="1204856" y="5192676"/>
                </a:lnTo>
                <a:lnTo>
                  <a:pt x="1232957" y="5217743"/>
                </a:lnTo>
                <a:lnTo>
                  <a:pt x="1262485" y="5243426"/>
                </a:lnTo>
                <a:lnTo>
                  <a:pt x="1293405" y="5269608"/>
                </a:lnTo>
                <a:lnTo>
                  <a:pt x="1325680" y="5296169"/>
                </a:lnTo>
                <a:lnTo>
                  <a:pt x="1359275" y="5322993"/>
                </a:lnTo>
                <a:lnTo>
                  <a:pt x="1394152" y="5349962"/>
                </a:lnTo>
                <a:lnTo>
                  <a:pt x="1430277" y="5376958"/>
                </a:lnTo>
                <a:lnTo>
                  <a:pt x="1467612" y="5403862"/>
                </a:lnTo>
                <a:lnTo>
                  <a:pt x="1506121" y="5430558"/>
                </a:lnTo>
                <a:lnTo>
                  <a:pt x="1516348" y="5437928"/>
                </a:lnTo>
                <a:lnTo>
                  <a:pt x="1526582" y="5445296"/>
                </a:lnTo>
                <a:lnTo>
                  <a:pt x="1536830" y="5452664"/>
                </a:lnTo>
                <a:lnTo>
                  <a:pt x="1547099" y="5460036"/>
                </a:lnTo>
                <a:lnTo>
                  <a:pt x="1557394" y="5467416"/>
                </a:lnTo>
                <a:lnTo>
                  <a:pt x="1567724" y="5474805"/>
                </a:lnTo>
                <a:lnTo>
                  <a:pt x="1578093" y="5482209"/>
                </a:lnTo>
                <a:lnTo>
                  <a:pt x="1588509" y="5489629"/>
                </a:lnTo>
                <a:lnTo>
                  <a:pt x="1598978" y="5497069"/>
                </a:lnTo>
                <a:lnTo>
                  <a:pt x="1603505" y="5500281"/>
                </a:lnTo>
                <a:lnTo>
                  <a:pt x="1614354" y="5506698"/>
                </a:lnTo>
                <a:lnTo>
                  <a:pt x="1625217" y="5513123"/>
                </a:lnTo>
                <a:lnTo>
                  <a:pt x="1636094" y="5519559"/>
                </a:lnTo>
                <a:lnTo>
                  <a:pt x="1646988" y="5526009"/>
                </a:lnTo>
                <a:lnTo>
                  <a:pt x="1657899" y="5532475"/>
                </a:lnTo>
                <a:lnTo>
                  <a:pt x="1668829" y="5538959"/>
                </a:lnTo>
                <a:lnTo>
                  <a:pt x="1679779" y="5545464"/>
                </a:lnTo>
                <a:lnTo>
                  <a:pt x="1690751" y="5551994"/>
                </a:lnTo>
                <a:lnTo>
                  <a:pt x="1701745" y="5558549"/>
                </a:lnTo>
                <a:lnTo>
                  <a:pt x="1708547" y="5562612"/>
                </a:lnTo>
                <a:lnTo>
                  <a:pt x="1719532" y="5569086"/>
                </a:lnTo>
                <a:lnTo>
                  <a:pt x="1730527" y="5575554"/>
                </a:lnTo>
                <a:lnTo>
                  <a:pt x="1741529" y="5582018"/>
                </a:lnTo>
                <a:lnTo>
                  <a:pt x="1752537" y="5588476"/>
                </a:lnTo>
                <a:lnTo>
                  <a:pt x="1763548" y="5594928"/>
                </a:lnTo>
                <a:lnTo>
                  <a:pt x="1774561" y="5601375"/>
                </a:lnTo>
                <a:lnTo>
                  <a:pt x="1785572" y="5607816"/>
                </a:lnTo>
                <a:lnTo>
                  <a:pt x="1796580" y="5614250"/>
                </a:lnTo>
                <a:lnTo>
                  <a:pt x="1807583" y="5620678"/>
                </a:lnTo>
                <a:lnTo>
                  <a:pt x="1818578" y="5627100"/>
                </a:lnTo>
                <a:lnTo>
                  <a:pt x="1829563" y="5633514"/>
                </a:lnTo>
                <a:lnTo>
                  <a:pt x="1840537" y="5639922"/>
                </a:lnTo>
                <a:lnTo>
                  <a:pt x="1851496" y="5646322"/>
                </a:lnTo>
                <a:lnTo>
                  <a:pt x="1862439" y="5652714"/>
                </a:lnTo>
                <a:lnTo>
                  <a:pt x="1873364" y="5659099"/>
                </a:lnTo>
                <a:lnTo>
                  <a:pt x="1884268" y="5665476"/>
                </a:lnTo>
                <a:lnTo>
                  <a:pt x="1895149" y="5671845"/>
                </a:lnTo>
                <a:lnTo>
                  <a:pt x="1906005" y="5678205"/>
                </a:lnTo>
                <a:lnTo>
                  <a:pt x="1916834" y="5684556"/>
                </a:lnTo>
                <a:lnTo>
                  <a:pt x="1920687" y="5686818"/>
                </a:lnTo>
                <a:lnTo>
                  <a:pt x="1942783" y="5697005"/>
                </a:lnTo>
                <a:lnTo>
                  <a:pt x="1964764" y="5707221"/>
                </a:lnTo>
                <a:lnTo>
                  <a:pt x="1981671" y="5715128"/>
                </a:lnTo>
                <a:lnTo>
                  <a:pt x="1979212" y="5713515"/>
                </a:lnTo>
                <a:lnTo>
                  <a:pt x="1991326" y="5719262"/>
                </a:lnTo>
                <a:lnTo>
                  <a:pt x="2003468" y="5724959"/>
                </a:lnTo>
                <a:lnTo>
                  <a:pt x="2008363" y="5727656"/>
                </a:lnTo>
                <a:lnTo>
                  <a:pt x="2050887" y="5750758"/>
                </a:lnTo>
                <a:lnTo>
                  <a:pt x="2102267" y="5776212"/>
                </a:lnTo>
                <a:lnTo>
                  <a:pt x="2093964" y="5767949"/>
                </a:lnTo>
                <a:lnTo>
                  <a:pt x="2088759" y="5764479"/>
                </a:lnTo>
                <a:lnTo>
                  <a:pt x="2101063" y="5769874"/>
                </a:lnTo>
                <a:lnTo>
                  <a:pt x="2113314" y="5775391"/>
                </a:lnTo>
                <a:lnTo>
                  <a:pt x="2125522" y="5781008"/>
                </a:lnTo>
                <a:lnTo>
                  <a:pt x="2137696" y="5786705"/>
                </a:lnTo>
                <a:lnTo>
                  <a:pt x="2156610" y="5796999"/>
                </a:lnTo>
                <a:lnTo>
                  <a:pt x="2154033" y="5801040"/>
                </a:lnTo>
                <a:lnTo>
                  <a:pt x="2206181" y="5825209"/>
                </a:lnTo>
                <a:lnTo>
                  <a:pt x="2210516" y="5821422"/>
                </a:lnTo>
                <a:close/>
              </a:path>
              <a:path w="7702108" h="7608646">
                <a:moveTo>
                  <a:pt x="1246602" y="4456033"/>
                </a:moveTo>
                <a:lnTo>
                  <a:pt x="1238326" y="4446140"/>
                </a:lnTo>
                <a:lnTo>
                  <a:pt x="1229672" y="4436839"/>
                </a:lnTo>
                <a:lnTo>
                  <a:pt x="1224957" y="4431990"/>
                </a:lnTo>
                <a:lnTo>
                  <a:pt x="1235656" y="4443934"/>
                </a:lnTo>
                <a:lnTo>
                  <a:pt x="1265510" y="4540407"/>
                </a:lnTo>
                <a:lnTo>
                  <a:pt x="1246602" y="4456033"/>
                </a:lnTo>
                <a:close/>
              </a:path>
              <a:path w="7702108" h="7608646">
                <a:moveTo>
                  <a:pt x="5161388" y="5905270"/>
                </a:moveTo>
                <a:lnTo>
                  <a:pt x="5216452" y="5884494"/>
                </a:lnTo>
                <a:lnTo>
                  <a:pt x="5270799" y="5861718"/>
                </a:lnTo>
                <a:lnTo>
                  <a:pt x="5324769" y="5838148"/>
                </a:lnTo>
                <a:lnTo>
                  <a:pt x="5378357" y="5813794"/>
                </a:lnTo>
                <a:lnTo>
                  <a:pt x="5431559" y="5788667"/>
                </a:lnTo>
                <a:lnTo>
                  <a:pt x="5484372" y="5762779"/>
                </a:lnTo>
                <a:lnTo>
                  <a:pt x="5536790" y="5736141"/>
                </a:lnTo>
                <a:lnTo>
                  <a:pt x="5588811" y="5708764"/>
                </a:lnTo>
                <a:lnTo>
                  <a:pt x="5640428" y="5680660"/>
                </a:lnTo>
                <a:lnTo>
                  <a:pt x="5691639" y="5651839"/>
                </a:lnTo>
                <a:lnTo>
                  <a:pt x="5742440" y="5622313"/>
                </a:lnTo>
                <a:lnTo>
                  <a:pt x="5792825" y="5592094"/>
                </a:lnTo>
                <a:lnTo>
                  <a:pt x="5842791" y="5561191"/>
                </a:lnTo>
                <a:lnTo>
                  <a:pt x="5892334" y="5529617"/>
                </a:lnTo>
                <a:lnTo>
                  <a:pt x="5941449" y="5497383"/>
                </a:lnTo>
                <a:lnTo>
                  <a:pt x="5990132" y="5464500"/>
                </a:lnTo>
                <a:lnTo>
                  <a:pt x="6038380" y="5430979"/>
                </a:lnTo>
                <a:lnTo>
                  <a:pt x="6086187" y="5396832"/>
                </a:lnTo>
                <a:lnTo>
                  <a:pt x="6133550" y="5362069"/>
                </a:lnTo>
                <a:lnTo>
                  <a:pt x="6180465" y="5326703"/>
                </a:lnTo>
                <a:lnTo>
                  <a:pt x="6226927" y="5290743"/>
                </a:lnTo>
                <a:lnTo>
                  <a:pt x="6271748" y="5252992"/>
                </a:lnTo>
                <a:lnTo>
                  <a:pt x="6316036" y="5214661"/>
                </a:lnTo>
                <a:lnTo>
                  <a:pt x="6359786" y="5175757"/>
                </a:lnTo>
                <a:lnTo>
                  <a:pt x="6402990" y="5136288"/>
                </a:lnTo>
                <a:lnTo>
                  <a:pt x="6445644" y="5096260"/>
                </a:lnTo>
                <a:lnTo>
                  <a:pt x="6487741" y="5055679"/>
                </a:lnTo>
                <a:lnTo>
                  <a:pt x="6529275" y="5014552"/>
                </a:lnTo>
                <a:lnTo>
                  <a:pt x="6570242" y="4972886"/>
                </a:lnTo>
                <a:lnTo>
                  <a:pt x="6610634" y="4930687"/>
                </a:lnTo>
                <a:lnTo>
                  <a:pt x="6650445" y="4887963"/>
                </a:lnTo>
                <a:lnTo>
                  <a:pt x="6689671" y="4844719"/>
                </a:lnTo>
                <a:lnTo>
                  <a:pt x="6728305" y="4800962"/>
                </a:lnTo>
                <a:lnTo>
                  <a:pt x="6766341" y="4756700"/>
                </a:lnTo>
                <a:lnTo>
                  <a:pt x="6803773" y="4711938"/>
                </a:lnTo>
                <a:lnTo>
                  <a:pt x="6840595" y="4666683"/>
                </a:lnTo>
                <a:lnTo>
                  <a:pt x="6876802" y="4620942"/>
                </a:lnTo>
                <a:lnTo>
                  <a:pt x="6912387" y="4574722"/>
                </a:lnTo>
                <a:lnTo>
                  <a:pt x="6947345" y="4528029"/>
                </a:lnTo>
                <a:lnTo>
                  <a:pt x="6981670" y="4480870"/>
                </a:lnTo>
                <a:lnTo>
                  <a:pt x="7015356" y="4433252"/>
                </a:lnTo>
                <a:lnTo>
                  <a:pt x="7047003" y="4384364"/>
                </a:lnTo>
                <a:lnTo>
                  <a:pt x="7078011" y="4335107"/>
                </a:lnTo>
                <a:lnTo>
                  <a:pt x="7108372" y="4285490"/>
                </a:lnTo>
                <a:lnTo>
                  <a:pt x="7138076" y="4235518"/>
                </a:lnTo>
                <a:lnTo>
                  <a:pt x="7167117" y="4185201"/>
                </a:lnTo>
                <a:lnTo>
                  <a:pt x="7195485" y="4134544"/>
                </a:lnTo>
                <a:lnTo>
                  <a:pt x="7223173" y="4083556"/>
                </a:lnTo>
                <a:lnTo>
                  <a:pt x="7250172" y="4032243"/>
                </a:lnTo>
                <a:lnTo>
                  <a:pt x="7276474" y="3980614"/>
                </a:lnTo>
                <a:lnTo>
                  <a:pt x="7302071" y="3928675"/>
                </a:lnTo>
                <a:lnTo>
                  <a:pt x="7326954" y="3876434"/>
                </a:lnTo>
                <a:lnTo>
                  <a:pt x="7351115" y="3823898"/>
                </a:lnTo>
                <a:lnTo>
                  <a:pt x="7374546" y="3771074"/>
                </a:lnTo>
                <a:lnTo>
                  <a:pt x="7397239" y="3717971"/>
                </a:lnTo>
                <a:lnTo>
                  <a:pt x="7419185" y="3664595"/>
                </a:lnTo>
                <a:lnTo>
                  <a:pt x="7440376" y="3610954"/>
                </a:lnTo>
                <a:lnTo>
                  <a:pt x="7460804" y="3557055"/>
                </a:lnTo>
                <a:lnTo>
                  <a:pt x="7480460" y="3502905"/>
                </a:lnTo>
                <a:lnTo>
                  <a:pt x="7499337" y="3448513"/>
                </a:lnTo>
                <a:lnTo>
                  <a:pt x="7517425" y="3393884"/>
                </a:lnTo>
                <a:lnTo>
                  <a:pt x="7533483" y="3338637"/>
                </a:lnTo>
                <a:lnTo>
                  <a:pt x="7548847" y="3283259"/>
                </a:lnTo>
                <a:lnTo>
                  <a:pt x="7563513" y="3227755"/>
                </a:lnTo>
                <a:lnTo>
                  <a:pt x="7577477" y="3172134"/>
                </a:lnTo>
                <a:lnTo>
                  <a:pt x="7590734" y="3116401"/>
                </a:lnTo>
                <a:lnTo>
                  <a:pt x="7603281" y="3060565"/>
                </a:lnTo>
                <a:lnTo>
                  <a:pt x="7615114" y="3004631"/>
                </a:lnTo>
                <a:lnTo>
                  <a:pt x="7626228" y="2948607"/>
                </a:lnTo>
                <a:lnTo>
                  <a:pt x="7636620" y="2892499"/>
                </a:lnTo>
                <a:lnTo>
                  <a:pt x="7646286" y="2836316"/>
                </a:lnTo>
                <a:lnTo>
                  <a:pt x="7655221" y="2780063"/>
                </a:lnTo>
                <a:lnTo>
                  <a:pt x="7663422" y="2723748"/>
                </a:lnTo>
                <a:lnTo>
                  <a:pt x="7670884" y="2667377"/>
                </a:lnTo>
                <a:lnTo>
                  <a:pt x="7677604" y="2610958"/>
                </a:lnTo>
                <a:lnTo>
                  <a:pt x="7683578" y="2554497"/>
                </a:lnTo>
                <a:lnTo>
                  <a:pt x="7688801" y="2498002"/>
                </a:lnTo>
                <a:lnTo>
                  <a:pt x="7693270" y="2441479"/>
                </a:lnTo>
                <a:lnTo>
                  <a:pt x="7696980" y="2384935"/>
                </a:lnTo>
                <a:lnTo>
                  <a:pt x="7699927" y="2328378"/>
                </a:lnTo>
                <a:lnTo>
                  <a:pt x="7702108" y="2271814"/>
                </a:lnTo>
                <a:lnTo>
                  <a:pt x="7702084" y="2215357"/>
                </a:lnTo>
                <a:lnTo>
                  <a:pt x="7701447" y="2158955"/>
                </a:lnTo>
                <a:lnTo>
                  <a:pt x="7700190" y="2102617"/>
                </a:lnTo>
                <a:lnTo>
                  <a:pt x="7698302" y="2046353"/>
                </a:lnTo>
                <a:lnTo>
                  <a:pt x="7695773" y="1990171"/>
                </a:lnTo>
                <a:lnTo>
                  <a:pt x="7692596" y="1934081"/>
                </a:lnTo>
                <a:lnTo>
                  <a:pt x="7688759" y="1878092"/>
                </a:lnTo>
                <a:lnTo>
                  <a:pt x="7684254" y="1822212"/>
                </a:lnTo>
                <a:lnTo>
                  <a:pt x="7679071" y="1766452"/>
                </a:lnTo>
                <a:lnTo>
                  <a:pt x="7673202" y="1710820"/>
                </a:lnTo>
                <a:lnTo>
                  <a:pt x="7666635" y="1655325"/>
                </a:lnTo>
                <a:lnTo>
                  <a:pt x="7659363" y="1599976"/>
                </a:lnTo>
                <a:lnTo>
                  <a:pt x="7651375" y="1544784"/>
                </a:lnTo>
                <a:lnTo>
                  <a:pt x="7642663" y="1489756"/>
                </a:lnTo>
                <a:lnTo>
                  <a:pt x="7633216" y="1434902"/>
                </a:lnTo>
                <a:lnTo>
                  <a:pt x="7623025" y="1380231"/>
                </a:lnTo>
                <a:lnTo>
                  <a:pt x="7612082" y="1325752"/>
                </a:lnTo>
                <a:lnTo>
                  <a:pt x="7600376" y="1271475"/>
                </a:lnTo>
                <a:lnTo>
                  <a:pt x="7587898" y="1217408"/>
                </a:lnTo>
                <a:lnTo>
                  <a:pt x="7574639" y="1163561"/>
                </a:lnTo>
                <a:lnTo>
                  <a:pt x="7571872" y="1149619"/>
                </a:lnTo>
                <a:lnTo>
                  <a:pt x="7568750" y="1135089"/>
                </a:lnTo>
                <a:lnTo>
                  <a:pt x="7565296" y="1120001"/>
                </a:lnTo>
                <a:lnTo>
                  <a:pt x="7561534" y="1104382"/>
                </a:lnTo>
                <a:lnTo>
                  <a:pt x="7557486" y="1088263"/>
                </a:lnTo>
                <a:lnTo>
                  <a:pt x="7553176" y="1071671"/>
                </a:lnTo>
                <a:lnTo>
                  <a:pt x="7548627" y="1054638"/>
                </a:lnTo>
                <a:lnTo>
                  <a:pt x="7543862" y="1037191"/>
                </a:lnTo>
                <a:lnTo>
                  <a:pt x="7538905" y="1019359"/>
                </a:lnTo>
                <a:lnTo>
                  <a:pt x="7533779" y="1001172"/>
                </a:lnTo>
                <a:lnTo>
                  <a:pt x="7528508" y="982659"/>
                </a:lnTo>
                <a:lnTo>
                  <a:pt x="7523114" y="963849"/>
                </a:lnTo>
                <a:lnTo>
                  <a:pt x="7517621" y="944772"/>
                </a:lnTo>
                <a:lnTo>
                  <a:pt x="7512052" y="925455"/>
                </a:lnTo>
                <a:lnTo>
                  <a:pt x="7506430" y="905929"/>
                </a:lnTo>
                <a:lnTo>
                  <a:pt x="7500779" y="886222"/>
                </a:lnTo>
                <a:lnTo>
                  <a:pt x="7495122" y="866363"/>
                </a:lnTo>
                <a:lnTo>
                  <a:pt x="7489482" y="846382"/>
                </a:lnTo>
                <a:lnTo>
                  <a:pt x="7483883" y="826308"/>
                </a:lnTo>
                <a:lnTo>
                  <a:pt x="7478347" y="806170"/>
                </a:lnTo>
                <a:lnTo>
                  <a:pt x="7472264" y="786083"/>
                </a:lnTo>
                <a:lnTo>
                  <a:pt x="7465923" y="766124"/>
                </a:lnTo>
                <a:lnTo>
                  <a:pt x="7459361" y="746318"/>
                </a:lnTo>
                <a:lnTo>
                  <a:pt x="7452612" y="726686"/>
                </a:lnTo>
                <a:lnTo>
                  <a:pt x="7445711" y="707254"/>
                </a:lnTo>
                <a:lnTo>
                  <a:pt x="7438693" y="688044"/>
                </a:lnTo>
                <a:lnTo>
                  <a:pt x="7431593" y="669080"/>
                </a:lnTo>
                <a:lnTo>
                  <a:pt x="7424445" y="650386"/>
                </a:lnTo>
                <a:lnTo>
                  <a:pt x="7417285" y="631984"/>
                </a:lnTo>
                <a:lnTo>
                  <a:pt x="7410148" y="613898"/>
                </a:lnTo>
                <a:lnTo>
                  <a:pt x="7403069" y="596153"/>
                </a:lnTo>
                <a:lnTo>
                  <a:pt x="7396081" y="578771"/>
                </a:lnTo>
                <a:lnTo>
                  <a:pt x="7389222" y="561775"/>
                </a:lnTo>
                <a:lnTo>
                  <a:pt x="7382524" y="545190"/>
                </a:lnTo>
                <a:lnTo>
                  <a:pt x="7376024" y="529039"/>
                </a:lnTo>
                <a:lnTo>
                  <a:pt x="7369755" y="513345"/>
                </a:lnTo>
                <a:lnTo>
                  <a:pt x="7363754" y="498132"/>
                </a:lnTo>
                <a:lnTo>
                  <a:pt x="7358055" y="483423"/>
                </a:lnTo>
                <a:lnTo>
                  <a:pt x="7352693" y="469242"/>
                </a:lnTo>
                <a:lnTo>
                  <a:pt x="7347702" y="455612"/>
                </a:lnTo>
                <a:lnTo>
                  <a:pt x="7298553" y="354350"/>
                </a:lnTo>
                <a:lnTo>
                  <a:pt x="7245480" y="253508"/>
                </a:lnTo>
                <a:lnTo>
                  <a:pt x="7188561" y="153262"/>
                </a:lnTo>
                <a:lnTo>
                  <a:pt x="7127876" y="53790"/>
                </a:lnTo>
                <a:lnTo>
                  <a:pt x="7063505" y="-44730"/>
                </a:lnTo>
                <a:lnTo>
                  <a:pt x="6995525" y="-142124"/>
                </a:lnTo>
                <a:lnTo>
                  <a:pt x="6924017" y="-238212"/>
                </a:lnTo>
                <a:lnTo>
                  <a:pt x="6849060" y="-332819"/>
                </a:lnTo>
                <a:lnTo>
                  <a:pt x="6770732" y="-425767"/>
                </a:lnTo>
                <a:lnTo>
                  <a:pt x="6689114" y="-516878"/>
                </a:lnTo>
                <a:lnTo>
                  <a:pt x="6604283" y="-605977"/>
                </a:lnTo>
                <a:lnTo>
                  <a:pt x="6516321" y="-692885"/>
                </a:lnTo>
                <a:lnTo>
                  <a:pt x="6425305" y="-777426"/>
                </a:lnTo>
                <a:lnTo>
                  <a:pt x="6331314" y="-859423"/>
                </a:lnTo>
                <a:lnTo>
                  <a:pt x="6234429" y="-938699"/>
                </a:lnTo>
                <a:lnTo>
                  <a:pt x="6134728" y="-1015076"/>
                </a:lnTo>
                <a:lnTo>
                  <a:pt x="6032291" y="-1088377"/>
                </a:lnTo>
                <a:lnTo>
                  <a:pt x="5927196" y="-1158427"/>
                </a:lnTo>
                <a:lnTo>
                  <a:pt x="5819523" y="-1225046"/>
                </a:lnTo>
                <a:lnTo>
                  <a:pt x="5709351" y="-1288059"/>
                </a:lnTo>
                <a:lnTo>
                  <a:pt x="5653617" y="-1317960"/>
                </a:lnTo>
                <a:lnTo>
                  <a:pt x="5597454" y="-1347036"/>
                </a:lnTo>
                <a:lnTo>
                  <a:pt x="5540884" y="-1375277"/>
                </a:lnTo>
                <a:lnTo>
                  <a:pt x="5483926" y="-1402670"/>
                </a:lnTo>
                <a:lnTo>
                  <a:pt x="5426602" y="-1429203"/>
                </a:lnTo>
                <a:lnTo>
                  <a:pt x="5368931" y="-1454863"/>
                </a:lnTo>
                <a:lnTo>
                  <a:pt x="5310934" y="-1479638"/>
                </a:lnTo>
                <a:lnTo>
                  <a:pt x="5252632" y="-1503518"/>
                </a:lnTo>
                <a:lnTo>
                  <a:pt x="5194045" y="-1526488"/>
                </a:lnTo>
                <a:lnTo>
                  <a:pt x="5135194" y="-1548537"/>
                </a:lnTo>
                <a:lnTo>
                  <a:pt x="5076098" y="-1569654"/>
                </a:lnTo>
                <a:lnTo>
                  <a:pt x="5016779" y="-1589826"/>
                </a:lnTo>
                <a:lnTo>
                  <a:pt x="4957257" y="-1609040"/>
                </a:lnTo>
                <a:lnTo>
                  <a:pt x="4897552" y="-1627285"/>
                </a:lnTo>
                <a:lnTo>
                  <a:pt x="4852691" y="-1640221"/>
                </a:lnTo>
                <a:lnTo>
                  <a:pt x="2809160" y="-1640221"/>
                </a:lnTo>
                <a:lnTo>
                  <a:pt x="2770161" y="-1627135"/>
                </a:lnTo>
                <a:lnTo>
                  <a:pt x="2728429" y="-1612311"/>
                </a:lnTo>
                <a:lnTo>
                  <a:pt x="2688051" y="-1597151"/>
                </a:lnTo>
                <a:lnTo>
                  <a:pt x="2649062" y="-1581694"/>
                </a:lnTo>
                <a:lnTo>
                  <a:pt x="2611499" y="-1565983"/>
                </a:lnTo>
                <a:lnTo>
                  <a:pt x="2575397" y="-1550058"/>
                </a:lnTo>
                <a:lnTo>
                  <a:pt x="2540793" y="-1533962"/>
                </a:lnTo>
                <a:lnTo>
                  <a:pt x="2476224" y="-1501419"/>
                </a:lnTo>
                <a:lnTo>
                  <a:pt x="2431724" y="-1477907"/>
                </a:lnTo>
                <a:lnTo>
                  <a:pt x="2390182" y="-1455836"/>
                </a:lnTo>
                <a:lnTo>
                  <a:pt x="2351751" y="-1435127"/>
                </a:lnTo>
                <a:lnTo>
                  <a:pt x="2316587" y="-1415699"/>
                </a:lnTo>
                <a:lnTo>
                  <a:pt x="2275051" y="-1391649"/>
                </a:lnTo>
                <a:lnTo>
                  <a:pt x="2239965" y="-1369542"/>
                </a:lnTo>
                <a:lnTo>
                  <a:pt x="2221841" y="-1356164"/>
                </a:lnTo>
                <a:lnTo>
                  <a:pt x="2205781" y="-1344347"/>
                </a:lnTo>
                <a:lnTo>
                  <a:pt x="2191922" y="-1334180"/>
                </a:lnTo>
                <a:lnTo>
                  <a:pt x="2180400" y="-1325751"/>
                </a:lnTo>
                <a:lnTo>
                  <a:pt x="2171350" y="-1319149"/>
                </a:lnTo>
                <a:lnTo>
                  <a:pt x="2164910" y="-1314463"/>
                </a:lnTo>
                <a:lnTo>
                  <a:pt x="2161214" y="-1311780"/>
                </a:lnTo>
                <a:lnTo>
                  <a:pt x="2137166" y="-1296515"/>
                </a:lnTo>
                <a:lnTo>
                  <a:pt x="2114493" y="-1281767"/>
                </a:lnTo>
                <a:lnTo>
                  <a:pt x="2092521" y="-1267029"/>
                </a:lnTo>
                <a:lnTo>
                  <a:pt x="2071468" y="-1252444"/>
                </a:lnTo>
                <a:lnTo>
                  <a:pt x="2051552" y="-1238151"/>
                </a:lnTo>
                <a:lnTo>
                  <a:pt x="2032990" y="-1224290"/>
                </a:lnTo>
                <a:lnTo>
                  <a:pt x="2015999" y="-1211002"/>
                </a:lnTo>
                <a:lnTo>
                  <a:pt x="2000798" y="-1198427"/>
                </a:lnTo>
                <a:lnTo>
                  <a:pt x="1987604" y="-1186705"/>
                </a:lnTo>
                <a:lnTo>
                  <a:pt x="1976634" y="-1175977"/>
                </a:lnTo>
                <a:lnTo>
                  <a:pt x="1968106" y="-1166382"/>
                </a:lnTo>
                <a:lnTo>
                  <a:pt x="1962238" y="-1158062"/>
                </a:lnTo>
                <a:lnTo>
                  <a:pt x="1959247" y="-1151157"/>
                </a:lnTo>
                <a:lnTo>
                  <a:pt x="1959351" y="-1145806"/>
                </a:lnTo>
                <a:lnTo>
                  <a:pt x="1962767" y="-1142151"/>
                </a:lnTo>
                <a:lnTo>
                  <a:pt x="1969713" y="-1140331"/>
                </a:lnTo>
                <a:lnTo>
                  <a:pt x="1980406" y="-1140487"/>
                </a:lnTo>
                <a:lnTo>
                  <a:pt x="1995064" y="-1142760"/>
                </a:lnTo>
                <a:lnTo>
                  <a:pt x="2013905" y="-1147288"/>
                </a:lnTo>
                <a:lnTo>
                  <a:pt x="2037146" y="-1154214"/>
                </a:lnTo>
                <a:lnTo>
                  <a:pt x="2049621" y="-1159284"/>
                </a:lnTo>
                <a:lnTo>
                  <a:pt x="2062481" y="-1164665"/>
                </a:lnTo>
                <a:lnTo>
                  <a:pt x="2075719" y="-1170332"/>
                </a:lnTo>
                <a:lnTo>
                  <a:pt x="2089326" y="-1176260"/>
                </a:lnTo>
                <a:lnTo>
                  <a:pt x="2103297" y="-1182424"/>
                </a:lnTo>
                <a:lnTo>
                  <a:pt x="2117622" y="-1188800"/>
                </a:lnTo>
                <a:lnTo>
                  <a:pt x="2132294" y="-1195364"/>
                </a:lnTo>
                <a:lnTo>
                  <a:pt x="2147306" y="-1202091"/>
                </a:lnTo>
                <a:lnTo>
                  <a:pt x="2162650" y="-1208956"/>
                </a:lnTo>
                <a:lnTo>
                  <a:pt x="2178318" y="-1215934"/>
                </a:lnTo>
                <a:lnTo>
                  <a:pt x="2194303" y="-1223002"/>
                </a:lnTo>
                <a:lnTo>
                  <a:pt x="2210598" y="-1230133"/>
                </a:lnTo>
                <a:lnTo>
                  <a:pt x="2227194" y="-1237305"/>
                </a:lnTo>
                <a:lnTo>
                  <a:pt x="2244085" y="-1244493"/>
                </a:lnTo>
                <a:lnTo>
                  <a:pt x="2261262" y="-1251670"/>
                </a:lnTo>
                <a:lnTo>
                  <a:pt x="2278718" y="-1258814"/>
                </a:lnTo>
                <a:lnTo>
                  <a:pt x="2296445" y="-1265900"/>
                </a:lnTo>
                <a:lnTo>
                  <a:pt x="2314436" y="-1272903"/>
                </a:lnTo>
                <a:lnTo>
                  <a:pt x="2332684" y="-1279798"/>
                </a:lnTo>
                <a:lnTo>
                  <a:pt x="2351179" y="-1286560"/>
                </a:lnTo>
                <a:lnTo>
                  <a:pt x="2370202" y="-1292368"/>
                </a:lnTo>
                <a:lnTo>
                  <a:pt x="2389302" y="-1298413"/>
                </a:lnTo>
                <a:lnTo>
                  <a:pt x="2408475" y="-1304658"/>
                </a:lnTo>
                <a:lnTo>
                  <a:pt x="2427713" y="-1311063"/>
                </a:lnTo>
                <a:lnTo>
                  <a:pt x="2447010" y="-1317592"/>
                </a:lnTo>
                <a:lnTo>
                  <a:pt x="2466361" y="-1324207"/>
                </a:lnTo>
                <a:lnTo>
                  <a:pt x="2485759" y="-1330870"/>
                </a:lnTo>
                <a:lnTo>
                  <a:pt x="2505198" y="-1337542"/>
                </a:lnTo>
                <a:lnTo>
                  <a:pt x="2524671" y="-1344186"/>
                </a:lnTo>
                <a:lnTo>
                  <a:pt x="2544173" y="-1350765"/>
                </a:lnTo>
                <a:lnTo>
                  <a:pt x="2563698" y="-1357240"/>
                </a:lnTo>
                <a:lnTo>
                  <a:pt x="2583239" y="-1363574"/>
                </a:lnTo>
                <a:lnTo>
                  <a:pt x="2602789" y="-1369728"/>
                </a:lnTo>
                <a:lnTo>
                  <a:pt x="2622344" y="-1375665"/>
                </a:lnTo>
                <a:lnTo>
                  <a:pt x="2641896" y="-1381347"/>
                </a:lnTo>
                <a:lnTo>
                  <a:pt x="2661440" y="-1386736"/>
                </a:lnTo>
                <a:lnTo>
                  <a:pt x="2680969" y="-1391795"/>
                </a:lnTo>
                <a:lnTo>
                  <a:pt x="2700477" y="-1396484"/>
                </a:lnTo>
                <a:lnTo>
                  <a:pt x="2719958" y="-1400768"/>
                </a:lnTo>
                <a:lnTo>
                  <a:pt x="2739406" y="-1404607"/>
                </a:lnTo>
                <a:lnTo>
                  <a:pt x="2758603" y="-1408497"/>
                </a:lnTo>
                <a:lnTo>
                  <a:pt x="2777606" y="-1412447"/>
                </a:lnTo>
                <a:lnTo>
                  <a:pt x="2796403" y="-1416431"/>
                </a:lnTo>
                <a:lnTo>
                  <a:pt x="2814982" y="-1420424"/>
                </a:lnTo>
                <a:lnTo>
                  <a:pt x="2833331" y="-1424401"/>
                </a:lnTo>
                <a:lnTo>
                  <a:pt x="2851438" y="-1428336"/>
                </a:lnTo>
                <a:lnTo>
                  <a:pt x="2869292" y="-1432205"/>
                </a:lnTo>
                <a:lnTo>
                  <a:pt x="2886880" y="-1435983"/>
                </a:lnTo>
                <a:lnTo>
                  <a:pt x="2904190" y="-1439643"/>
                </a:lnTo>
                <a:lnTo>
                  <a:pt x="2921211" y="-1443161"/>
                </a:lnTo>
                <a:lnTo>
                  <a:pt x="2937930" y="-1446511"/>
                </a:lnTo>
                <a:lnTo>
                  <a:pt x="2954336" y="-1449669"/>
                </a:lnTo>
                <a:lnTo>
                  <a:pt x="2970417" y="-1452609"/>
                </a:lnTo>
                <a:lnTo>
                  <a:pt x="2986160" y="-1455306"/>
                </a:lnTo>
                <a:lnTo>
                  <a:pt x="3001554" y="-1457735"/>
                </a:lnTo>
                <a:lnTo>
                  <a:pt x="3016588" y="-1459870"/>
                </a:lnTo>
                <a:lnTo>
                  <a:pt x="3031247" y="-1461686"/>
                </a:lnTo>
                <a:lnTo>
                  <a:pt x="3045522" y="-1463158"/>
                </a:lnTo>
                <a:lnTo>
                  <a:pt x="3059400" y="-1464261"/>
                </a:lnTo>
                <a:lnTo>
                  <a:pt x="3072870" y="-1464970"/>
                </a:lnTo>
                <a:lnTo>
                  <a:pt x="3095125" y="-1466461"/>
                </a:lnTo>
                <a:lnTo>
                  <a:pt x="3115779" y="-1467620"/>
                </a:lnTo>
                <a:lnTo>
                  <a:pt x="3134750" y="-1468431"/>
                </a:lnTo>
                <a:lnTo>
                  <a:pt x="3151955" y="-1468878"/>
                </a:lnTo>
                <a:lnTo>
                  <a:pt x="3167313" y="-1468945"/>
                </a:lnTo>
                <a:lnTo>
                  <a:pt x="3180742" y="-1468617"/>
                </a:lnTo>
                <a:lnTo>
                  <a:pt x="3192160" y="-1467878"/>
                </a:lnTo>
                <a:lnTo>
                  <a:pt x="3201485" y="-1466712"/>
                </a:lnTo>
                <a:lnTo>
                  <a:pt x="3208636" y="-1465102"/>
                </a:lnTo>
                <a:lnTo>
                  <a:pt x="3213529" y="-1463035"/>
                </a:lnTo>
                <a:lnTo>
                  <a:pt x="3216084" y="-1460492"/>
                </a:lnTo>
                <a:lnTo>
                  <a:pt x="3215473" y="-1457135"/>
                </a:lnTo>
                <a:lnTo>
                  <a:pt x="3212023" y="-1454933"/>
                </a:lnTo>
                <a:lnTo>
                  <a:pt x="3206216" y="-1452723"/>
                </a:lnTo>
                <a:lnTo>
                  <a:pt x="3198189" y="-1450474"/>
                </a:lnTo>
                <a:lnTo>
                  <a:pt x="3188078" y="-1448157"/>
                </a:lnTo>
                <a:lnTo>
                  <a:pt x="3176020" y="-1445742"/>
                </a:lnTo>
                <a:lnTo>
                  <a:pt x="3162152" y="-1443200"/>
                </a:lnTo>
                <a:lnTo>
                  <a:pt x="3146609" y="-1440501"/>
                </a:lnTo>
                <a:lnTo>
                  <a:pt x="3129529" y="-1437614"/>
                </a:lnTo>
                <a:lnTo>
                  <a:pt x="3111047" y="-1434512"/>
                </a:lnTo>
                <a:lnTo>
                  <a:pt x="3091302" y="-1431164"/>
                </a:lnTo>
                <a:lnTo>
                  <a:pt x="3070428" y="-1427540"/>
                </a:lnTo>
                <a:lnTo>
                  <a:pt x="3048563" y="-1423611"/>
                </a:lnTo>
                <a:lnTo>
                  <a:pt x="3025843" y="-1419347"/>
                </a:lnTo>
                <a:lnTo>
                  <a:pt x="3002405" y="-1414719"/>
                </a:lnTo>
                <a:lnTo>
                  <a:pt x="2978386" y="-1409696"/>
                </a:lnTo>
                <a:lnTo>
                  <a:pt x="2953921" y="-1404250"/>
                </a:lnTo>
                <a:lnTo>
                  <a:pt x="2929147" y="-1398351"/>
                </a:lnTo>
                <a:lnTo>
                  <a:pt x="2904201" y="-1391969"/>
                </a:lnTo>
                <a:lnTo>
                  <a:pt x="2879220" y="-1385074"/>
                </a:lnTo>
                <a:lnTo>
                  <a:pt x="2879134" y="-1381170"/>
                </a:lnTo>
                <a:lnTo>
                  <a:pt x="2877250" y="-1376812"/>
                </a:lnTo>
                <a:lnTo>
                  <a:pt x="2873652" y="-1372011"/>
                </a:lnTo>
                <a:lnTo>
                  <a:pt x="2868428" y="-1366776"/>
                </a:lnTo>
                <a:lnTo>
                  <a:pt x="2861662" y="-1361115"/>
                </a:lnTo>
                <a:lnTo>
                  <a:pt x="2853439" y="-1355038"/>
                </a:lnTo>
                <a:lnTo>
                  <a:pt x="2843847" y="-1348555"/>
                </a:lnTo>
                <a:lnTo>
                  <a:pt x="2832970" y="-1341675"/>
                </a:lnTo>
                <a:lnTo>
                  <a:pt x="2820894" y="-1334406"/>
                </a:lnTo>
                <a:lnTo>
                  <a:pt x="2807705" y="-1326759"/>
                </a:lnTo>
                <a:lnTo>
                  <a:pt x="2793488" y="-1318742"/>
                </a:lnTo>
                <a:lnTo>
                  <a:pt x="2778329" y="-1310366"/>
                </a:lnTo>
                <a:lnTo>
                  <a:pt x="2762313" y="-1301639"/>
                </a:lnTo>
                <a:lnTo>
                  <a:pt x="2745527" y="-1292570"/>
                </a:lnTo>
                <a:lnTo>
                  <a:pt x="2728056" y="-1283169"/>
                </a:lnTo>
                <a:lnTo>
                  <a:pt x="2709986" y="-1273445"/>
                </a:lnTo>
                <a:lnTo>
                  <a:pt x="2691402" y="-1263407"/>
                </a:lnTo>
                <a:lnTo>
                  <a:pt x="2672390" y="-1253065"/>
                </a:lnTo>
                <a:lnTo>
                  <a:pt x="2653035" y="-1242428"/>
                </a:lnTo>
                <a:lnTo>
                  <a:pt x="2633424" y="-1231506"/>
                </a:lnTo>
                <a:lnTo>
                  <a:pt x="2613666" y="-1220075"/>
                </a:lnTo>
                <a:lnTo>
                  <a:pt x="2593691" y="-1208731"/>
                </a:lnTo>
                <a:lnTo>
                  <a:pt x="2573571" y="-1197495"/>
                </a:lnTo>
                <a:lnTo>
                  <a:pt x="2553378" y="-1186387"/>
                </a:lnTo>
                <a:lnTo>
                  <a:pt x="2533184" y="-1175427"/>
                </a:lnTo>
                <a:lnTo>
                  <a:pt x="2513060" y="-1164635"/>
                </a:lnTo>
                <a:lnTo>
                  <a:pt x="2493078" y="-1154031"/>
                </a:lnTo>
                <a:lnTo>
                  <a:pt x="2473311" y="-1143635"/>
                </a:lnTo>
                <a:lnTo>
                  <a:pt x="2453831" y="-1133467"/>
                </a:lnTo>
                <a:lnTo>
                  <a:pt x="2434709" y="-1123548"/>
                </a:lnTo>
                <a:lnTo>
                  <a:pt x="2416017" y="-1113897"/>
                </a:lnTo>
                <a:lnTo>
                  <a:pt x="2397827" y="-1104535"/>
                </a:lnTo>
                <a:lnTo>
                  <a:pt x="2380212" y="-1095482"/>
                </a:lnTo>
                <a:lnTo>
                  <a:pt x="2363242" y="-1086757"/>
                </a:lnTo>
                <a:lnTo>
                  <a:pt x="2346990" y="-1078381"/>
                </a:lnTo>
                <a:lnTo>
                  <a:pt x="2331528" y="-1070375"/>
                </a:lnTo>
                <a:lnTo>
                  <a:pt x="2316928" y="-1062757"/>
                </a:lnTo>
                <a:lnTo>
                  <a:pt x="2303262" y="-1055549"/>
                </a:lnTo>
                <a:lnTo>
                  <a:pt x="2290601" y="-1048770"/>
                </a:lnTo>
                <a:lnTo>
                  <a:pt x="2279018" y="-1042441"/>
                </a:lnTo>
                <a:lnTo>
                  <a:pt x="2273375" y="-1038836"/>
                </a:lnTo>
                <a:lnTo>
                  <a:pt x="2267056" y="-1034895"/>
                </a:lnTo>
                <a:lnTo>
                  <a:pt x="2260079" y="-1030622"/>
                </a:lnTo>
                <a:lnTo>
                  <a:pt x="2252463" y="-1026024"/>
                </a:lnTo>
                <a:lnTo>
                  <a:pt x="2244228" y="-1021105"/>
                </a:lnTo>
                <a:lnTo>
                  <a:pt x="2235391" y="-1015872"/>
                </a:lnTo>
                <a:lnTo>
                  <a:pt x="2225973" y="-1010328"/>
                </a:lnTo>
                <a:lnTo>
                  <a:pt x="2215991" y="-1004481"/>
                </a:lnTo>
                <a:lnTo>
                  <a:pt x="2205466" y="-998335"/>
                </a:lnTo>
                <a:lnTo>
                  <a:pt x="2194415" y="-991895"/>
                </a:lnTo>
                <a:lnTo>
                  <a:pt x="2182859" y="-985167"/>
                </a:lnTo>
                <a:lnTo>
                  <a:pt x="2170815" y="-978157"/>
                </a:lnTo>
                <a:lnTo>
                  <a:pt x="2158303" y="-970869"/>
                </a:lnTo>
                <a:lnTo>
                  <a:pt x="2145342" y="-963310"/>
                </a:lnTo>
                <a:lnTo>
                  <a:pt x="2131951" y="-955484"/>
                </a:lnTo>
                <a:lnTo>
                  <a:pt x="2118149" y="-947397"/>
                </a:lnTo>
                <a:lnTo>
                  <a:pt x="2103954" y="-939054"/>
                </a:lnTo>
                <a:lnTo>
                  <a:pt x="2089386" y="-930461"/>
                </a:lnTo>
                <a:lnTo>
                  <a:pt x="2074464" y="-921623"/>
                </a:lnTo>
                <a:lnTo>
                  <a:pt x="2059206" y="-912545"/>
                </a:lnTo>
                <a:lnTo>
                  <a:pt x="2044547" y="-901804"/>
                </a:lnTo>
                <a:lnTo>
                  <a:pt x="2029519" y="-890998"/>
                </a:lnTo>
                <a:lnTo>
                  <a:pt x="2014150" y="-880115"/>
                </a:lnTo>
                <a:lnTo>
                  <a:pt x="1998469" y="-869144"/>
                </a:lnTo>
                <a:lnTo>
                  <a:pt x="1982507" y="-858074"/>
                </a:lnTo>
                <a:lnTo>
                  <a:pt x="1966292" y="-846895"/>
                </a:lnTo>
                <a:lnTo>
                  <a:pt x="1949854" y="-835594"/>
                </a:lnTo>
                <a:lnTo>
                  <a:pt x="1933221" y="-824161"/>
                </a:lnTo>
                <a:lnTo>
                  <a:pt x="1916423" y="-812585"/>
                </a:lnTo>
                <a:lnTo>
                  <a:pt x="1899490" y="-800855"/>
                </a:lnTo>
                <a:lnTo>
                  <a:pt x="1882449" y="-788960"/>
                </a:lnTo>
                <a:lnTo>
                  <a:pt x="1865331" y="-776888"/>
                </a:lnTo>
                <a:lnTo>
                  <a:pt x="1848164" y="-764628"/>
                </a:lnTo>
                <a:lnTo>
                  <a:pt x="1830978" y="-752170"/>
                </a:lnTo>
                <a:lnTo>
                  <a:pt x="1813802" y="-739502"/>
                </a:lnTo>
                <a:lnTo>
                  <a:pt x="1796666" y="-726614"/>
                </a:lnTo>
                <a:lnTo>
                  <a:pt x="1779598" y="-713493"/>
                </a:lnTo>
                <a:lnTo>
                  <a:pt x="1762627" y="-700130"/>
                </a:lnTo>
                <a:lnTo>
                  <a:pt x="1745783" y="-686512"/>
                </a:lnTo>
                <a:lnTo>
                  <a:pt x="1729095" y="-672630"/>
                </a:lnTo>
                <a:lnTo>
                  <a:pt x="1695486" y="-645439"/>
                </a:lnTo>
                <a:lnTo>
                  <a:pt x="1662548" y="-617827"/>
                </a:lnTo>
                <a:lnTo>
                  <a:pt x="1630352" y="-589940"/>
                </a:lnTo>
                <a:lnTo>
                  <a:pt x="1598967" y="-561923"/>
                </a:lnTo>
                <a:lnTo>
                  <a:pt x="1568462" y="-533923"/>
                </a:lnTo>
                <a:lnTo>
                  <a:pt x="1538908" y="-506086"/>
                </a:lnTo>
                <a:lnTo>
                  <a:pt x="1510373" y="-478559"/>
                </a:lnTo>
                <a:lnTo>
                  <a:pt x="1482927" y="-451486"/>
                </a:lnTo>
                <a:lnTo>
                  <a:pt x="1456640" y="-425016"/>
                </a:lnTo>
                <a:lnTo>
                  <a:pt x="1431582" y="-399292"/>
                </a:lnTo>
                <a:lnTo>
                  <a:pt x="1407821" y="-374463"/>
                </a:lnTo>
                <a:lnTo>
                  <a:pt x="1385428" y="-350673"/>
                </a:lnTo>
                <a:lnTo>
                  <a:pt x="1364472" y="-328069"/>
                </a:lnTo>
                <a:lnTo>
                  <a:pt x="1345022" y="-306798"/>
                </a:lnTo>
                <a:lnTo>
                  <a:pt x="1327149" y="-287005"/>
                </a:lnTo>
                <a:lnTo>
                  <a:pt x="1310921" y="-268836"/>
                </a:lnTo>
                <a:lnTo>
                  <a:pt x="1296408" y="-252438"/>
                </a:lnTo>
                <a:lnTo>
                  <a:pt x="1283680" y="-237956"/>
                </a:lnTo>
                <a:lnTo>
                  <a:pt x="1272806" y="-225538"/>
                </a:lnTo>
                <a:lnTo>
                  <a:pt x="1263856" y="-215328"/>
                </a:lnTo>
                <a:lnTo>
                  <a:pt x="1242160" y="-189680"/>
                </a:lnTo>
                <a:lnTo>
                  <a:pt x="1225882" y="-168891"/>
                </a:lnTo>
                <a:lnTo>
                  <a:pt x="1214816" y="-152743"/>
                </a:lnTo>
                <a:lnTo>
                  <a:pt x="1208756" y="-141020"/>
                </a:lnTo>
                <a:lnTo>
                  <a:pt x="1207495" y="-133505"/>
                </a:lnTo>
                <a:lnTo>
                  <a:pt x="1210828" y="-129980"/>
                </a:lnTo>
                <a:lnTo>
                  <a:pt x="1230451" y="-134031"/>
                </a:lnTo>
                <a:lnTo>
                  <a:pt x="1246328" y="-141173"/>
                </a:lnTo>
                <a:lnTo>
                  <a:pt x="1265975" y="-151436"/>
                </a:lnTo>
                <a:lnTo>
                  <a:pt x="1289186" y="-164603"/>
                </a:lnTo>
                <a:lnTo>
                  <a:pt x="1315754" y="-180457"/>
                </a:lnTo>
                <a:lnTo>
                  <a:pt x="1345473" y="-198781"/>
                </a:lnTo>
                <a:lnTo>
                  <a:pt x="1378137" y="-219357"/>
                </a:lnTo>
                <a:lnTo>
                  <a:pt x="1413541" y="-241969"/>
                </a:lnTo>
                <a:lnTo>
                  <a:pt x="1451478" y="-266398"/>
                </a:lnTo>
                <a:lnTo>
                  <a:pt x="1491741" y="-292428"/>
                </a:lnTo>
                <a:lnTo>
                  <a:pt x="1534126" y="-319842"/>
                </a:lnTo>
                <a:lnTo>
                  <a:pt x="1578426" y="-348422"/>
                </a:lnTo>
                <a:lnTo>
                  <a:pt x="1624435" y="-377951"/>
                </a:lnTo>
                <a:lnTo>
                  <a:pt x="1636789" y="-384911"/>
                </a:lnTo>
                <a:lnTo>
                  <a:pt x="1649232" y="-391909"/>
                </a:lnTo>
                <a:lnTo>
                  <a:pt x="1661763" y="-398945"/>
                </a:lnTo>
                <a:lnTo>
                  <a:pt x="1674378" y="-406019"/>
                </a:lnTo>
                <a:lnTo>
                  <a:pt x="1687076" y="-413130"/>
                </a:lnTo>
                <a:lnTo>
                  <a:pt x="1699852" y="-420277"/>
                </a:lnTo>
                <a:lnTo>
                  <a:pt x="1712705" y="-427460"/>
                </a:lnTo>
                <a:lnTo>
                  <a:pt x="1725632" y="-434678"/>
                </a:lnTo>
                <a:lnTo>
                  <a:pt x="1738630" y="-441931"/>
                </a:lnTo>
                <a:lnTo>
                  <a:pt x="1751696" y="-449218"/>
                </a:lnTo>
                <a:lnTo>
                  <a:pt x="1764829" y="-456538"/>
                </a:lnTo>
                <a:lnTo>
                  <a:pt x="1778025" y="-463891"/>
                </a:lnTo>
                <a:lnTo>
                  <a:pt x="1791282" y="-471277"/>
                </a:lnTo>
                <a:lnTo>
                  <a:pt x="1804597" y="-478695"/>
                </a:lnTo>
                <a:lnTo>
                  <a:pt x="1817968" y="-486144"/>
                </a:lnTo>
                <a:lnTo>
                  <a:pt x="1831391" y="-493623"/>
                </a:lnTo>
                <a:lnTo>
                  <a:pt x="1844864" y="-501133"/>
                </a:lnTo>
                <a:lnTo>
                  <a:pt x="1858385" y="-508672"/>
                </a:lnTo>
                <a:lnTo>
                  <a:pt x="1871951" y="-516240"/>
                </a:lnTo>
                <a:lnTo>
                  <a:pt x="1885559" y="-523836"/>
                </a:lnTo>
                <a:lnTo>
                  <a:pt x="1899788" y="-530336"/>
                </a:lnTo>
                <a:lnTo>
                  <a:pt x="1914042" y="-536853"/>
                </a:lnTo>
                <a:lnTo>
                  <a:pt x="1928318" y="-543386"/>
                </a:lnTo>
                <a:lnTo>
                  <a:pt x="1942614" y="-549931"/>
                </a:lnTo>
                <a:lnTo>
                  <a:pt x="1956926" y="-556487"/>
                </a:lnTo>
                <a:lnTo>
                  <a:pt x="1971251" y="-563051"/>
                </a:lnTo>
                <a:lnTo>
                  <a:pt x="1985586" y="-569622"/>
                </a:lnTo>
                <a:lnTo>
                  <a:pt x="1999930" y="-576196"/>
                </a:lnTo>
                <a:lnTo>
                  <a:pt x="2014277" y="-582772"/>
                </a:lnTo>
                <a:lnTo>
                  <a:pt x="2028626" y="-589348"/>
                </a:lnTo>
                <a:lnTo>
                  <a:pt x="2042974" y="-595921"/>
                </a:lnTo>
                <a:lnTo>
                  <a:pt x="2057317" y="-602489"/>
                </a:lnTo>
                <a:lnTo>
                  <a:pt x="2071653" y="-609049"/>
                </a:lnTo>
                <a:lnTo>
                  <a:pt x="2085979" y="-615600"/>
                </a:lnTo>
                <a:lnTo>
                  <a:pt x="2100291" y="-622140"/>
                </a:lnTo>
                <a:lnTo>
                  <a:pt x="2114588" y="-628665"/>
                </a:lnTo>
                <a:lnTo>
                  <a:pt x="2128865" y="-635175"/>
                </a:lnTo>
                <a:lnTo>
                  <a:pt x="2143119" y="-641665"/>
                </a:lnTo>
                <a:lnTo>
                  <a:pt x="2157349" y="-648136"/>
                </a:lnTo>
                <a:lnTo>
                  <a:pt x="2171551" y="-654583"/>
                </a:lnTo>
                <a:lnTo>
                  <a:pt x="2186030" y="-660484"/>
                </a:lnTo>
                <a:lnTo>
                  <a:pt x="2200525" y="-666246"/>
                </a:lnTo>
                <a:lnTo>
                  <a:pt x="2215027" y="-671880"/>
                </a:lnTo>
                <a:lnTo>
                  <a:pt x="2229526" y="-677395"/>
                </a:lnTo>
                <a:lnTo>
                  <a:pt x="2244013" y="-682802"/>
                </a:lnTo>
                <a:lnTo>
                  <a:pt x="2258478" y="-688110"/>
                </a:lnTo>
                <a:lnTo>
                  <a:pt x="2272914" y="-693331"/>
                </a:lnTo>
                <a:lnTo>
                  <a:pt x="2287309" y="-698475"/>
                </a:lnTo>
                <a:lnTo>
                  <a:pt x="2301656" y="-703550"/>
                </a:lnTo>
                <a:lnTo>
                  <a:pt x="2315945" y="-708569"/>
                </a:lnTo>
                <a:lnTo>
                  <a:pt x="2330166" y="-713541"/>
                </a:lnTo>
                <a:lnTo>
                  <a:pt x="2344311" y="-718476"/>
                </a:lnTo>
                <a:lnTo>
                  <a:pt x="2358370" y="-723384"/>
                </a:lnTo>
                <a:lnTo>
                  <a:pt x="2372334" y="-728276"/>
                </a:lnTo>
                <a:lnTo>
                  <a:pt x="2386193" y="-733162"/>
                </a:lnTo>
                <a:lnTo>
                  <a:pt x="2399940" y="-738053"/>
                </a:lnTo>
                <a:lnTo>
                  <a:pt x="2413563" y="-742957"/>
                </a:lnTo>
                <a:lnTo>
                  <a:pt x="2427055" y="-747886"/>
                </a:lnTo>
                <a:lnTo>
                  <a:pt x="2440405" y="-752850"/>
                </a:lnTo>
                <a:lnTo>
                  <a:pt x="2453605" y="-757859"/>
                </a:lnTo>
                <a:lnTo>
                  <a:pt x="2466807" y="-762847"/>
                </a:lnTo>
                <a:lnTo>
                  <a:pt x="2479991" y="-767563"/>
                </a:lnTo>
                <a:lnTo>
                  <a:pt x="2493145" y="-772028"/>
                </a:lnTo>
                <a:lnTo>
                  <a:pt x="2506256" y="-776265"/>
                </a:lnTo>
                <a:lnTo>
                  <a:pt x="2519311" y="-780295"/>
                </a:lnTo>
                <a:lnTo>
                  <a:pt x="2532299" y="-784139"/>
                </a:lnTo>
                <a:lnTo>
                  <a:pt x="2545208" y="-787818"/>
                </a:lnTo>
                <a:lnTo>
                  <a:pt x="2558024" y="-791354"/>
                </a:lnTo>
                <a:lnTo>
                  <a:pt x="2570736" y="-794768"/>
                </a:lnTo>
                <a:lnTo>
                  <a:pt x="2583331" y="-798082"/>
                </a:lnTo>
                <a:lnTo>
                  <a:pt x="2595797" y="-801316"/>
                </a:lnTo>
                <a:lnTo>
                  <a:pt x="2608121" y="-804493"/>
                </a:lnTo>
                <a:lnTo>
                  <a:pt x="2620292" y="-807633"/>
                </a:lnTo>
                <a:lnTo>
                  <a:pt x="2632297" y="-810758"/>
                </a:lnTo>
                <a:lnTo>
                  <a:pt x="2644123" y="-813890"/>
                </a:lnTo>
                <a:lnTo>
                  <a:pt x="2655759" y="-817049"/>
                </a:lnTo>
                <a:lnTo>
                  <a:pt x="2667192" y="-820257"/>
                </a:lnTo>
                <a:lnTo>
                  <a:pt x="2678410" y="-823535"/>
                </a:lnTo>
                <a:lnTo>
                  <a:pt x="2689400" y="-826906"/>
                </a:lnTo>
                <a:lnTo>
                  <a:pt x="2700150" y="-830389"/>
                </a:lnTo>
                <a:lnTo>
                  <a:pt x="2739664" y="-840255"/>
                </a:lnTo>
                <a:lnTo>
                  <a:pt x="2771324" y="-847291"/>
                </a:lnTo>
                <a:lnTo>
                  <a:pt x="2795771" y="-851721"/>
                </a:lnTo>
                <a:lnTo>
                  <a:pt x="2813647" y="-853768"/>
                </a:lnTo>
                <a:lnTo>
                  <a:pt x="2825593" y="-853656"/>
                </a:lnTo>
                <a:lnTo>
                  <a:pt x="2832250" y="-851608"/>
                </a:lnTo>
                <a:lnTo>
                  <a:pt x="2834259" y="-847847"/>
                </a:lnTo>
                <a:lnTo>
                  <a:pt x="2832263" y="-842598"/>
                </a:lnTo>
                <a:lnTo>
                  <a:pt x="2826903" y="-836084"/>
                </a:lnTo>
                <a:lnTo>
                  <a:pt x="2818819" y="-828528"/>
                </a:lnTo>
                <a:lnTo>
                  <a:pt x="2808653" y="-820155"/>
                </a:lnTo>
                <a:lnTo>
                  <a:pt x="2797047" y="-811187"/>
                </a:lnTo>
                <a:lnTo>
                  <a:pt x="2784642" y="-801848"/>
                </a:lnTo>
                <a:lnTo>
                  <a:pt x="2772079" y="-792361"/>
                </a:lnTo>
                <a:lnTo>
                  <a:pt x="2760000" y="-782951"/>
                </a:lnTo>
                <a:lnTo>
                  <a:pt x="2749046" y="-773840"/>
                </a:lnTo>
                <a:lnTo>
                  <a:pt x="2739859" y="-765253"/>
                </a:lnTo>
                <a:lnTo>
                  <a:pt x="2733079" y="-757413"/>
                </a:lnTo>
                <a:lnTo>
                  <a:pt x="2729349" y="-750543"/>
                </a:lnTo>
                <a:lnTo>
                  <a:pt x="2729309" y="-744867"/>
                </a:lnTo>
                <a:lnTo>
                  <a:pt x="2769772" y="-759426"/>
                </a:lnTo>
                <a:lnTo>
                  <a:pt x="2808577" y="-772431"/>
                </a:lnTo>
                <a:lnTo>
                  <a:pt x="2845919" y="-784010"/>
                </a:lnTo>
                <a:lnTo>
                  <a:pt x="2881991" y="-794290"/>
                </a:lnTo>
                <a:lnTo>
                  <a:pt x="2916987" y="-803400"/>
                </a:lnTo>
                <a:lnTo>
                  <a:pt x="2951099" y="-811468"/>
                </a:lnTo>
                <a:lnTo>
                  <a:pt x="2984521" y="-818621"/>
                </a:lnTo>
                <a:lnTo>
                  <a:pt x="3017447" y="-824988"/>
                </a:lnTo>
                <a:lnTo>
                  <a:pt x="3050071" y="-830697"/>
                </a:lnTo>
                <a:lnTo>
                  <a:pt x="3082585" y="-835875"/>
                </a:lnTo>
                <a:lnTo>
                  <a:pt x="3115183" y="-840651"/>
                </a:lnTo>
                <a:lnTo>
                  <a:pt x="3148060" y="-845153"/>
                </a:lnTo>
                <a:lnTo>
                  <a:pt x="3181407" y="-849508"/>
                </a:lnTo>
                <a:lnTo>
                  <a:pt x="3215419" y="-853845"/>
                </a:lnTo>
                <a:lnTo>
                  <a:pt x="3250289" y="-858292"/>
                </a:lnTo>
                <a:lnTo>
                  <a:pt x="3286210" y="-862976"/>
                </a:lnTo>
                <a:lnTo>
                  <a:pt x="3323377" y="-868026"/>
                </a:lnTo>
                <a:lnTo>
                  <a:pt x="3361982" y="-873570"/>
                </a:lnTo>
                <a:lnTo>
                  <a:pt x="3402219" y="-879735"/>
                </a:lnTo>
                <a:lnTo>
                  <a:pt x="3444281" y="-886650"/>
                </a:lnTo>
                <a:lnTo>
                  <a:pt x="3448664" y="-885457"/>
                </a:lnTo>
                <a:lnTo>
                  <a:pt x="3461442" y="-884692"/>
                </a:lnTo>
                <a:lnTo>
                  <a:pt x="3482056" y="-884415"/>
                </a:lnTo>
                <a:lnTo>
                  <a:pt x="3538870" y="-884609"/>
                </a:lnTo>
                <a:lnTo>
                  <a:pt x="3567500" y="-884798"/>
                </a:lnTo>
                <a:lnTo>
                  <a:pt x="3588578" y="-884961"/>
                </a:lnTo>
                <a:lnTo>
                  <a:pt x="3599507" y="-885096"/>
                </a:lnTo>
                <a:lnTo>
                  <a:pt x="3610780" y="-885269"/>
                </a:lnTo>
                <a:lnTo>
                  <a:pt x="3622390" y="-885475"/>
                </a:lnTo>
                <a:lnTo>
                  <a:pt x="3634327" y="-885712"/>
                </a:lnTo>
                <a:lnTo>
                  <a:pt x="3646584" y="-885975"/>
                </a:lnTo>
                <a:lnTo>
                  <a:pt x="3659151" y="-886261"/>
                </a:lnTo>
                <a:lnTo>
                  <a:pt x="3672020" y="-886566"/>
                </a:lnTo>
                <a:lnTo>
                  <a:pt x="3685183" y="-886887"/>
                </a:lnTo>
                <a:lnTo>
                  <a:pt x="3698631" y="-887220"/>
                </a:lnTo>
                <a:lnTo>
                  <a:pt x="3712355" y="-887562"/>
                </a:lnTo>
                <a:lnTo>
                  <a:pt x="3726346" y="-887908"/>
                </a:lnTo>
                <a:lnTo>
                  <a:pt x="3740597" y="-888256"/>
                </a:lnTo>
                <a:lnTo>
                  <a:pt x="3743518" y="-888326"/>
                </a:lnTo>
                <a:lnTo>
                  <a:pt x="3755287" y="-887544"/>
                </a:lnTo>
                <a:lnTo>
                  <a:pt x="3767200" y="-886752"/>
                </a:lnTo>
                <a:lnTo>
                  <a:pt x="3779252" y="-885950"/>
                </a:lnTo>
                <a:lnTo>
                  <a:pt x="3791440" y="-885138"/>
                </a:lnTo>
                <a:lnTo>
                  <a:pt x="3803762" y="-884317"/>
                </a:lnTo>
                <a:lnTo>
                  <a:pt x="3816213" y="-883488"/>
                </a:lnTo>
                <a:lnTo>
                  <a:pt x="3828789" y="-882650"/>
                </a:lnTo>
                <a:lnTo>
                  <a:pt x="3841488" y="-881805"/>
                </a:lnTo>
                <a:lnTo>
                  <a:pt x="3854306" y="-880953"/>
                </a:lnTo>
                <a:lnTo>
                  <a:pt x="3867239" y="-880093"/>
                </a:lnTo>
                <a:lnTo>
                  <a:pt x="3880284" y="-879227"/>
                </a:lnTo>
                <a:lnTo>
                  <a:pt x="3893437" y="-878355"/>
                </a:lnTo>
                <a:lnTo>
                  <a:pt x="3906695" y="-877478"/>
                </a:lnTo>
                <a:lnTo>
                  <a:pt x="3920055" y="-876595"/>
                </a:lnTo>
                <a:lnTo>
                  <a:pt x="3933512" y="-875707"/>
                </a:lnTo>
                <a:lnTo>
                  <a:pt x="3934933" y="-875614"/>
                </a:lnTo>
                <a:lnTo>
                  <a:pt x="3947325" y="-874719"/>
                </a:lnTo>
                <a:lnTo>
                  <a:pt x="3959785" y="-873867"/>
                </a:lnTo>
                <a:lnTo>
                  <a:pt x="3972319" y="-873050"/>
                </a:lnTo>
                <a:lnTo>
                  <a:pt x="3984930" y="-872262"/>
                </a:lnTo>
                <a:lnTo>
                  <a:pt x="3997625" y="-871494"/>
                </a:lnTo>
                <a:lnTo>
                  <a:pt x="4010408" y="-870741"/>
                </a:lnTo>
                <a:lnTo>
                  <a:pt x="4023283" y="-869994"/>
                </a:lnTo>
                <a:lnTo>
                  <a:pt x="4036256" y="-869247"/>
                </a:lnTo>
                <a:lnTo>
                  <a:pt x="4039060" y="-869086"/>
                </a:lnTo>
                <a:lnTo>
                  <a:pt x="4051447" y="-866999"/>
                </a:lnTo>
                <a:lnTo>
                  <a:pt x="4063889" y="-864927"/>
                </a:lnTo>
                <a:lnTo>
                  <a:pt x="4076380" y="-862869"/>
                </a:lnTo>
                <a:lnTo>
                  <a:pt x="4088911" y="-860825"/>
                </a:lnTo>
                <a:lnTo>
                  <a:pt x="4101477" y="-858792"/>
                </a:lnTo>
                <a:lnTo>
                  <a:pt x="4114069" y="-856770"/>
                </a:lnTo>
                <a:lnTo>
                  <a:pt x="4126679" y="-854758"/>
                </a:lnTo>
                <a:lnTo>
                  <a:pt x="4139302" y="-852755"/>
                </a:lnTo>
                <a:lnTo>
                  <a:pt x="4144851" y="-851877"/>
                </a:lnTo>
                <a:lnTo>
                  <a:pt x="4157421" y="-849739"/>
                </a:lnTo>
                <a:lnTo>
                  <a:pt x="4170020" y="-847696"/>
                </a:lnTo>
                <a:lnTo>
                  <a:pt x="4182640" y="-845732"/>
                </a:lnTo>
                <a:lnTo>
                  <a:pt x="4195276" y="-843829"/>
                </a:lnTo>
                <a:lnTo>
                  <a:pt x="4207920" y="-841972"/>
                </a:lnTo>
                <a:lnTo>
                  <a:pt x="4220566" y="-840141"/>
                </a:lnTo>
                <a:lnTo>
                  <a:pt x="4233207" y="-838322"/>
                </a:lnTo>
                <a:lnTo>
                  <a:pt x="4245837" y="-836496"/>
                </a:lnTo>
                <a:lnTo>
                  <a:pt x="4258450" y="-834647"/>
                </a:lnTo>
                <a:lnTo>
                  <a:pt x="4271038" y="-832757"/>
                </a:lnTo>
                <a:lnTo>
                  <a:pt x="4283595" y="-830810"/>
                </a:lnTo>
                <a:lnTo>
                  <a:pt x="4296114" y="-828789"/>
                </a:lnTo>
                <a:lnTo>
                  <a:pt x="4308589" y="-826676"/>
                </a:lnTo>
                <a:lnTo>
                  <a:pt x="4321013" y="-824456"/>
                </a:lnTo>
                <a:lnTo>
                  <a:pt x="4333380" y="-822110"/>
                </a:lnTo>
                <a:lnTo>
                  <a:pt x="4345683" y="-819621"/>
                </a:lnTo>
                <a:lnTo>
                  <a:pt x="4357915" y="-816973"/>
                </a:lnTo>
                <a:lnTo>
                  <a:pt x="4378726" y="-811350"/>
                </a:lnTo>
                <a:lnTo>
                  <a:pt x="4399251" y="-805956"/>
                </a:lnTo>
                <a:lnTo>
                  <a:pt x="4419677" y="-800721"/>
                </a:lnTo>
                <a:lnTo>
                  <a:pt x="4439981" y="-795620"/>
                </a:lnTo>
                <a:lnTo>
                  <a:pt x="4460140" y="-790631"/>
                </a:lnTo>
                <a:lnTo>
                  <a:pt x="4480134" y="-785729"/>
                </a:lnTo>
                <a:lnTo>
                  <a:pt x="4499940" y="-780889"/>
                </a:lnTo>
                <a:lnTo>
                  <a:pt x="4519536" y="-776088"/>
                </a:lnTo>
                <a:lnTo>
                  <a:pt x="4538900" y="-771301"/>
                </a:lnTo>
                <a:lnTo>
                  <a:pt x="4558009" y="-766505"/>
                </a:lnTo>
                <a:lnTo>
                  <a:pt x="4576843" y="-761675"/>
                </a:lnTo>
                <a:lnTo>
                  <a:pt x="4595378" y="-756787"/>
                </a:lnTo>
                <a:lnTo>
                  <a:pt x="4613593" y="-751817"/>
                </a:lnTo>
                <a:lnTo>
                  <a:pt x="4631466" y="-746741"/>
                </a:lnTo>
                <a:lnTo>
                  <a:pt x="4648975" y="-741535"/>
                </a:lnTo>
                <a:lnTo>
                  <a:pt x="4666097" y="-736175"/>
                </a:lnTo>
                <a:lnTo>
                  <a:pt x="4682811" y="-730637"/>
                </a:lnTo>
                <a:lnTo>
                  <a:pt x="4699095" y="-724896"/>
                </a:lnTo>
                <a:lnTo>
                  <a:pt x="4714926" y="-718929"/>
                </a:lnTo>
                <a:lnTo>
                  <a:pt x="4730283" y="-712711"/>
                </a:lnTo>
                <a:lnTo>
                  <a:pt x="4739962" y="-709786"/>
                </a:lnTo>
                <a:lnTo>
                  <a:pt x="4748250" y="-707283"/>
                </a:lnTo>
                <a:lnTo>
                  <a:pt x="4755872" y="-704984"/>
                </a:lnTo>
                <a:lnTo>
                  <a:pt x="4763552" y="-702673"/>
                </a:lnTo>
                <a:lnTo>
                  <a:pt x="4772016" y="-700131"/>
                </a:lnTo>
                <a:lnTo>
                  <a:pt x="4781988" y="-697141"/>
                </a:lnTo>
                <a:lnTo>
                  <a:pt x="4794193" y="-693485"/>
                </a:lnTo>
                <a:lnTo>
                  <a:pt x="4809356" y="-688946"/>
                </a:lnTo>
                <a:lnTo>
                  <a:pt x="4828202" y="-683307"/>
                </a:lnTo>
                <a:lnTo>
                  <a:pt x="4851456" y="-676349"/>
                </a:lnTo>
                <a:lnTo>
                  <a:pt x="4861783" y="-673551"/>
                </a:lnTo>
                <a:lnTo>
                  <a:pt x="4871577" y="-670672"/>
                </a:lnTo>
                <a:lnTo>
                  <a:pt x="4881730" y="-667452"/>
                </a:lnTo>
                <a:lnTo>
                  <a:pt x="4892243" y="-663896"/>
                </a:lnTo>
                <a:lnTo>
                  <a:pt x="4903118" y="-660011"/>
                </a:lnTo>
                <a:lnTo>
                  <a:pt x="4914358" y="-655802"/>
                </a:lnTo>
                <a:lnTo>
                  <a:pt x="4925966" y="-651274"/>
                </a:lnTo>
                <a:lnTo>
                  <a:pt x="4937943" y="-646433"/>
                </a:lnTo>
                <a:lnTo>
                  <a:pt x="4950292" y="-641285"/>
                </a:lnTo>
                <a:lnTo>
                  <a:pt x="4963016" y="-635835"/>
                </a:lnTo>
                <a:lnTo>
                  <a:pt x="4976118" y="-630089"/>
                </a:lnTo>
                <a:lnTo>
                  <a:pt x="4989598" y="-624052"/>
                </a:lnTo>
                <a:lnTo>
                  <a:pt x="5003461" y="-617731"/>
                </a:lnTo>
                <a:lnTo>
                  <a:pt x="5017707" y="-611130"/>
                </a:lnTo>
                <a:lnTo>
                  <a:pt x="5018319" y="-610844"/>
                </a:lnTo>
                <a:lnTo>
                  <a:pt x="5028958" y="-606051"/>
                </a:lnTo>
                <a:lnTo>
                  <a:pt x="5039791" y="-601174"/>
                </a:lnTo>
                <a:lnTo>
                  <a:pt x="5050827" y="-596209"/>
                </a:lnTo>
                <a:lnTo>
                  <a:pt x="5062071" y="-591148"/>
                </a:lnTo>
                <a:lnTo>
                  <a:pt x="5073532" y="-585987"/>
                </a:lnTo>
                <a:lnTo>
                  <a:pt x="5085216" y="-580720"/>
                </a:lnTo>
                <a:lnTo>
                  <a:pt x="5097130" y="-575341"/>
                </a:lnTo>
                <a:lnTo>
                  <a:pt x="5109281" y="-569843"/>
                </a:lnTo>
                <a:lnTo>
                  <a:pt x="5121677" y="-564221"/>
                </a:lnTo>
                <a:lnTo>
                  <a:pt x="5131590" y="-559714"/>
                </a:lnTo>
                <a:lnTo>
                  <a:pt x="5142370" y="-555229"/>
                </a:lnTo>
                <a:lnTo>
                  <a:pt x="5153239" y="-550502"/>
                </a:lnTo>
                <a:lnTo>
                  <a:pt x="5164194" y="-545529"/>
                </a:lnTo>
                <a:lnTo>
                  <a:pt x="5175237" y="-540301"/>
                </a:lnTo>
                <a:lnTo>
                  <a:pt x="5186366" y="-534811"/>
                </a:lnTo>
                <a:lnTo>
                  <a:pt x="5197580" y="-529054"/>
                </a:lnTo>
                <a:lnTo>
                  <a:pt x="5208878" y="-523022"/>
                </a:lnTo>
                <a:lnTo>
                  <a:pt x="5220260" y="-516709"/>
                </a:lnTo>
                <a:lnTo>
                  <a:pt x="5231725" y="-510108"/>
                </a:lnTo>
                <a:lnTo>
                  <a:pt x="5243271" y="-503211"/>
                </a:lnTo>
                <a:lnTo>
                  <a:pt x="5254899" y="-496013"/>
                </a:lnTo>
                <a:lnTo>
                  <a:pt x="5264305" y="-490004"/>
                </a:lnTo>
                <a:lnTo>
                  <a:pt x="5290932" y="-474431"/>
                </a:lnTo>
                <a:lnTo>
                  <a:pt x="5313704" y="-461600"/>
                </a:lnTo>
                <a:lnTo>
                  <a:pt x="5332940" y="-451278"/>
                </a:lnTo>
                <a:lnTo>
                  <a:pt x="5348960" y="-443235"/>
                </a:lnTo>
                <a:lnTo>
                  <a:pt x="5362083" y="-437239"/>
                </a:lnTo>
                <a:lnTo>
                  <a:pt x="5372627" y="-433058"/>
                </a:lnTo>
                <a:lnTo>
                  <a:pt x="5380914" y="-430462"/>
                </a:lnTo>
                <a:lnTo>
                  <a:pt x="5387260" y="-429217"/>
                </a:lnTo>
                <a:lnTo>
                  <a:pt x="5391987" y="-429094"/>
                </a:lnTo>
                <a:lnTo>
                  <a:pt x="5395414" y="-429859"/>
                </a:lnTo>
                <a:lnTo>
                  <a:pt x="5399641" y="-433134"/>
                </a:lnTo>
                <a:lnTo>
                  <a:pt x="5401122" y="-435241"/>
                </a:lnTo>
                <a:lnTo>
                  <a:pt x="5395153" y="-426275"/>
                </a:lnTo>
                <a:lnTo>
                  <a:pt x="5389172" y="-416077"/>
                </a:lnTo>
                <a:lnTo>
                  <a:pt x="5399940" y="-412274"/>
                </a:lnTo>
                <a:lnTo>
                  <a:pt x="5410933" y="-407836"/>
                </a:lnTo>
                <a:lnTo>
                  <a:pt x="5422139" y="-402801"/>
                </a:lnTo>
                <a:lnTo>
                  <a:pt x="5433547" y="-397201"/>
                </a:lnTo>
                <a:lnTo>
                  <a:pt x="5445144" y="-391074"/>
                </a:lnTo>
                <a:lnTo>
                  <a:pt x="5456921" y="-384454"/>
                </a:lnTo>
                <a:lnTo>
                  <a:pt x="5468865" y="-377376"/>
                </a:lnTo>
                <a:lnTo>
                  <a:pt x="5480965" y="-369875"/>
                </a:lnTo>
                <a:lnTo>
                  <a:pt x="5493210" y="-361987"/>
                </a:lnTo>
                <a:lnTo>
                  <a:pt x="5505588" y="-353747"/>
                </a:lnTo>
                <a:lnTo>
                  <a:pt x="5518088" y="-345190"/>
                </a:lnTo>
                <a:lnTo>
                  <a:pt x="5530699" y="-336351"/>
                </a:lnTo>
                <a:lnTo>
                  <a:pt x="5543409" y="-327266"/>
                </a:lnTo>
                <a:lnTo>
                  <a:pt x="5556207" y="-317970"/>
                </a:lnTo>
                <a:lnTo>
                  <a:pt x="5569082" y="-308497"/>
                </a:lnTo>
                <a:lnTo>
                  <a:pt x="5582022" y="-298884"/>
                </a:lnTo>
                <a:lnTo>
                  <a:pt x="5595015" y="-289165"/>
                </a:lnTo>
                <a:lnTo>
                  <a:pt x="5608051" y="-279376"/>
                </a:lnTo>
                <a:lnTo>
                  <a:pt x="5621119" y="-269552"/>
                </a:lnTo>
                <a:lnTo>
                  <a:pt x="5634206" y="-259727"/>
                </a:lnTo>
                <a:lnTo>
                  <a:pt x="5647642" y="-250241"/>
                </a:lnTo>
                <a:lnTo>
                  <a:pt x="5660859" y="-240542"/>
                </a:lnTo>
                <a:lnTo>
                  <a:pt x="5673856" y="-230668"/>
                </a:lnTo>
                <a:lnTo>
                  <a:pt x="5686630" y="-220660"/>
                </a:lnTo>
                <a:lnTo>
                  <a:pt x="5699180" y="-210556"/>
                </a:lnTo>
                <a:lnTo>
                  <a:pt x="5711501" y="-200394"/>
                </a:lnTo>
                <a:lnTo>
                  <a:pt x="5723594" y="-190214"/>
                </a:lnTo>
                <a:lnTo>
                  <a:pt x="5735454" y="-180054"/>
                </a:lnTo>
                <a:lnTo>
                  <a:pt x="5747081" y="-169954"/>
                </a:lnTo>
                <a:lnTo>
                  <a:pt x="5758472" y="-159953"/>
                </a:lnTo>
                <a:lnTo>
                  <a:pt x="5769624" y="-150089"/>
                </a:lnTo>
                <a:lnTo>
                  <a:pt x="5780536" y="-140401"/>
                </a:lnTo>
                <a:lnTo>
                  <a:pt x="5791205" y="-130928"/>
                </a:lnTo>
                <a:lnTo>
                  <a:pt x="5801629" y="-121709"/>
                </a:lnTo>
                <a:lnTo>
                  <a:pt x="5811806" y="-112784"/>
                </a:lnTo>
                <a:lnTo>
                  <a:pt x="5821734" y="-104190"/>
                </a:lnTo>
                <a:lnTo>
                  <a:pt x="5831410" y="-95967"/>
                </a:lnTo>
                <a:lnTo>
                  <a:pt x="5840832" y="-88154"/>
                </a:lnTo>
                <a:lnTo>
                  <a:pt x="5849999" y="-80790"/>
                </a:lnTo>
                <a:lnTo>
                  <a:pt x="5858907" y="-73913"/>
                </a:lnTo>
                <a:lnTo>
                  <a:pt x="5851223" y="-65798"/>
                </a:lnTo>
                <a:lnTo>
                  <a:pt x="5843933" y="-56997"/>
                </a:lnTo>
                <a:lnTo>
                  <a:pt x="5861721" y="-44198"/>
                </a:lnTo>
                <a:lnTo>
                  <a:pt x="5879101" y="-30962"/>
                </a:lnTo>
                <a:lnTo>
                  <a:pt x="5896101" y="-17319"/>
                </a:lnTo>
                <a:lnTo>
                  <a:pt x="5912747" y="-3299"/>
                </a:lnTo>
                <a:lnTo>
                  <a:pt x="5929067" y="11069"/>
                </a:lnTo>
                <a:lnTo>
                  <a:pt x="5945088" y="25757"/>
                </a:lnTo>
                <a:lnTo>
                  <a:pt x="5960836" y="40735"/>
                </a:lnTo>
                <a:lnTo>
                  <a:pt x="5976339" y="55972"/>
                </a:lnTo>
                <a:lnTo>
                  <a:pt x="5991625" y="71441"/>
                </a:lnTo>
                <a:lnTo>
                  <a:pt x="6006719" y="87110"/>
                </a:lnTo>
                <a:lnTo>
                  <a:pt x="6021649" y="102952"/>
                </a:lnTo>
                <a:lnTo>
                  <a:pt x="6036442" y="118936"/>
                </a:lnTo>
                <a:lnTo>
                  <a:pt x="6051125" y="135033"/>
                </a:lnTo>
                <a:lnTo>
                  <a:pt x="6065726" y="151214"/>
                </a:lnTo>
                <a:lnTo>
                  <a:pt x="6080270" y="167450"/>
                </a:lnTo>
                <a:lnTo>
                  <a:pt x="6094786" y="183710"/>
                </a:lnTo>
                <a:lnTo>
                  <a:pt x="6109300" y="199965"/>
                </a:lnTo>
                <a:lnTo>
                  <a:pt x="6123839" y="216187"/>
                </a:lnTo>
                <a:lnTo>
                  <a:pt x="6138431" y="232346"/>
                </a:lnTo>
                <a:lnTo>
                  <a:pt x="6153102" y="248412"/>
                </a:lnTo>
                <a:lnTo>
                  <a:pt x="6161353" y="258037"/>
                </a:lnTo>
                <a:lnTo>
                  <a:pt x="6169421" y="267817"/>
                </a:lnTo>
                <a:lnTo>
                  <a:pt x="6177325" y="277737"/>
                </a:lnTo>
                <a:lnTo>
                  <a:pt x="6185084" y="287778"/>
                </a:lnTo>
                <a:lnTo>
                  <a:pt x="6192717" y="297926"/>
                </a:lnTo>
                <a:lnTo>
                  <a:pt x="6200245" y="308162"/>
                </a:lnTo>
                <a:lnTo>
                  <a:pt x="6207687" y="318471"/>
                </a:lnTo>
                <a:lnTo>
                  <a:pt x="6215062" y="328836"/>
                </a:lnTo>
                <a:lnTo>
                  <a:pt x="6222389" y="339240"/>
                </a:lnTo>
                <a:lnTo>
                  <a:pt x="6229689" y="349666"/>
                </a:lnTo>
                <a:lnTo>
                  <a:pt x="6236980" y="360098"/>
                </a:lnTo>
                <a:lnTo>
                  <a:pt x="6244282" y="370519"/>
                </a:lnTo>
                <a:lnTo>
                  <a:pt x="6251615" y="380913"/>
                </a:lnTo>
                <a:lnTo>
                  <a:pt x="6258997" y="391263"/>
                </a:lnTo>
                <a:lnTo>
                  <a:pt x="6266449" y="401552"/>
                </a:lnTo>
                <a:lnTo>
                  <a:pt x="6273990" y="411764"/>
                </a:lnTo>
                <a:lnTo>
                  <a:pt x="6281640" y="421883"/>
                </a:lnTo>
                <a:lnTo>
                  <a:pt x="6282642" y="423189"/>
                </a:lnTo>
                <a:lnTo>
                  <a:pt x="6290275" y="433313"/>
                </a:lnTo>
                <a:lnTo>
                  <a:pt x="6297919" y="443439"/>
                </a:lnTo>
                <a:lnTo>
                  <a:pt x="6305565" y="453572"/>
                </a:lnTo>
                <a:lnTo>
                  <a:pt x="6313200" y="463721"/>
                </a:lnTo>
                <a:lnTo>
                  <a:pt x="6320813" y="473890"/>
                </a:lnTo>
                <a:lnTo>
                  <a:pt x="6328394" y="484088"/>
                </a:lnTo>
                <a:lnTo>
                  <a:pt x="6335931" y="494321"/>
                </a:lnTo>
                <a:lnTo>
                  <a:pt x="6343413" y="504596"/>
                </a:lnTo>
                <a:lnTo>
                  <a:pt x="6350829" y="514919"/>
                </a:lnTo>
                <a:lnTo>
                  <a:pt x="6358167" y="525298"/>
                </a:lnTo>
                <a:lnTo>
                  <a:pt x="6365417" y="535740"/>
                </a:lnTo>
                <a:lnTo>
                  <a:pt x="6372568" y="546250"/>
                </a:lnTo>
                <a:lnTo>
                  <a:pt x="6379607" y="556836"/>
                </a:lnTo>
                <a:lnTo>
                  <a:pt x="6386525" y="567505"/>
                </a:lnTo>
                <a:lnTo>
                  <a:pt x="6393309" y="578263"/>
                </a:lnTo>
                <a:lnTo>
                  <a:pt x="6399949" y="589118"/>
                </a:lnTo>
                <a:lnTo>
                  <a:pt x="6406434" y="600075"/>
                </a:lnTo>
                <a:lnTo>
                  <a:pt x="6407318" y="601599"/>
                </a:lnTo>
                <a:lnTo>
                  <a:pt x="6397780" y="607491"/>
                </a:lnTo>
                <a:lnTo>
                  <a:pt x="6388065" y="613740"/>
                </a:lnTo>
                <a:lnTo>
                  <a:pt x="6395044" y="625643"/>
                </a:lnTo>
                <a:lnTo>
                  <a:pt x="6401997" y="637523"/>
                </a:lnTo>
                <a:lnTo>
                  <a:pt x="6408913" y="649356"/>
                </a:lnTo>
                <a:lnTo>
                  <a:pt x="6415779" y="661120"/>
                </a:lnTo>
                <a:lnTo>
                  <a:pt x="6422584" y="672790"/>
                </a:lnTo>
                <a:lnTo>
                  <a:pt x="6429315" y="684345"/>
                </a:lnTo>
                <a:lnTo>
                  <a:pt x="6435962" y="695760"/>
                </a:lnTo>
                <a:lnTo>
                  <a:pt x="6442511" y="707012"/>
                </a:lnTo>
                <a:lnTo>
                  <a:pt x="6448952" y="718079"/>
                </a:lnTo>
                <a:lnTo>
                  <a:pt x="6455272" y="728937"/>
                </a:lnTo>
                <a:lnTo>
                  <a:pt x="6461459" y="739563"/>
                </a:lnTo>
                <a:lnTo>
                  <a:pt x="6467502" y="749934"/>
                </a:lnTo>
                <a:lnTo>
                  <a:pt x="6473388" y="760026"/>
                </a:lnTo>
                <a:lnTo>
                  <a:pt x="6479106" y="769817"/>
                </a:lnTo>
                <a:lnTo>
                  <a:pt x="6484644" y="779283"/>
                </a:lnTo>
                <a:lnTo>
                  <a:pt x="6487696" y="784491"/>
                </a:lnTo>
                <a:lnTo>
                  <a:pt x="6497337" y="803106"/>
                </a:lnTo>
                <a:lnTo>
                  <a:pt x="6505161" y="820108"/>
                </a:lnTo>
                <a:lnTo>
                  <a:pt x="6511232" y="835149"/>
                </a:lnTo>
                <a:lnTo>
                  <a:pt x="6515615" y="847881"/>
                </a:lnTo>
                <a:lnTo>
                  <a:pt x="6518377" y="857957"/>
                </a:lnTo>
                <a:lnTo>
                  <a:pt x="6519582" y="865029"/>
                </a:lnTo>
                <a:lnTo>
                  <a:pt x="6519296" y="868749"/>
                </a:lnTo>
                <a:lnTo>
                  <a:pt x="6518900" y="869175"/>
                </a:lnTo>
                <a:lnTo>
                  <a:pt x="6508423" y="874496"/>
                </a:lnTo>
                <a:lnTo>
                  <a:pt x="6498529" y="879551"/>
                </a:lnTo>
                <a:lnTo>
                  <a:pt x="6502216" y="889916"/>
                </a:lnTo>
                <a:lnTo>
                  <a:pt x="6506301" y="900641"/>
                </a:lnTo>
                <a:lnTo>
                  <a:pt x="6510749" y="911698"/>
                </a:lnTo>
                <a:lnTo>
                  <a:pt x="6515523" y="923059"/>
                </a:lnTo>
                <a:lnTo>
                  <a:pt x="6520589" y="934698"/>
                </a:lnTo>
                <a:lnTo>
                  <a:pt x="6525909" y="946585"/>
                </a:lnTo>
                <a:lnTo>
                  <a:pt x="6531447" y="958694"/>
                </a:lnTo>
                <a:lnTo>
                  <a:pt x="6537169" y="970998"/>
                </a:lnTo>
                <a:lnTo>
                  <a:pt x="6543037" y="983467"/>
                </a:lnTo>
                <a:lnTo>
                  <a:pt x="6549015" y="996076"/>
                </a:lnTo>
                <a:lnTo>
                  <a:pt x="6555068" y="1008797"/>
                </a:lnTo>
                <a:lnTo>
                  <a:pt x="6561159" y="1021601"/>
                </a:lnTo>
                <a:lnTo>
                  <a:pt x="6567253" y="1034461"/>
                </a:lnTo>
                <a:lnTo>
                  <a:pt x="6573313" y="1047351"/>
                </a:lnTo>
                <a:lnTo>
                  <a:pt x="6579304" y="1060241"/>
                </a:lnTo>
                <a:lnTo>
                  <a:pt x="6585189" y="1073105"/>
                </a:lnTo>
                <a:lnTo>
                  <a:pt x="6590932" y="1085915"/>
                </a:lnTo>
                <a:lnTo>
                  <a:pt x="6596497" y="1098644"/>
                </a:lnTo>
                <a:lnTo>
                  <a:pt x="6601848" y="1111263"/>
                </a:lnTo>
                <a:lnTo>
                  <a:pt x="6606949" y="1123746"/>
                </a:lnTo>
                <a:lnTo>
                  <a:pt x="6613700" y="1142382"/>
                </a:lnTo>
                <a:lnTo>
                  <a:pt x="6620143" y="1160350"/>
                </a:lnTo>
                <a:lnTo>
                  <a:pt x="6626208" y="1177525"/>
                </a:lnTo>
                <a:lnTo>
                  <a:pt x="6631826" y="1193785"/>
                </a:lnTo>
                <a:lnTo>
                  <a:pt x="6636927" y="1209005"/>
                </a:lnTo>
                <a:lnTo>
                  <a:pt x="6641441" y="1223061"/>
                </a:lnTo>
                <a:lnTo>
                  <a:pt x="6645298" y="1235830"/>
                </a:lnTo>
                <a:lnTo>
                  <a:pt x="6648428" y="1247188"/>
                </a:lnTo>
                <a:lnTo>
                  <a:pt x="6650762" y="1257011"/>
                </a:lnTo>
                <a:lnTo>
                  <a:pt x="6652763" y="1271557"/>
                </a:lnTo>
                <a:lnTo>
                  <a:pt x="6652289" y="1276032"/>
                </a:lnTo>
                <a:lnTo>
                  <a:pt x="6650294" y="1278712"/>
                </a:lnTo>
                <a:lnTo>
                  <a:pt x="6660594" y="1274508"/>
                </a:lnTo>
                <a:lnTo>
                  <a:pt x="6671618" y="1271143"/>
                </a:lnTo>
                <a:lnTo>
                  <a:pt x="6675868" y="1283182"/>
                </a:lnTo>
                <a:lnTo>
                  <a:pt x="6680107" y="1295235"/>
                </a:lnTo>
                <a:lnTo>
                  <a:pt x="6684341" y="1307286"/>
                </a:lnTo>
                <a:lnTo>
                  <a:pt x="6688575" y="1319318"/>
                </a:lnTo>
                <a:lnTo>
                  <a:pt x="6692816" y="1331315"/>
                </a:lnTo>
                <a:lnTo>
                  <a:pt x="6697070" y="1343262"/>
                </a:lnTo>
                <a:lnTo>
                  <a:pt x="6701343" y="1355142"/>
                </a:lnTo>
                <a:lnTo>
                  <a:pt x="6705641" y="1366940"/>
                </a:lnTo>
                <a:lnTo>
                  <a:pt x="6706949" y="1370495"/>
                </a:lnTo>
                <a:lnTo>
                  <a:pt x="6709924" y="1382972"/>
                </a:lnTo>
                <a:lnTo>
                  <a:pt x="6712871" y="1395425"/>
                </a:lnTo>
                <a:lnTo>
                  <a:pt x="6715796" y="1407850"/>
                </a:lnTo>
                <a:lnTo>
                  <a:pt x="6718705" y="1420242"/>
                </a:lnTo>
                <a:lnTo>
                  <a:pt x="6721605" y="1432596"/>
                </a:lnTo>
                <a:lnTo>
                  <a:pt x="6724502" y="1444907"/>
                </a:lnTo>
                <a:lnTo>
                  <a:pt x="6727404" y="1457171"/>
                </a:lnTo>
                <a:lnTo>
                  <a:pt x="6730317" y="1469382"/>
                </a:lnTo>
                <a:lnTo>
                  <a:pt x="6730495" y="1470126"/>
                </a:lnTo>
                <a:lnTo>
                  <a:pt x="6733495" y="1482867"/>
                </a:lnTo>
                <a:lnTo>
                  <a:pt x="6736498" y="1495545"/>
                </a:lnTo>
                <a:lnTo>
                  <a:pt x="6739502" y="1508162"/>
                </a:lnTo>
                <a:lnTo>
                  <a:pt x="6742505" y="1520721"/>
                </a:lnTo>
                <a:lnTo>
                  <a:pt x="6745504" y="1533223"/>
                </a:lnTo>
                <a:lnTo>
                  <a:pt x="6748497" y="1545670"/>
                </a:lnTo>
                <a:lnTo>
                  <a:pt x="6751483" y="1558065"/>
                </a:lnTo>
                <a:lnTo>
                  <a:pt x="6754459" y="1570410"/>
                </a:lnTo>
                <a:lnTo>
                  <a:pt x="6757422" y="1582706"/>
                </a:lnTo>
                <a:lnTo>
                  <a:pt x="6760372" y="1594955"/>
                </a:lnTo>
                <a:lnTo>
                  <a:pt x="6763305" y="1607161"/>
                </a:lnTo>
                <a:lnTo>
                  <a:pt x="6766219" y="1619324"/>
                </a:lnTo>
                <a:lnTo>
                  <a:pt x="6769113" y="1631447"/>
                </a:lnTo>
                <a:lnTo>
                  <a:pt x="6771984" y="1643532"/>
                </a:lnTo>
                <a:lnTo>
                  <a:pt x="6774831" y="1655581"/>
                </a:lnTo>
                <a:lnTo>
                  <a:pt x="6776291" y="1661795"/>
                </a:lnTo>
                <a:lnTo>
                  <a:pt x="6778371" y="1680745"/>
                </a:lnTo>
                <a:lnTo>
                  <a:pt x="6780611" y="1699577"/>
                </a:lnTo>
                <a:lnTo>
                  <a:pt x="6782984" y="1718294"/>
                </a:lnTo>
                <a:lnTo>
                  <a:pt x="6785462" y="1736900"/>
                </a:lnTo>
                <a:lnTo>
                  <a:pt x="6788018" y="1755402"/>
                </a:lnTo>
                <a:lnTo>
                  <a:pt x="6790625" y="1773802"/>
                </a:lnTo>
                <a:lnTo>
                  <a:pt x="6793254" y="1792107"/>
                </a:lnTo>
                <a:lnTo>
                  <a:pt x="6795879" y="1810319"/>
                </a:lnTo>
                <a:lnTo>
                  <a:pt x="6798472" y="1828445"/>
                </a:lnTo>
                <a:lnTo>
                  <a:pt x="6801005" y="1846487"/>
                </a:lnTo>
                <a:lnTo>
                  <a:pt x="6803452" y="1864452"/>
                </a:lnTo>
                <a:lnTo>
                  <a:pt x="6805784" y="1882344"/>
                </a:lnTo>
                <a:lnTo>
                  <a:pt x="6807975" y="1900167"/>
                </a:lnTo>
                <a:lnTo>
                  <a:pt x="6809996" y="1917926"/>
                </a:lnTo>
                <a:lnTo>
                  <a:pt x="6811821" y="1935625"/>
                </a:lnTo>
                <a:lnTo>
                  <a:pt x="6813421" y="1953269"/>
                </a:lnTo>
                <a:lnTo>
                  <a:pt x="6814770" y="1970863"/>
                </a:lnTo>
                <a:lnTo>
                  <a:pt x="6815840" y="1988412"/>
                </a:lnTo>
                <a:lnTo>
                  <a:pt x="6816603" y="2005919"/>
                </a:lnTo>
                <a:lnTo>
                  <a:pt x="6817033" y="2023389"/>
                </a:lnTo>
                <a:lnTo>
                  <a:pt x="6817246" y="2040756"/>
                </a:lnTo>
                <a:lnTo>
                  <a:pt x="6817590" y="2058061"/>
                </a:lnTo>
                <a:lnTo>
                  <a:pt x="6818038" y="2075305"/>
                </a:lnTo>
                <a:lnTo>
                  <a:pt x="6818563" y="2092490"/>
                </a:lnTo>
                <a:lnTo>
                  <a:pt x="6819138" y="2109616"/>
                </a:lnTo>
                <a:lnTo>
                  <a:pt x="6819737" y="2126684"/>
                </a:lnTo>
                <a:lnTo>
                  <a:pt x="6820332" y="2143696"/>
                </a:lnTo>
                <a:lnTo>
                  <a:pt x="6820897" y="2160652"/>
                </a:lnTo>
                <a:lnTo>
                  <a:pt x="6821405" y="2177555"/>
                </a:lnTo>
                <a:lnTo>
                  <a:pt x="6821829" y="2194404"/>
                </a:lnTo>
                <a:lnTo>
                  <a:pt x="6822142" y="2211201"/>
                </a:lnTo>
                <a:lnTo>
                  <a:pt x="6822317" y="2227947"/>
                </a:lnTo>
                <a:lnTo>
                  <a:pt x="6822328" y="2244644"/>
                </a:lnTo>
                <a:lnTo>
                  <a:pt x="6822148" y="2261292"/>
                </a:lnTo>
                <a:lnTo>
                  <a:pt x="6821749" y="2277892"/>
                </a:lnTo>
                <a:lnTo>
                  <a:pt x="6821106" y="2294446"/>
                </a:lnTo>
                <a:lnTo>
                  <a:pt x="6820191" y="2310954"/>
                </a:lnTo>
                <a:lnTo>
                  <a:pt x="6818977" y="2327418"/>
                </a:lnTo>
                <a:lnTo>
                  <a:pt x="6817438" y="2343839"/>
                </a:lnTo>
                <a:lnTo>
                  <a:pt x="6815547" y="2360218"/>
                </a:lnTo>
                <a:lnTo>
                  <a:pt x="6814562" y="2376536"/>
                </a:lnTo>
                <a:lnTo>
                  <a:pt x="6813565" y="2392820"/>
                </a:lnTo>
                <a:lnTo>
                  <a:pt x="6812545" y="2409071"/>
                </a:lnTo>
                <a:lnTo>
                  <a:pt x="6811488" y="2425289"/>
                </a:lnTo>
                <a:lnTo>
                  <a:pt x="6810382" y="2441473"/>
                </a:lnTo>
                <a:lnTo>
                  <a:pt x="6809216" y="2457624"/>
                </a:lnTo>
                <a:lnTo>
                  <a:pt x="6807977" y="2473739"/>
                </a:lnTo>
                <a:lnTo>
                  <a:pt x="6806652" y="2489820"/>
                </a:lnTo>
                <a:lnTo>
                  <a:pt x="6805231" y="2505865"/>
                </a:lnTo>
                <a:lnTo>
                  <a:pt x="6803699" y="2521875"/>
                </a:lnTo>
                <a:lnTo>
                  <a:pt x="6802046" y="2537849"/>
                </a:lnTo>
                <a:lnTo>
                  <a:pt x="6800259" y="2553787"/>
                </a:lnTo>
                <a:lnTo>
                  <a:pt x="6798326" y="2569688"/>
                </a:lnTo>
                <a:lnTo>
                  <a:pt x="6796234" y="2585552"/>
                </a:lnTo>
                <a:lnTo>
                  <a:pt x="6793971" y="2601379"/>
                </a:lnTo>
                <a:lnTo>
                  <a:pt x="6791525" y="2617168"/>
                </a:lnTo>
                <a:lnTo>
                  <a:pt x="6788885" y="2632919"/>
                </a:lnTo>
                <a:lnTo>
                  <a:pt x="6786037" y="2648632"/>
                </a:lnTo>
                <a:lnTo>
                  <a:pt x="6782969" y="2664306"/>
                </a:lnTo>
                <a:lnTo>
                  <a:pt x="6779669" y="2679941"/>
                </a:lnTo>
                <a:lnTo>
                  <a:pt x="6776572" y="2701232"/>
                </a:lnTo>
                <a:lnTo>
                  <a:pt x="6773133" y="2722489"/>
                </a:lnTo>
                <a:lnTo>
                  <a:pt x="6769373" y="2743719"/>
                </a:lnTo>
                <a:lnTo>
                  <a:pt x="6765315" y="2764928"/>
                </a:lnTo>
                <a:lnTo>
                  <a:pt x="6760980" y="2786121"/>
                </a:lnTo>
                <a:lnTo>
                  <a:pt x="6756389" y="2807305"/>
                </a:lnTo>
                <a:lnTo>
                  <a:pt x="6751566" y="2828485"/>
                </a:lnTo>
                <a:lnTo>
                  <a:pt x="6746531" y="2849668"/>
                </a:lnTo>
                <a:lnTo>
                  <a:pt x="6741308" y="2870859"/>
                </a:lnTo>
                <a:lnTo>
                  <a:pt x="6735916" y="2892064"/>
                </a:lnTo>
                <a:lnTo>
                  <a:pt x="6730379" y="2913290"/>
                </a:lnTo>
                <a:lnTo>
                  <a:pt x="6724718" y="2934542"/>
                </a:lnTo>
                <a:lnTo>
                  <a:pt x="6718956" y="2955826"/>
                </a:lnTo>
                <a:lnTo>
                  <a:pt x="6713113" y="2977148"/>
                </a:lnTo>
                <a:lnTo>
                  <a:pt x="6707212" y="2998515"/>
                </a:lnTo>
                <a:lnTo>
                  <a:pt x="6701275" y="3019931"/>
                </a:lnTo>
                <a:lnTo>
                  <a:pt x="6695323" y="3041403"/>
                </a:lnTo>
                <a:lnTo>
                  <a:pt x="6689379" y="3062938"/>
                </a:lnTo>
                <a:lnTo>
                  <a:pt x="6683463" y="3084540"/>
                </a:lnTo>
                <a:lnTo>
                  <a:pt x="6677599" y="3106216"/>
                </a:lnTo>
                <a:lnTo>
                  <a:pt x="6673783" y="3118113"/>
                </a:lnTo>
                <a:lnTo>
                  <a:pt x="6669841" y="3130011"/>
                </a:lnTo>
                <a:lnTo>
                  <a:pt x="6665786" y="3141910"/>
                </a:lnTo>
                <a:lnTo>
                  <a:pt x="6661631" y="3153812"/>
                </a:lnTo>
                <a:lnTo>
                  <a:pt x="6657387" y="3165718"/>
                </a:lnTo>
                <a:lnTo>
                  <a:pt x="6653068" y="3177628"/>
                </a:lnTo>
                <a:lnTo>
                  <a:pt x="6648686" y="3189543"/>
                </a:lnTo>
                <a:lnTo>
                  <a:pt x="6644254" y="3201465"/>
                </a:lnTo>
                <a:lnTo>
                  <a:pt x="6639783" y="3213393"/>
                </a:lnTo>
                <a:lnTo>
                  <a:pt x="6635287" y="3225330"/>
                </a:lnTo>
                <a:lnTo>
                  <a:pt x="6630778" y="3237276"/>
                </a:lnTo>
                <a:lnTo>
                  <a:pt x="6626269" y="3249232"/>
                </a:lnTo>
                <a:lnTo>
                  <a:pt x="6621772" y="3261198"/>
                </a:lnTo>
                <a:lnTo>
                  <a:pt x="6617300" y="3273176"/>
                </a:lnTo>
                <a:lnTo>
                  <a:pt x="6612865" y="3285166"/>
                </a:lnTo>
                <a:lnTo>
                  <a:pt x="6608479" y="3297170"/>
                </a:lnTo>
                <a:lnTo>
                  <a:pt x="6604156" y="3309188"/>
                </a:lnTo>
                <a:lnTo>
                  <a:pt x="6600777" y="3318738"/>
                </a:lnTo>
                <a:lnTo>
                  <a:pt x="6596844" y="3330740"/>
                </a:lnTo>
                <a:lnTo>
                  <a:pt x="6592707" y="3342678"/>
                </a:lnTo>
                <a:lnTo>
                  <a:pt x="6588378" y="3354556"/>
                </a:lnTo>
                <a:lnTo>
                  <a:pt x="6583872" y="3366378"/>
                </a:lnTo>
                <a:lnTo>
                  <a:pt x="6579200" y="3378148"/>
                </a:lnTo>
                <a:lnTo>
                  <a:pt x="6574376" y="3389871"/>
                </a:lnTo>
                <a:lnTo>
                  <a:pt x="6569413" y="3401549"/>
                </a:lnTo>
                <a:lnTo>
                  <a:pt x="6564324" y="3413188"/>
                </a:lnTo>
                <a:lnTo>
                  <a:pt x="6559123" y="3424791"/>
                </a:lnTo>
                <a:lnTo>
                  <a:pt x="6553821" y="3436362"/>
                </a:lnTo>
                <a:lnTo>
                  <a:pt x="6548433" y="3447906"/>
                </a:lnTo>
                <a:lnTo>
                  <a:pt x="6542972" y="3459425"/>
                </a:lnTo>
                <a:lnTo>
                  <a:pt x="6537449" y="3470925"/>
                </a:lnTo>
                <a:lnTo>
                  <a:pt x="6531880" y="3482408"/>
                </a:lnTo>
                <a:lnTo>
                  <a:pt x="6526275" y="3493880"/>
                </a:lnTo>
                <a:lnTo>
                  <a:pt x="6520650" y="3505344"/>
                </a:lnTo>
                <a:lnTo>
                  <a:pt x="6515016" y="3516805"/>
                </a:lnTo>
                <a:lnTo>
                  <a:pt x="6509387" y="3528265"/>
                </a:lnTo>
                <a:lnTo>
                  <a:pt x="6508423" y="3530231"/>
                </a:lnTo>
                <a:lnTo>
                  <a:pt x="6499112" y="3551614"/>
                </a:lnTo>
                <a:lnTo>
                  <a:pt x="6489418" y="3572844"/>
                </a:lnTo>
                <a:lnTo>
                  <a:pt x="6479365" y="3593932"/>
                </a:lnTo>
                <a:lnTo>
                  <a:pt x="6468980" y="3614892"/>
                </a:lnTo>
                <a:lnTo>
                  <a:pt x="6458288" y="3635735"/>
                </a:lnTo>
                <a:lnTo>
                  <a:pt x="6447314" y="3656472"/>
                </a:lnTo>
                <a:lnTo>
                  <a:pt x="6436085" y="3677118"/>
                </a:lnTo>
                <a:lnTo>
                  <a:pt x="6424626" y="3697682"/>
                </a:lnTo>
                <a:lnTo>
                  <a:pt x="6412962" y="3718178"/>
                </a:lnTo>
                <a:lnTo>
                  <a:pt x="6401120" y="3738618"/>
                </a:lnTo>
                <a:lnTo>
                  <a:pt x="6389126" y="3759013"/>
                </a:lnTo>
                <a:lnTo>
                  <a:pt x="6377004" y="3779376"/>
                </a:lnTo>
                <a:lnTo>
                  <a:pt x="6364781" y="3799719"/>
                </a:lnTo>
                <a:lnTo>
                  <a:pt x="6352483" y="3820054"/>
                </a:lnTo>
                <a:lnTo>
                  <a:pt x="6340134" y="3840393"/>
                </a:lnTo>
                <a:lnTo>
                  <a:pt x="6327761" y="3860749"/>
                </a:lnTo>
                <a:lnTo>
                  <a:pt x="6315389" y="3881132"/>
                </a:lnTo>
                <a:lnTo>
                  <a:pt x="6303045" y="3901557"/>
                </a:lnTo>
                <a:lnTo>
                  <a:pt x="6290753" y="3922033"/>
                </a:lnTo>
                <a:lnTo>
                  <a:pt x="6278540" y="3942575"/>
                </a:lnTo>
                <a:lnTo>
                  <a:pt x="6271006" y="3952715"/>
                </a:lnTo>
                <a:lnTo>
                  <a:pt x="6263469" y="3962872"/>
                </a:lnTo>
                <a:lnTo>
                  <a:pt x="6255929" y="3973044"/>
                </a:lnTo>
                <a:lnTo>
                  <a:pt x="6248386" y="3983230"/>
                </a:lnTo>
                <a:lnTo>
                  <a:pt x="6240840" y="3993427"/>
                </a:lnTo>
                <a:lnTo>
                  <a:pt x="6233291" y="4003635"/>
                </a:lnTo>
                <a:lnTo>
                  <a:pt x="6225739" y="4013850"/>
                </a:lnTo>
                <a:lnTo>
                  <a:pt x="6218184" y="4024073"/>
                </a:lnTo>
                <a:lnTo>
                  <a:pt x="6210626" y="4034299"/>
                </a:lnTo>
                <a:lnTo>
                  <a:pt x="6203065" y="4044529"/>
                </a:lnTo>
                <a:lnTo>
                  <a:pt x="6195501" y="4054761"/>
                </a:lnTo>
                <a:lnTo>
                  <a:pt x="6187935" y="4064992"/>
                </a:lnTo>
                <a:lnTo>
                  <a:pt x="6180365" y="4075221"/>
                </a:lnTo>
                <a:lnTo>
                  <a:pt x="6172792" y="4085446"/>
                </a:lnTo>
                <a:lnTo>
                  <a:pt x="6165217" y="4095665"/>
                </a:lnTo>
                <a:lnTo>
                  <a:pt x="6157638" y="4105877"/>
                </a:lnTo>
                <a:lnTo>
                  <a:pt x="6150056" y="4116081"/>
                </a:lnTo>
                <a:lnTo>
                  <a:pt x="6142472" y="4126273"/>
                </a:lnTo>
                <a:lnTo>
                  <a:pt x="6134979" y="4136326"/>
                </a:lnTo>
                <a:lnTo>
                  <a:pt x="6127874" y="4146859"/>
                </a:lnTo>
                <a:lnTo>
                  <a:pt x="6120515" y="4157184"/>
                </a:lnTo>
                <a:lnTo>
                  <a:pt x="6112924" y="4167320"/>
                </a:lnTo>
                <a:lnTo>
                  <a:pt x="6105121" y="4177285"/>
                </a:lnTo>
                <a:lnTo>
                  <a:pt x="6097130" y="4187099"/>
                </a:lnTo>
                <a:lnTo>
                  <a:pt x="6088971" y="4196780"/>
                </a:lnTo>
                <a:lnTo>
                  <a:pt x="6080667" y="4206348"/>
                </a:lnTo>
                <a:lnTo>
                  <a:pt x="6072240" y="4215822"/>
                </a:lnTo>
                <a:lnTo>
                  <a:pt x="6063711" y="4225220"/>
                </a:lnTo>
                <a:lnTo>
                  <a:pt x="6055102" y="4234562"/>
                </a:lnTo>
                <a:lnTo>
                  <a:pt x="6046434" y="4243866"/>
                </a:lnTo>
                <a:lnTo>
                  <a:pt x="6037731" y="4253152"/>
                </a:lnTo>
                <a:lnTo>
                  <a:pt x="6029012" y="4262438"/>
                </a:lnTo>
                <a:lnTo>
                  <a:pt x="6020301" y="4271743"/>
                </a:lnTo>
                <a:lnTo>
                  <a:pt x="6011619" y="4281087"/>
                </a:lnTo>
                <a:lnTo>
                  <a:pt x="6002988" y="4290488"/>
                </a:lnTo>
                <a:lnTo>
                  <a:pt x="5994430" y="4299966"/>
                </a:lnTo>
                <a:lnTo>
                  <a:pt x="5985965" y="4309539"/>
                </a:lnTo>
                <a:lnTo>
                  <a:pt x="5977618" y="4319226"/>
                </a:lnTo>
                <a:lnTo>
                  <a:pt x="5975721" y="4321467"/>
                </a:lnTo>
                <a:lnTo>
                  <a:pt x="5942227" y="4356944"/>
                </a:lnTo>
                <a:lnTo>
                  <a:pt x="5908251" y="4392136"/>
                </a:lnTo>
                <a:lnTo>
                  <a:pt x="5873788" y="4427007"/>
                </a:lnTo>
                <a:lnTo>
                  <a:pt x="5838836" y="4461521"/>
                </a:lnTo>
                <a:lnTo>
                  <a:pt x="5803392" y="4495642"/>
                </a:lnTo>
                <a:lnTo>
                  <a:pt x="5767453" y="4529335"/>
                </a:lnTo>
                <a:lnTo>
                  <a:pt x="5731015" y="4562563"/>
                </a:lnTo>
                <a:lnTo>
                  <a:pt x="5694074" y="4595291"/>
                </a:lnTo>
                <a:lnTo>
                  <a:pt x="5656629" y="4627483"/>
                </a:lnTo>
                <a:lnTo>
                  <a:pt x="5618675" y="4659102"/>
                </a:lnTo>
                <a:lnTo>
                  <a:pt x="5580210" y="4690115"/>
                </a:lnTo>
                <a:lnTo>
                  <a:pt x="5541229" y="4720483"/>
                </a:lnTo>
                <a:lnTo>
                  <a:pt x="5501731" y="4750173"/>
                </a:lnTo>
                <a:lnTo>
                  <a:pt x="5461712" y="4779147"/>
                </a:lnTo>
                <a:lnTo>
                  <a:pt x="5421168" y="4807370"/>
                </a:lnTo>
                <a:lnTo>
                  <a:pt x="5380097" y="4834807"/>
                </a:lnTo>
                <a:lnTo>
                  <a:pt x="5338494" y="4861421"/>
                </a:lnTo>
                <a:lnTo>
                  <a:pt x="5296358" y="4887176"/>
                </a:lnTo>
                <a:lnTo>
                  <a:pt x="5253684" y="4912037"/>
                </a:lnTo>
                <a:lnTo>
                  <a:pt x="5210470" y="4935969"/>
                </a:lnTo>
                <a:lnTo>
                  <a:pt x="5167321" y="4959726"/>
                </a:lnTo>
                <a:lnTo>
                  <a:pt x="5123843" y="4982802"/>
                </a:lnTo>
                <a:lnTo>
                  <a:pt x="5080051" y="5005197"/>
                </a:lnTo>
                <a:lnTo>
                  <a:pt x="5035961" y="5026907"/>
                </a:lnTo>
                <a:lnTo>
                  <a:pt x="4991585" y="5047931"/>
                </a:lnTo>
                <a:lnTo>
                  <a:pt x="4946938" y="5068266"/>
                </a:lnTo>
                <a:lnTo>
                  <a:pt x="4902035" y="5087911"/>
                </a:lnTo>
                <a:lnTo>
                  <a:pt x="4856889" y="5106863"/>
                </a:lnTo>
                <a:lnTo>
                  <a:pt x="4811517" y="5125121"/>
                </a:lnTo>
                <a:lnTo>
                  <a:pt x="4765930" y="5142682"/>
                </a:lnTo>
                <a:lnTo>
                  <a:pt x="4720145" y="5159544"/>
                </a:lnTo>
                <a:lnTo>
                  <a:pt x="4674175" y="5175706"/>
                </a:lnTo>
                <a:lnTo>
                  <a:pt x="4628035" y="5191165"/>
                </a:lnTo>
                <a:lnTo>
                  <a:pt x="4581739" y="5205919"/>
                </a:lnTo>
                <a:lnTo>
                  <a:pt x="4535302" y="5219967"/>
                </a:lnTo>
                <a:lnTo>
                  <a:pt x="4488737" y="5233305"/>
                </a:lnTo>
                <a:lnTo>
                  <a:pt x="4442059" y="5245933"/>
                </a:lnTo>
                <a:lnTo>
                  <a:pt x="4395283" y="5257847"/>
                </a:lnTo>
                <a:lnTo>
                  <a:pt x="4348423" y="5269047"/>
                </a:lnTo>
                <a:lnTo>
                  <a:pt x="4301493" y="5279529"/>
                </a:lnTo>
                <a:lnTo>
                  <a:pt x="4280455" y="5282658"/>
                </a:lnTo>
                <a:lnTo>
                  <a:pt x="4259651" y="5286096"/>
                </a:lnTo>
                <a:lnTo>
                  <a:pt x="4239294" y="5289795"/>
                </a:lnTo>
                <a:lnTo>
                  <a:pt x="4219594" y="5293703"/>
                </a:lnTo>
                <a:lnTo>
                  <a:pt x="4200765" y="5297772"/>
                </a:lnTo>
                <a:lnTo>
                  <a:pt x="4183018" y="5301949"/>
                </a:lnTo>
                <a:lnTo>
                  <a:pt x="4166565" y="5306186"/>
                </a:lnTo>
                <a:lnTo>
                  <a:pt x="4151619" y="5310432"/>
                </a:lnTo>
                <a:lnTo>
                  <a:pt x="4138390" y="5314637"/>
                </a:lnTo>
                <a:lnTo>
                  <a:pt x="4127092" y="5318750"/>
                </a:lnTo>
                <a:lnTo>
                  <a:pt x="4117935" y="5322722"/>
                </a:lnTo>
                <a:lnTo>
                  <a:pt x="4111133" y="5326502"/>
                </a:lnTo>
                <a:lnTo>
                  <a:pt x="4106897" y="5330040"/>
                </a:lnTo>
                <a:lnTo>
                  <a:pt x="4105439" y="5333286"/>
                </a:lnTo>
                <a:lnTo>
                  <a:pt x="4106970" y="5336190"/>
                </a:lnTo>
                <a:lnTo>
                  <a:pt x="4111704" y="5338701"/>
                </a:lnTo>
                <a:lnTo>
                  <a:pt x="4119852" y="5340770"/>
                </a:lnTo>
                <a:lnTo>
                  <a:pt x="4131625" y="5342345"/>
                </a:lnTo>
                <a:lnTo>
                  <a:pt x="4147237" y="5343377"/>
                </a:lnTo>
                <a:lnTo>
                  <a:pt x="4166898" y="5343817"/>
                </a:lnTo>
                <a:lnTo>
                  <a:pt x="4145513" y="5347770"/>
                </a:lnTo>
                <a:lnTo>
                  <a:pt x="4124089" y="5351274"/>
                </a:lnTo>
                <a:lnTo>
                  <a:pt x="4102630" y="5354363"/>
                </a:lnTo>
                <a:lnTo>
                  <a:pt x="4081138" y="5357072"/>
                </a:lnTo>
                <a:lnTo>
                  <a:pt x="4059616" y="5359439"/>
                </a:lnTo>
                <a:lnTo>
                  <a:pt x="4038069" y="5361498"/>
                </a:lnTo>
                <a:lnTo>
                  <a:pt x="4016499" y="5363285"/>
                </a:lnTo>
                <a:lnTo>
                  <a:pt x="3994910" y="5364836"/>
                </a:lnTo>
                <a:lnTo>
                  <a:pt x="3973304" y="5366186"/>
                </a:lnTo>
                <a:lnTo>
                  <a:pt x="3951686" y="5367372"/>
                </a:lnTo>
                <a:lnTo>
                  <a:pt x="3930057" y="5368429"/>
                </a:lnTo>
                <a:lnTo>
                  <a:pt x="3908422" y="5369392"/>
                </a:lnTo>
                <a:lnTo>
                  <a:pt x="3886784" y="5370298"/>
                </a:lnTo>
                <a:lnTo>
                  <a:pt x="3865145" y="5371183"/>
                </a:lnTo>
                <a:lnTo>
                  <a:pt x="3843510" y="5372081"/>
                </a:lnTo>
                <a:lnTo>
                  <a:pt x="3821881" y="5373029"/>
                </a:lnTo>
                <a:lnTo>
                  <a:pt x="3800261" y="5374062"/>
                </a:lnTo>
                <a:lnTo>
                  <a:pt x="3778654" y="5375216"/>
                </a:lnTo>
                <a:lnTo>
                  <a:pt x="3757064" y="5376527"/>
                </a:lnTo>
                <a:lnTo>
                  <a:pt x="3735492" y="5378030"/>
                </a:lnTo>
                <a:lnTo>
                  <a:pt x="3711438" y="5376898"/>
                </a:lnTo>
                <a:lnTo>
                  <a:pt x="3689443" y="5376040"/>
                </a:lnTo>
                <a:lnTo>
                  <a:pt x="3669380" y="5375438"/>
                </a:lnTo>
                <a:lnTo>
                  <a:pt x="3651119" y="5375075"/>
                </a:lnTo>
                <a:lnTo>
                  <a:pt x="3634533" y="5374934"/>
                </a:lnTo>
                <a:lnTo>
                  <a:pt x="3619493" y="5374998"/>
                </a:lnTo>
                <a:lnTo>
                  <a:pt x="3605872" y="5375249"/>
                </a:lnTo>
                <a:lnTo>
                  <a:pt x="3593541" y="5375670"/>
                </a:lnTo>
                <a:lnTo>
                  <a:pt x="3582372" y="5376244"/>
                </a:lnTo>
                <a:lnTo>
                  <a:pt x="3572237" y="5376953"/>
                </a:lnTo>
                <a:lnTo>
                  <a:pt x="3563007" y="5377780"/>
                </a:lnTo>
                <a:lnTo>
                  <a:pt x="3554555" y="5378708"/>
                </a:lnTo>
                <a:lnTo>
                  <a:pt x="3546752" y="5379720"/>
                </a:lnTo>
                <a:lnTo>
                  <a:pt x="3539469" y="5380797"/>
                </a:lnTo>
                <a:lnTo>
                  <a:pt x="3532580" y="5381924"/>
                </a:lnTo>
                <a:lnTo>
                  <a:pt x="3519467" y="5384254"/>
                </a:lnTo>
                <a:lnTo>
                  <a:pt x="3511929" y="5385715"/>
                </a:lnTo>
                <a:lnTo>
                  <a:pt x="3505447" y="5386989"/>
                </a:lnTo>
                <a:lnTo>
                  <a:pt x="3498720" y="5388248"/>
                </a:lnTo>
                <a:lnTo>
                  <a:pt x="3491629" y="5389449"/>
                </a:lnTo>
                <a:lnTo>
                  <a:pt x="3484056" y="5390548"/>
                </a:lnTo>
                <a:lnTo>
                  <a:pt x="3475882" y="5391503"/>
                </a:lnTo>
                <a:lnTo>
                  <a:pt x="3466988" y="5392270"/>
                </a:lnTo>
                <a:lnTo>
                  <a:pt x="3457257" y="5392806"/>
                </a:lnTo>
                <a:lnTo>
                  <a:pt x="3446569" y="5393068"/>
                </a:lnTo>
                <a:lnTo>
                  <a:pt x="3434806" y="5393012"/>
                </a:lnTo>
                <a:lnTo>
                  <a:pt x="3421848" y="5392596"/>
                </a:lnTo>
                <a:lnTo>
                  <a:pt x="3407579" y="5391776"/>
                </a:lnTo>
                <a:lnTo>
                  <a:pt x="3391878" y="5390510"/>
                </a:lnTo>
                <a:lnTo>
                  <a:pt x="3374628" y="5388754"/>
                </a:lnTo>
                <a:lnTo>
                  <a:pt x="3355710" y="5386464"/>
                </a:lnTo>
                <a:lnTo>
                  <a:pt x="3335005" y="5383598"/>
                </a:lnTo>
                <a:lnTo>
                  <a:pt x="3312394" y="5380113"/>
                </a:lnTo>
                <a:lnTo>
                  <a:pt x="3299780" y="5378030"/>
                </a:lnTo>
                <a:lnTo>
                  <a:pt x="3212641" y="5367736"/>
                </a:lnTo>
                <a:lnTo>
                  <a:pt x="3125935" y="5354663"/>
                </a:lnTo>
                <a:lnTo>
                  <a:pt x="3039718" y="5338863"/>
                </a:lnTo>
                <a:lnTo>
                  <a:pt x="2954050" y="5320386"/>
                </a:lnTo>
                <a:lnTo>
                  <a:pt x="2868986" y="5299284"/>
                </a:lnTo>
                <a:lnTo>
                  <a:pt x="2784584" y="5275607"/>
                </a:lnTo>
                <a:lnTo>
                  <a:pt x="2700902" y="5249406"/>
                </a:lnTo>
                <a:lnTo>
                  <a:pt x="2617997" y="5220731"/>
                </a:lnTo>
                <a:lnTo>
                  <a:pt x="2535927" y="5189634"/>
                </a:lnTo>
                <a:lnTo>
                  <a:pt x="2454748" y="5156166"/>
                </a:lnTo>
                <a:lnTo>
                  <a:pt x="2374518" y="5120377"/>
                </a:lnTo>
                <a:lnTo>
                  <a:pt x="2295295" y="5082318"/>
                </a:lnTo>
                <a:lnTo>
                  <a:pt x="2217135" y="5042040"/>
                </a:lnTo>
                <a:lnTo>
                  <a:pt x="2140097" y="4999593"/>
                </a:lnTo>
                <a:lnTo>
                  <a:pt x="2064237" y="4955029"/>
                </a:lnTo>
                <a:lnTo>
                  <a:pt x="1989613" y="4908399"/>
                </a:lnTo>
                <a:lnTo>
                  <a:pt x="1916282" y="4859752"/>
                </a:lnTo>
                <a:lnTo>
                  <a:pt x="1844302" y="4809140"/>
                </a:lnTo>
                <a:lnTo>
                  <a:pt x="1773729" y="4756615"/>
                </a:lnTo>
                <a:lnTo>
                  <a:pt x="1704622" y="4702225"/>
                </a:lnTo>
                <a:lnTo>
                  <a:pt x="1688409" y="4687301"/>
                </a:lnTo>
                <a:lnTo>
                  <a:pt x="1672083" y="4672484"/>
                </a:lnTo>
                <a:lnTo>
                  <a:pt x="1655668" y="4657751"/>
                </a:lnTo>
                <a:lnTo>
                  <a:pt x="1639189" y="4643078"/>
                </a:lnTo>
                <a:lnTo>
                  <a:pt x="1622671" y="4628441"/>
                </a:lnTo>
                <a:lnTo>
                  <a:pt x="1606138" y="4613815"/>
                </a:lnTo>
                <a:lnTo>
                  <a:pt x="1589615" y="4599177"/>
                </a:lnTo>
                <a:lnTo>
                  <a:pt x="1573126" y="4584503"/>
                </a:lnTo>
                <a:lnTo>
                  <a:pt x="1556696" y="4569768"/>
                </a:lnTo>
                <a:lnTo>
                  <a:pt x="1540349" y="4554948"/>
                </a:lnTo>
                <a:lnTo>
                  <a:pt x="1524111" y="4540020"/>
                </a:lnTo>
                <a:lnTo>
                  <a:pt x="1508004" y="4524959"/>
                </a:lnTo>
                <a:lnTo>
                  <a:pt x="1492055" y="4509741"/>
                </a:lnTo>
                <a:lnTo>
                  <a:pt x="1476287" y="4494342"/>
                </a:lnTo>
                <a:lnTo>
                  <a:pt x="1460726" y="4478738"/>
                </a:lnTo>
                <a:lnTo>
                  <a:pt x="1445395" y="4462906"/>
                </a:lnTo>
                <a:lnTo>
                  <a:pt x="1430319" y="4446820"/>
                </a:lnTo>
                <a:lnTo>
                  <a:pt x="1415523" y="4430457"/>
                </a:lnTo>
                <a:lnTo>
                  <a:pt x="1401031" y="4413793"/>
                </a:lnTo>
                <a:lnTo>
                  <a:pt x="1386868" y="4396803"/>
                </a:lnTo>
                <a:lnTo>
                  <a:pt x="1378534" y="4387167"/>
                </a:lnTo>
                <a:lnTo>
                  <a:pt x="1370076" y="4377642"/>
                </a:lnTo>
                <a:lnTo>
                  <a:pt x="1361516" y="4368207"/>
                </a:lnTo>
                <a:lnTo>
                  <a:pt x="1352878" y="4358844"/>
                </a:lnTo>
                <a:lnTo>
                  <a:pt x="1344187" y="4349533"/>
                </a:lnTo>
                <a:lnTo>
                  <a:pt x="1335464" y="4340255"/>
                </a:lnTo>
                <a:lnTo>
                  <a:pt x="1326734" y="4330989"/>
                </a:lnTo>
                <a:lnTo>
                  <a:pt x="1318021" y="4321716"/>
                </a:lnTo>
                <a:lnTo>
                  <a:pt x="1309347" y="4312416"/>
                </a:lnTo>
                <a:lnTo>
                  <a:pt x="1300737" y="4303070"/>
                </a:lnTo>
                <a:lnTo>
                  <a:pt x="1300195" y="4578088"/>
                </a:lnTo>
                <a:lnTo>
                  <a:pt x="1335587" y="4615487"/>
                </a:lnTo>
                <a:lnTo>
                  <a:pt x="1371655" y="4652579"/>
                </a:lnTo>
                <a:lnTo>
                  <a:pt x="1408362" y="4689343"/>
                </a:lnTo>
                <a:lnTo>
                  <a:pt x="1445675" y="4725756"/>
                </a:lnTo>
                <a:lnTo>
                  <a:pt x="1483560" y="4761796"/>
                </a:lnTo>
                <a:lnTo>
                  <a:pt x="1521982" y="4797439"/>
                </a:lnTo>
                <a:lnTo>
                  <a:pt x="1560908" y="4832664"/>
                </a:lnTo>
                <a:lnTo>
                  <a:pt x="1600302" y="4867448"/>
                </a:lnTo>
                <a:lnTo>
                  <a:pt x="1640132" y="4901768"/>
                </a:lnTo>
                <a:lnTo>
                  <a:pt x="1680904" y="4935257"/>
                </a:lnTo>
                <a:lnTo>
                  <a:pt x="1722268" y="4967883"/>
                </a:lnTo>
                <a:lnTo>
                  <a:pt x="1764172" y="4999656"/>
                </a:lnTo>
                <a:lnTo>
                  <a:pt x="1806566" y="5030585"/>
                </a:lnTo>
                <a:lnTo>
                  <a:pt x="1849400" y="5060682"/>
                </a:lnTo>
                <a:lnTo>
                  <a:pt x="1892622" y="5089955"/>
                </a:lnTo>
                <a:lnTo>
                  <a:pt x="1936182" y="5118415"/>
                </a:lnTo>
                <a:lnTo>
                  <a:pt x="1980030" y="5146072"/>
                </a:lnTo>
                <a:lnTo>
                  <a:pt x="2024115" y="5172935"/>
                </a:lnTo>
                <a:lnTo>
                  <a:pt x="2068387" y="5199016"/>
                </a:lnTo>
                <a:lnTo>
                  <a:pt x="2112794" y="5224323"/>
                </a:lnTo>
                <a:lnTo>
                  <a:pt x="2157287" y="5248868"/>
                </a:lnTo>
                <a:lnTo>
                  <a:pt x="2201815" y="5272659"/>
                </a:lnTo>
                <a:lnTo>
                  <a:pt x="2246327" y="5295707"/>
                </a:lnTo>
                <a:lnTo>
                  <a:pt x="2290772" y="5318022"/>
                </a:lnTo>
                <a:lnTo>
                  <a:pt x="2335101" y="5339613"/>
                </a:lnTo>
                <a:lnTo>
                  <a:pt x="2379262" y="5360492"/>
                </a:lnTo>
                <a:lnTo>
                  <a:pt x="2423205" y="5380668"/>
                </a:lnTo>
                <a:lnTo>
                  <a:pt x="2466879" y="5400150"/>
                </a:lnTo>
                <a:lnTo>
                  <a:pt x="2510234" y="5418950"/>
                </a:lnTo>
                <a:lnTo>
                  <a:pt x="2503823" y="5435455"/>
                </a:lnTo>
                <a:lnTo>
                  <a:pt x="2500429" y="5444142"/>
                </a:lnTo>
                <a:lnTo>
                  <a:pt x="2497902" y="5450560"/>
                </a:lnTo>
                <a:lnTo>
                  <a:pt x="2514515" y="5456395"/>
                </a:lnTo>
                <a:lnTo>
                  <a:pt x="2528708" y="5461380"/>
                </a:lnTo>
                <a:lnTo>
                  <a:pt x="2540944" y="5465677"/>
                </a:lnTo>
                <a:lnTo>
                  <a:pt x="2551684" y="5469449"/>
                </a:lnTo>
                <a:lnTo>
                  <a:pt x="2561389" y="5472857"/>
                </a:lnTo>
                <a:lnTo>
                  <a:pt x="2570522" y="5476063"/>
                </a:lnTo>
                <a:lnTo>
                  <a:pt x="2579544" y="5479231"/>
                </a:lnTo>
                <a:lnTo>
                  <a:pt x="2588917" y="5482521"/>
                </a:lnTo>
                <a:lnTo>
                  <a:pt x="2599102" y="5486096"/>
                </a:lnTo>
                <a:lnTo>
                  <a:pt x="2610561" y="5490118"/>
                </a:lnTo>
                <a:lnTo>
                  <a:pt x="2623756" y="5494748"/>
                </a:lnTo>
                <a:lnTo>
                  <a:pt x="2639148" y="5500150"/>
                </a:lnTo>
                <a:lnTo>
                  <a:pt x="2647445" y="5503062"/>
                </a:lnTo>
                <a:lnTo>
                  <a:pt x="2660488" y="5507546"/>
                </a:lnTo>
                <a:lnTo>
                  <a:pt x="2673443" y="5512037"/>
                </a:lnTo>
                <a:lnTo>
                  <a:pt x="2686224" y="5516496"/>
                </a:lnTo>
                <a:lnTo>
                  <a:pt x="2698741" y="5520884"/>
                </a:lnTo>
                <a:lnTo>
                  <a:pt x="2710905" y="5525163"/>
                </a:lnTo>
                <a:lnTo>
                  <a:pt x="2722630" y="5529294"/>
                </a:lnTo>
                <a:lnTo>
                  <a:pt x="2733827" y="5533239"/>
                </a:lnTo>
                <a:lnTo>
                  <a:pt x="2744407" y="5536960"/>
                </a:lnTo>
                <a:lnTo>
                  <a:pt x="2749870" y="5538876"/>
                </a:lnTo>
                <a:lnTo>
                  <a:pt x="2769740" y="5544468"/>
                </a:lnTo>
                <a:lnTo>
                  <a:pt x="2785070" y="5548185"/>
                </a:lnTo>
                <a:lnTo>
                  <a:pt x="2794698" y="5550210"/>
                </a:lnTo>
                <a:lnTo>
                  <a:pt x="2797534" y="5550738"/>
                </a:lnTo>
                <a:lnTo>
                  <a:pt x="2807497" y="5555892"/>
                </a:lnTo>
                <a:lnTo>
                  <a:pt x="2826372" y="5568991"/>
                </a:lnTo>
                <a:lnTo>
                  <a:pt x="2830164" y="5575599"/>
                </a:lnTo>
                <a:lnTo>
                  <a:pt x="2829539" y="5578220"/>
                </a:lnTo>
                <a:lnTo>
                  <a:pt x="2802772" y="5583886"/>
                </a:lnTo>
                <a:lnTo>
                  <a:pt x="2792963" y="5583424"/>
                </a:lnTo>
                <a:lnTo>
                  <a:pt x="2769200" y="5580783"/>
                </a:lnTo>
                <a:lnTo>
                  <a:pt x="2740171" y="5575750"/>
                </a:lnTo>
                <a:lnTo>
                  <a:pt x="2706189" y="5568204"/>
                </a:lnTo>
                <a:lnTo>
                  <a:pt x="2677674" y="5560854"/>
                </a:lnTo>
                <a:lnTo>
                  <a:pt x="2657282" y="5555308"/>
                </a:lnTo>
                <a:lnTo>
                  <a:pt x="2635763" y="5549305"/>
                </a:lnTo>
                <a:lnTo>
                  <a:pt x="2613150" y="5542855"/>
                </a:lnTo>
                <a:lnTo>
                  <a:pt x="2589477" y="5535972"/>
                </a:lnTo>
                <a:lnTo>
                  <a:pt x="2564777" y="5528668"/>
                </a:lnTo>
                <a:lnTo>
                  <a:pt x="2539084" y="5520955"/>
                </a:lnTo>
                <a:lnTo>
                  <a:pt x="2512431" y="5512846"/>
                </a:lnTo>
                <a:lnTo>
                  <a:pt x="2484852" y="5504353"/>
                </a:lnTo>
                <a:lnTo>
                  <a:pt x="2456380" y="5495488"/>
                </a:lnTo>
                <a:lnTo>
                  <a:pt x="2427468" y="5485370"/>
                </a:lnTo>
                <a:lnTo>
                  <a:pt x="2398279" y="5473705"/>
                </a:lnTo>
                <a:lnTo>
                  <a:pt x="2368446" y="5461353"/>
                </a:lnTo>
                <a:lnTo>
                  <a:pt x="2337974" y="5448390"/>
                </a:lnTo>
                <a:lnTo>
                  <a:pt x="2306867" y="5434894"/>
                </a:lnTo>
                <a:lnTo>
                  <a:pt x="2275130" y="5420941"/>
                </a:lnTo>
                <a:lnTo>
                  <a:pt x="2242767" y="5406609"/>
                </a:lnTo>
                <a:lnTo>
                  <a:pt x="2226352" y="5399324"/>
                </a:lnTo>
                <a:lnTo>
                  <a:pt x="2209783" y="5391973"/>
                </a:lnTo>
                <a:lnTo>
                  <a:pt x="2198361" y="5815674"/>
                </a:lnTo>
                <a:lnTo>
                  <a:pt x="2186225" y="5809884"/>
                </a:lnTo>
                <a:lnTo>
                  <a:pt x="2177168" y="5806347"/>
                </a:lnTo>
                <a:lnTo>
                  <a:pt x="2197557" y="5815492"/>
                </a:lnTo>
                <a:lnTo>
                  <a:pt x="2203820" y="5818256"/>
                </a:lnTo>
                <a:lnTo>
                  <a:pt x="2217772" y="5824414"/>
                </a:lnTo>
                <a:lnTo>
                  <a:pt x="2237806" y="5833090"/>
                </a:lnTo>
                <a:lnTo>
                  <a:pt x="2257655" y="5841501"/>
                </a:lnTo>
                <a:lnTo>
                  <a:pt x="2277314" y="5849624"/>
                </a:lnTo>
                <a:lnTo>
                  <a:pt x="2296778" y="5857439"/>
                </a:lnTo>
                <a:lnTo>
                  <a:pt x="2316042" y="5864925"/>
                </a:lnTo>
                <a:lnTo>
                  <a:pt x="2335101" y="5872060"/>
                </a:lnTo>
                <a:lnTo>
                  <a:pt x="2322260" y="5867863"/>
                </a:lnTo>
                <a:lnTo>
                  <a:pt x="2309528" y="5863418"/>
                </a:lnTo>
                <a:lnTo>
                  <a:pt x="2296895" y="5858747"/>
                </a:lnTo>
                <a:lnTo>
                  <a:pt x="2284354" y="5853870"/>
                </a:lnTo>
                <a:lnTo>
                  <a:pt x="2271895" y="5848807"/>
                </a:lnTo>
                <a:lnTo>
                  <a:pt x="2259509" y="5843579"/>
                </a:lnTo>
                <a:lnTo>
                  <a:pt x="2247187" y="5838206"/>
                </a:lnTo>
                <a:lnTo>
                  <a:pt x="2234920" y="5832708"/>
                </a:lnTo>
                <a:lnTo>
                  <a:pt x="2222699" y="5827107"/>
                </a:lnTo>
                <a:lnTo>
                  <a:pt x="2210516" y="5821422"/>
                </a:lnTo>
                <a:lnTo>
                  <a:pt x="2206181" y="5825209"/>
                </a:lnTo>
                <a:lnTo>
                  <a:pt x="2258709" y="5848683"/>
                </a:lnTo>
                <a:lnTo>
                  <a:pt x="2311613" y="5871430"/>
                </a:lnTo>
                <a:lnTo>
                  <a:pt x="2364889" y="5893415"/>
                </a:lnTo>
                <a:lnTo>
                  <a:pt x="2418534" y="5914605"/>
                </a:lnTo>
                <a:lnTo>
                  <a:pt x="2432404" y="5919834"/>
                </a:lnTo>
                <a:lnTo>
                  <a:pt x="5121088" y="5919834"/>
                </a:lnTo>
                <a:lnTo>
                  <a:pt x="5161388" y="5905270"/>
                </a:lnTo>
                <a:close/>
              </a:path>
            </a:pathLst>
          </a:custGeom>
          <a:solidFill>
            <a:srgbClr val="70AE4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2" name="object 722"/>
          <p:cNvSpPr/>
          <p:nvPr/>
        </p:nvSpPr>
        <p:spPr>
          <a:xfrm>
            <a:off x="6179285" y="6794752"/>
            <a:ext cx="5629936" cy="5561621"/>
          </a:xfrm>
          <a:custGeom>
            <a:avLst/>
            <a:gdLst/>
            <a:ahLst/>
            <a:cxnLst/>
            <a:rect l="l" t="t" r="r" b="b"/>
            <a:pathLst>
              <a:path w="5629936" h="5561621">
                <a:moveTo>
                  <a:pt x="255011" y="760682"/>
                </a:moveTo>
                <a:lnTo>
                  <a:pt x="267460" y="724448"/>
                </a:lnTo>
                <a:lnTo>
                  <a:pt x="280136" y="688681"/>
                </a:lnTo>
                <a:lnTo>
                  <a:pt x="292999" y="653401"/>
                </a:lnTo>
                <a:lnTo>
                  <a:pt x="306009" y="618626"/>
                </a:lnTo>
                <a:lnTo>
                  <a:pt x="319127" y="584377"/>
                </a:lnTo>
                <a:lnTo>
                  <a:pt x="324763" y="569226"/>
                </a:lnTo>
                <a:lnTo>
                  <a:pt x="328716" y="557150"/>
                </a:lnTo>
                <a:lnTo>
                  <a:pt x="331003" y="548170"/>
                </a:lnTo>
                <a:lnTo>
                  <a:pt x="331642" y="542306"/>
                </a:lnTo>
                <a:lnTo>
                  <a:pt x="330654" y="539580"/>
                </a:lnTo>
                <a:lnTo>
                  <a:pt x="328055" y="540013"/>
                </a:lnTo>
                <a:lnTo>
                  <a:pt x="323864" y="543624"/>
                </a:lnTo>
                <a:lnTo>
                  <a:pt x="318100" y="550436"/>
                </a:lnTo>
                <a:lnTo>
                  <a:pt x="310781" y="560468"/>
                </a:lnTo>
                <a:lnTo>
                  <a:pt x="301926" y="573741"/>
                </a:lnTo>
                <a:lnTo>
                  <a:pt x="300267" y="576325"/>
                </a:lnTo>
                <a:lnTo>
                  <a:pt x="294736" y="584407"/>
                </a:lnTo>
                <a:lnTo>
                  <a:pt x="289006" y="593426"/>
                </a:lnTo>
                <a:lnTo>
                  <a:pt x="283080" y="603382"/>
                </a:lnTo>
                <a:lnTo>
                  <a:pt x="276960" y="614277"/>
                </a:lnTo>
                <a:lnTo>
                  <a:pt x="270649" y="626109"/>
                </a:lnTo>
                <a:lnTo>
                  <a:pt x="264148" y="638880"/>
                </a:lnTo>
                <a:lnTo>
                  <a:pt x="257461" y="652588"/>
                </a:lnTo>
                <a:lnTo>
                  <a:pt x="250589" y="667235"/>
                </a:lnTo>
                <a:lnTo>
                  <a:pt x="243535" y="682819"/>
                </a:lnTo>
                <a:lnTo>
                  <a:pt x="236302" y="699342"/>
                </a:lnTo>
                <a:lnTo>
                  <a:pt x="228891" y="716804"/>
                </a:lnTo>
                <a:lnTo>
                  <a:pt x="221306" y="735203"/>
                </a:lnTo>
                <a:lnTo>
                  <a:pt x="213548" y="754542"/>
                </a:lnTo>
                <a:lnTo>
                  <a:pt x="209340" y="765303"/>
                </a:lnTo>
                <a:lnTo>
                  <a:pt x="253476" y="765303"/>
                </a:lnTo>
                <a:lnTo>
                  <a:pt x="255011" y="760682"/>
                </a:lnTo>
                <a:close/>
              </a:path>
              <a:path w="5629936" h="5561621">
                <a:moveTo>
                  <a:pt x="588157" y="749742"/>
                </a:moveTo>
                <a:lnTo>
                  <a:pt x="613759" y="690798"/>
                </a:lnTo>
                <a:lnTo>
                  <a:pt x="641004" y="632582"/>
                </a:lnTo>
                <a:lnTo>
                  <a:pt x="669852" y="575121"/>
                </a:lnTo>
                <a:lnTo>
                  <a:pt x="700262" y="518439"/>
                </a:lnTo>
                <a:lnTo>
                  <a:pt x="732193" y="462561"/>
                </a:lnTo>
                <a:lnTo>
                  <a:pt x="765607" y="407513"/>
                </a:lnTo>
                <a:lnTo>
                  <a:pt x="800461" y="353319"/>
                </a:lnTo>
                <a:lnTo>
                  <a:pt x="836715" y="300005"/>
                </a:lnTo>
                <a:lnTo>
                  <a:pt x="874329" y="247595"/>
                </a:lnTo>
                <a:lnTo>
                  <a:pt x="913263" y="196116"/>
                </a:lnTo>
                <a:lnTo>
                  <a:pt x="953475" y="145591"/>
                </a:lnTo>
                <a:lnTo>
                  <a:pt x="994926" y="96047"/>
                </a:lnTo>
                <a:lnTo>
                  <a:pt x="1037575" y="47508"/>
                </a:lnTo>
                <a:lnTo>
                  <a:pt x="1081381" y="0"/>
                </a:lnTo>
                <a:lnTo>
                  <a:pt x="1059219" y="23218"/>
                </a:lnTo>
                <a:lnTo>
                  <a:pt x="1037378" y="46262"/>
                </a:lnTo>
                <a:lnTo>
                  <a:pt x="1015867" y="69157"/>
                </a:lnTo>
                <a:lnTo>
                  <a:pt x="994695" y="91931"/>
                </a:lnTo>
                <a:lnTo>
                  <a:pt x="973871" y="114611"/>
                </a:lnTo>
                <a:lnTo>
                  <a:pt x="953404" y="137224"/>
                </a:lnTo>
                <a:lnTo>
                  <a:pt x="933303" y="159796"/>
                </a:lnTo>
                <a:lnTo>
                  <a:pt x="913578" y="182355"/>
                </a:lnTo>
                <a:lnTo>
                  <a:pt x="894237" y="204928"/>
                </a:lnTo>
                <a:lnTo>
                  <a:pt x="875290" y="227541"/>
                </a:lnTo>
                <a:lnTo>
                  <a:pt x="856745" y="250221"/>
                </a:lnTo>
                <a:lnTo>
                  <a:pt x="838612" y="272996"/>
                </a:lnTo>
                <a:lnTo>
                  <a:pt x="820900" y="295893"/>
                </a:lnTo>
                <a:lnTo>
                  <a:pt x="803617" y="318938"/>
                </a:lnTo>
                <a:lnTo>
                  <a:pt x="786774" y="342158"/>
                </a:lnTo>
                <a:lnTo>
                  <a:pt x="770379" y="365581"/>
                </a:lnTo>
                <a:lnTo>
                  <a:pt x="754441" y="389233"/>
                </a:lnTo>
                <a:lnTo>
                  <a:pt x="738969" y="413142"/>
                </a:lnTo>
                <a:lnTo>
                  <a:pt x="723973" y="437333"/>
                </a:lnTo>
                <a:lnTo>
                  <a:pt x="709461" y="461835"/>
                </a:lnTo>
                <a:lnTo>
                  <a:pt x="694156" y="485829"/>
                </a:lnTo>
                <a:lnTo>
                  <a:pt x="679294" y="510109"/>
                </a:lnTo>
                <a:lnTo>
                  <a:pt x="664862" y="534684"/>
                </a:lnTo>
                <a:lnTo>
                  <a:pt x="650846" y="559562"/>
                </a:lnTo>
                <a:lnTo>
                  <a:pt x="637234" y="584753"/>
                </a:lnTo>
                <a:lnTo>
                  <a:pt x="624013" y="610264"/>
                </a:lnTo>
                <a:lnTo>
                  <a:pt x="611168" y="636107"/>
                </a:lnTo>
                <a:lnTo>
                  <a:pt x="598686" y="662288"/>
                </a:lnTo>
                <a:lnTo>
                  <a:pt x="586555" y="688817"/>
                </a:lnTo>
                <a:lnTo>
                  <a:pt x="574760" y="715703"/>
                </a:lnTo>
                <a:lnTo>
                  <a:pt x="563289" y="742955"/>
                </a:lnTo>
                <a:lnTo>
                  <a:pt x="554261" y="765303"/>
                </a:lnTo>
                <a:lnTo>
                  <a:pt x="581917" y="765303"/>
                </a:lnTo>
                <a:lnTo>
                  <a:pt x="588157" y="749742"/>
                </a:lnTo>
                <a:close/>
              </a:path>
              <a:path w="5629936" h="5561621">
                <a:moveTo>
                  <a:pt x="4512717" y="-720163"/>
                </a:moveTo>
                <a:lnTo>
                  <a:pt x="4409379" y="-795546"/>
                </a:lnTo>
                <a:lnTo>
                  <a:pt x="4332559" y="-846748"/>
                </a:lnTo>
                <a:lnTo>
                  <a:pt x="4253854" y="-895443"/>
                </a:lnTo>
                <a:lnTo>
                  <a:pt x="4173323" y="-941501"/>
                </a:lnTo>
                <a:lnTo>
                  <a:pt x="4132583" y="-963358"/>
                </a:lnTo>
                <a:lnTo>
                  <a:pt x="4091530" y="-984613"/>
                </a:lnTo>
                <a:lnTo>
                  <a:pt x="4050179" y="-1005257"/>
                </a:lnTo>
                <a:lnTo>
                  <a:pt x="4008546" y="-1025280"/>
                </a:lnTo>
                <a:lnTo>
                  <a:pt x="3966644" y="-1044675"/>
                </a:lnTo>
                <a:lnTo>
                  <a:pt x="3924489" y="-1063432"/>
                </a:lnTo>
                <a:lnTo>
                  <a:pt x="3882096" y="-1081543"/>
                </a:lnTo>
                <a:lnTo>
                  <a:pt x="3839479" y="-1098998"/>
                </a:lnTo>
                <a:lnTo>
                  <a:pt x="3796655" y="-1115790"/>
                </a:lnTo>
                <a:lnTo>
                  <a:pt x="3753637" y="-1131908"/>
                </a:lnTo>
                <a:lnTo>
                  <a:pt x="3710440" y="-1147344"/>
                </a:lnTo>
                <a:lnTo>
                  <a:pt x="3667081" y="-1162089"/>
                </a:lnTo>
                <a:lnTo>
                  <a:pt x="3623572" y="-1176135"/>
                </a:lnTo>
                <a:lnTo>
                  <a:pt x="3579930" y="-1189473"/>
                </a:lnTo>
                <a:lnTo>
                  <a:pt x="3536170" y="-1202093"/>
                </a:lnTo>
                <a:lnTo>
                  <a:pt x="3492306" y="-1213987"/>
                </a:lnTo>
                <a:lnTo>
                  <a:pt x="3448353" y="-1225146"/>
                </a:lnTo>
                <a:lnTo>
                  <a:pt x="3404326" y="-1235561"/>
                </a:lnTo>
                <a:lnTo>
                  <a:pt x="3360240" y="-1245224"/>
                </a:lnTo>
                <a:lnTo>
                  <a:pt x="3316111" y="-1254125"/>
                </a:lnTo>
                <a:lnTo>
                  <a:pt x="3271964" y="-1261705"/>
                </a:lnTo>
                <a:lnTo>
                  <a:pt x="3227868" y="-1268633"/>
                </a:lnTo>
                <a:lnTo>
                  <a:pt x="3183837" y="-1274913"/>
                </a:lnTo>
                <a:lnTo>
                  <a:pt x="3139885" y="-1280554"/>
                </a:lnTo>
                <a:lnTo>
                  <a:pt x="3096024" y="-1285562"/>
                </a:lnTo>
                <a:lnTo>
                  <a:pt x="3052269" y="-1289942"/>
                </a:lnTo>
                <a:lnTo>
                  <a:pt x="3008634" y="-1293703"/>
                </a:lnTo>
                <a:lnTo>
                  <a:pt x="2965131" y="-1296849"/>
                </a:lnTo>
                <a:lnTo>
                  <a:pt x="2921776" y="-1299389"/>
                </a:lnTo>
                <a:lnTo>
                  <a:pt x="2878581" y="-1301329"/>
                </a:lnTo>
                <a:lnTo>
                  <a:pt x="2835561" y="-1302675"/>
                </a:lnTo>
                <a:lnTo>
                  <a:pt x="2792729" y="-1303434"/>
                </a:lnTo>
                <a:lnTo>
                  <a:pt x="2750099" y="-1303612"/>
                </a:lnTo>
                <a:lnTo>
                  <a:pt x="2707684" y="-1303216"/>
                </a:lnTo>
                <a:lnTo>
                  <a:pt x="2665499" y="-1302254"/>
                </a:lnTo>
                <a:lnTo>
                  <a:pt x="2623557" y="-1300730"/>
                </a:lnTo>
                <a:lnTo>
                  <a:pt x="2581871" y="-1298653"/>
                </a:lnTo>
                <a:lnTo>
                  <a:pt x="2540456" y="-1296029"/>
                </a:lnTo>
                <a:lnTo>
                  <a:pt x="2499325" y="-1292863"/>
                </a:lnTo>
                <a:lnTo>
                  <a:pt x="2458492" y="-1289164"/>
                </a:lnTo>
                <a:lnTo>
                  <a:pt x="2418177" y="-1283645"/>
                </a:lnTo>
                <a:lnTo>
                  <a:pt x="2378533" y="-1277516"/>
                </a:lnTo>
                <a:lnTo>
                  <a:pt x="2339588" y="-1270808"/>
                </a:lnTo>
                <a:lnTo>
                  <a:pt x="2301368" y="-1263551"/>
                </a:lnTo>
                <a:lnTo>
                  <a:pt x="2263900" y="-1255776"/>
                </a:lnTo>
                <a:lnTo>
                  <a:pt x="2191323" y="-1238789"/>
                </a:lnTo>
                <a:lnTo>
                  <a:pt x="2122070" y="-1220091"/>
                </a:lnTo>
                <a:lnTo>
                  <a:pt x="2056352" y="-1199924"/>
                </a:lnTo>
                <a:lnTo>
                  <a:pt x="1994379" y="-1178528"/>
                </a:lnTo>
                <a:lnTo>
                  <a:pt x="1936365" y="-1156147"/>
                </a:lnTo>
                <a:lnTo>
                  <a:pt x="1882519" y="-1133022"/>
                </a:lnTo>
                <a:lnTo>
                  <a:pt x="1833054" y="-1109396"/>
                </a:lnTo>
                <a:lnTo>
                  <a:pt x="1795849" y="-1089978"/>
                </a:lnTo>
                <a:lnTo>
                  <a:pt x="1755645" y="-1068682"/>
                </a:lnTo>
                <a:lnTo>
                  <a:pt x="1719137" y="-1049059"/>
                </a:lnTo>
                <a:lnTo>
                  <a:pt x="1676625" y="-1025279"/>
                </a:lnTo>
                <a:lnTo>
                  <a:pt x="1641681" y="-1003952"/>
                </a:lnTo>
                <a:lnTo>
                  <a:pt x="1619579" y="-987977"/>
                </a:lnTo>
                <a:lnTo>
                  <a:pt x="1604725" y="-977061"/>
                </a:lnTo>
                <a:lnTo>
                  <a:pt x="1593017" y="-968493"/>
                </a:lnTo>
                <a:lnTo>
                  <a:pt x="1584711" y="-962439"/>
                </a:lnTo>
                <a:lnTo>
                  <a:pt x="1580061" y="-959062"/>
                </a:lnTo>
                <a:lnTo>
                  <a:pt x="1562191" y="-947693"/>
                </a:lnTo>
                <a:lnTo>
                  <a:pt x="1545618" y="-936913"/>
                </a:lnTo>
                <a:lnTo>
                  <a:pt x="1529557" y="-926140"/>
                </a:lnTo>
                <a:lnTo>
                  <a:pt x="1514168" y="-915479"/>
                </a:lnTo>
                <a:lnTo>
                  <a:pt x="1499610" y="-905031"/>
                </a:lnTo>
                <a:lnTo>
                  <a:pt x="1486042" y="-894899"/>
                </a:lnTo>
                <a:lnTo>
                  <a:pt x="1473623" y="-885186"/>
                </a:lnTo>
                <a:lnTo>
                  <a:pt x="1462512" y="-875994"/>
                </a:lnTo>
                <a:lnTo>
                  <a:pt x="1452868" y="-867425"/>
                </a:lnTo>
                <a:lnTo>
                  <a:pt x="1444850" y="-859583"/>
                </a:lnTo>
                <a:lnTo>
                  <a:pt x="1438617" y="-852570"/>
                </a:lnTo>
                <a:lnTo>
                  <a:pt x="1434328" y="-846488"/>
                </a:lnTo>
                <a:lnTo>
                  <a:pt x="1432143" y="-841440"/>
                </a:lnTo>
                <a:lnTo>
                  <a:pt x="1432219" y="-837529"/>
                </a:lnTo>
                <a:lnTo>
                  <a:pt x="1434717" y="-834857"/>
                </a:lnTo>
                <a:lnTo>
                  <a:pt x="1439795" y="-833527"/>
                </a:lnTo>
                <a:lnTo>
                  <a:pt x="1447612" y="-833640"/>
                </a:lnTo>
                <a:lnTo>
                  <a:pt x="1458327" y="-835301"/>
                </a:lnTo>
                <a:lnTo>
                  <a:pt x="1472100" y="-838611"/>
                </a:lnTo>
                <a:lnTo>
                  <a:pt x="1489089" y="-843673"/>
                </a:lnTo>
                <a:lnTo>
                  <a:pt x="1498388" y="-847455"/>
                </a:lnTo>
                <a:lnTo>
                  <a:pt x="1507981" y="-851472"/>
                </a:lnTo>
                <a:lnTo>
                  <a:pt x="1517860" y="-855706"/>
                </a:lnTo>
                <a:lnTo>
                  <a:pt x="1528021" y="-860137"/>
                </a:lnTo>
                <a:lnTo>
                  <a:pt x="1538457" y="-864747"/>
                </a:lnTo>
                <a:lnTo>
                  <a:pt x="1549161" y="-869516"/>
                </a:lnTo>
                <a:lnTo>
                  <a:pt x="1560130" y="-874425"/>
                </a:lnTo>
                <a:lnTo>
                  <a:pt x="1571356" y="-879455"/>
                </a:lnTo>
                <a:lnTo>
                  <a:pt x="1582833" y="-884587"/>
                </a:lnTo>
                <a:lnTo>
                  <a:pt x="1594556" y="-889802"/>
                </a:lnTo>
                <a:lnTo>
                  <a:pt x="1606519" y="-895081"/>
                </a:lnTo>
                <a:lnTo>
                  <a:pt x="1618716" y="-900405"/>
                </a:lnTo>
                <a:lnTo>
                  <a:pt x="1631141" y="-905755"/>
                </a:lnTo>
                <a:lnTo>
                  <a:pt x="1643788" y="-911111"/>
                </a:lnTo>
                <a:lnTo>
                  <a:pt x="1656651" y="-916456"/>
                </a:lnTo>
                <a:lnTo>
                  <a:pt x="1669725" y="-921769"/>
                </a:lnTo>
                <a:lnTo>
                  <a:pt x="1683003" y="-927032"/>
                </a:lnTo>
                <a:lnTo>
                  <a:pt x="1696480" y="-932225"/>
                </a:lnTo>
                <a:lnTo>
                  <a:pt x="1710150" y="-937330"/>
                </a:lnTo>
                <a:lnTo>
                  <a:pt x="1718629" y="-940409"/>
                </a:lnTo>
                <a:lnTo>
                  <a:pt x="1732533" y="-944656"/>
                </a:lnTo>
                <a:lnTo>
                  <a:pt x="1746494" y="-949076"/>
                </a:lnTo>
                <a:lnTo>
                  <a:pt x="1760507" y="-953642"/>
                </a:lnTo>
                <a:lnTo>
                  <a:pt x="1774569" y="-958325"/>
                </a:lnTo>
                <a:lnTo>
                  <a:pt x="1788674" y="-963099"/>
                </a:lnTo>
                <a:lnTo>
                  <a:pt x="1802819" y="-967936"/>
                </a:lnTo>
                <a:lnTo>
                  <a:pt x="1816997" y="-972807"/>
                </a:lnTo>
                <a:lnTo>
                  <a:pt x="1831206" y="-977685"/>
                </a:lnTo>
                <a:lnTo>
                  <a:pt x="1845440" y="-982542"/>
                </a:lnTo>
                <a:lnTo>
                  <a:pt x="1859695" y="-987351"/>
                </a:lnTo>
                <a:lnTo>
                  <a:pt x="1873967" y="-992085"/>
                </a:lnTo>
                <a:lnTo>
                  <a:pt x="1888251" y="-996714"/>
                </a:lnTo>
                <a:lnTo>
                  <a:pt x="1902542" y="-1001212"/>
                </a:lnTo>
                <a:lnTo>
                  <a:pt x="1916836" y="-1005551"/>
                </a:lnTo>
                <a:lnTo>
                  <a:pt x="1931128" y="-1009703"/>
                </a:lnTo>
                <a:lnTo>
                  <a:pt x="1945415" y="-1013641"/>
                </a:lnTo>
                <a:lnTo>
                  <a:pt x="1959691" y="-1017337"/>
                </a:lnTo>
                <a:lnTo>
                  <a:pt x="1973952" y="-1020762"/>
                </a:lnTo>
                <a:lnTo>
                  <a:pt x="1988193" y="-1023890"/>
                </a:lnTo>
                <a:lnTo>
                  <a:pt x="2002410" y="-1026693"/>
                </a:lnTo>
                <a:lnTo>
                  <a:pt x="2016796" y="-1029613"/>
                </a:lnTo>
                <a:lnTo>
                  <a:pt x="2031033" y="-1032578"/>
                </a:lnTo>
                <a:lnTo>
                  <a:pt x="2045111" y="-1035567"/>
                </a:lnTo>
                <a:lnTo>
                  <a:pt x="2059021" y="-1038562"/>
                </a:lnTo>
                <a:lnTo>
                  <a:pt x="2072753" y="-1041541"/>
                </a:lnTo>
                <a:lnTo>
                  <a:pt x="2086299" y="-1044486"/>
                </a:lnTo>
                <a:lnTo>
                  <a:pt x="2099648" y="-1047377"/>
                </a:lnTo>
                <a:lnTo>
                  <a:pt x="2112791" y="-1050193"/>
                </a:lnTo>
                <a:lnTo>
                  <a:pt x="2125720" y="-1052915"/>
                </a:lnTo>
                <a:lnTo>
                  <a:pt x="2138424" y="-1055524"/>
                </a:lnTo>
                <a:lnTo>
                  <a:pt x="2150893" y="-1057998"/>
                </a:lnTo>
                <a:lnTo>
                  <a:pt x="2163120" y="-1060318"/>
                </a:lnTo>
                <a:lnTo>
                  <a:pt x="2175093" y="-1062466"/>
                </a:lnTo>
                <a:lnTo>
                  <a:pt x="2186805" y="-1064419"/>
                </a:lnTo>
                <a:lnTo>
                  <a:pt x="2198244" y="-1066160"/>
                </a:lnTo>
                <a:lnTo>
                  <a:pt x="2209403" y="-1067668"/>
                </a:lnTo>
                <a:lnTo>
                  <a:pt x="2220271" y="-1068923"/>
                </a:lnTo>
                <a:lnTo>
                  <a:pt x="2230839" y="-1069905"/>
                </a:lnTo>
                <a:lnTo>
                  <a:pt x="2241098" y="-1070595"/>
                </a:lnTo>
                <a:lnTo>
                  <a:pt x="2246148" y="-1070825"/>
                </a:lnTo>
                <a:lnTo>
                  <a:pt x="2268116" y="-1072252"/>
                </a:lnTo>
                <a:lnTo>
                  <a:pt x="2287851" y="-1073220"/>
                </a:lnTo>
                <a:lnTo>
                  <a:pt x="2305200" y="-1073697"/>
                </a:lnTo>
                <a:lnTo>
                  <a:pt x="2320009" y="-1073653"/>
                </a:lnTo>
                <a:lnTo>
                  <a:pt x="2332124" y="-1073059"/>
                </a:lnTo>
                <a:lnTo>
                  <a:pt x="2341394" y="-1071883"/>
                </a:lnTo>
                <a:lnTo>
                  <a:pt x="2347663" y="-1070096"/>
                </a:lnTo>
                <a:lnTo>
                  <a:pt x="2350779" y="-1067667"/>
                </a:lnTo>
                <a:lnTo>
                  <a:pt x="2350390" y="-1065098"/>
                </a:lnTo>
                <a:lnTo>
                  <a:pt x="2347868" y="-1063488"/>
                </a:lnTo>
                <a:lnTo>
                  <a:pt x="2343624" y="-1061871"/>
                </a:lnTo>
                <a:lnTo>
                  <a:pt x="2337757" y="-1060227"/>
                </a:lnTo>
                <a:lnTo>
                  <a:pt x="2330367" y="-1058533"/>
                </a:lnTo>
                <a:lnTo>
                  <a:pt x="2321554" y="-1056767"/>
                </a:lnTo>
                <a:lnTo>
                  <a:pt x="2311416" y="-1054909"/>
                </a:lnTo>
                <a:lnTo>
                  <a:pt x="2300055" y="-1052935"/>
                </a:lnTo>
                <a:lnTo>
                  <a:pt x="2287571" y="-1050825"/>
                </a:lnTo>
                <a:lnTo>
                  <a:pt x="2274061" y="-1048558"/>
                </a:lnTo>
                <a:lnTo>
                  <a:pt x="2259628" y="-1046110"/>
                </a:lnTo>
                <a:lnTo>
                  <a:pt x="2244370" y="-1043461"/>
                </a:lnTo>
                <a:lnTo>
                  <a:pt x="2228387" y="-1040589"/>
                </a:lnTo>
                <a:lnTo>
                  <a:pt x="2211779" y="-1037472"/>
                </a:lnTo>
                <a:lnTo>
                  <a:pt x="2194646" y="-1034089"/>
                </a:lnTo>
                <a:lnTo>
                  <a:pt x="2177087" y="-1030418"/>
                </a:lnTo>
                <a:lnTo>
                  <a:pt x="2159203" y="-1026436"/>
                </a:lnTo>
                <a:lnTo>
                  <a:pt x="2141093" y="-1022124"/>
                </a:lnTo>
                <a:lnTo>
                  <a:pt x="2122857" y="-1017458"/>
                </a:lnTo>
                <a:lnTo>
                  <a:pt x="2104594" y="-1012418"/>
                </a:lnTo>
                <a:lnTo>
                  <a:pt x="2104399" y="-1009075"/>
                </a:lnTo>
                <a:lnTo>
                  <a:pt x="2102446" y="-1005287"/>
                </a:lnTo>
                <a:lnTo>
                  <a:pt x="2098834" y="-1001066"/>
                </a:lnTo>
                <a:lnTo>
                  <a:pt x="2093660" y="-996422"/>
                </a:lnTo>
                <a:lnTo>
                  <a:pt x="2087022" y="-991365"/>
                </a:lnTo>
                <a:lnTo>
                  <a:pt x="2079018" y="-985906"/>
                </a:lnTo>
                <a:lnTo>
                  <a:pt x="2069746" y="-980056"/>
                </a:lnTo>
                <a:lnTo>
                  <a:pt x="2059304" y="-973825"/>
                </a:lnTo>
                <a:lnTo>
                  <a:pt x="2047789" y="-967223"/>
                </a:lnTo>
                <a:lnTo>
                  <a:pt x="2035300" y="-960263"/>
                </a:lnTo>
                <a:lnTo>
                  <a:pt x="2021935" y="-952953"/>
                </a:lnTo>
                <a:lnTo>
                  <a:pt x="2007791" y="-945305"/>
                </a:lnTo>
                <a:lnTo>
                  <a:pt x="1992967" y="-937329"/>
                </a:lnTo>
                <a:lnTo>
                  <a:pt x="1977560" y="-929037"/>
                </a:lnTo>
                <a:lnTo>
                  <a:pt x="1961668" y="-920437"/>
                </a:lnTo>
                <a:lnTo>
                  <a:pt x="1945389" y="-911542"/>
                </a:lnTo>
                <a:lnTo>
                  <a:pt x="1928821" y="-902361"/>
                </a:lnTo>
                <a:lnTo>
                  <a:pt x="1924940" y="-900188"/>
                </a:lnTo>
                <a:lnTo>
                  <a:pt x="1910497" y="-891831"/>
                </a:lnTo>
                <a:lnTo>
                  <a:pt x="1895895" y="-883539"/>
                </a:lnTo>
                <a:lnTo>
                  <a:pt x="1881187" y="-875325"/>
                </a:lnTo>
                <a:lnTo>
                  <a:pt x="1866426" y="-867204"/>
                </a:lnTo>
                <a:lnTo>
                  <a:pt x="1851664" y="-859192"/>
                </a:lnTo>
                <a:lnTo>
                  <a:pt x="1836953" y="-851302"/>
                </a:lnTo>
                <a:lnTo>
                  <a:pt x="1822347" y="-843550"/>
                </a:lnTo>
                <a:lnTo>
                  <a:pt x="1807898" y="-835950"/>
                </a:lnTo>
                <a:lnTo>
                  <a:pt x="1793658" y="-828517"/>
                </a:lnTo>
                <a:lnTo>
                  <a:pt x="1779681" y="-821266"/>
                </a:lnTo>
                <a:lnTo>
                  <a:pt x="1766017" y="-814211"/>
                </a:lnTo>
                <a:lnTo>
                  <a:pt x="1752721" y="-807367"/>
                </a:lnTo>
                <a:lnTo>
                  <a:pt x="1739844" y="-800748"/>
                </a:lnTo>
                <a:lnTo>
                  <a:pt x="1727440" y="-794370"/>
                </a:lnTo>
                <a:lnTo>
                  <a:pt x="1715560" y="-788247"/>
                </a:lnTo>
                <a:lnTo>
                  <a:pt x="1704258" y="-782394"/>
                </a:lnTo>
                <a:lnTo>
                  <a:pt x="1693585" y="-776826"/>
                </a:lnTo>
                <a:lnTo>
                  <a:pt x="1683595" y="-771556"/>
                </a:lnTo>
                <a:lnTo>
                  <a:pt x="1674340" y="-766601"/>
                </a:lnTo>
                <a:lnTo>
                  <a:pt x="1665873" y="-761974"/>
                </a:lnTo>
                <a:lnTo>
                  <a:pt x="1660137" y="-758325"/>
                </a:lnTo>
                <a:lnTo>
                  <a:pt x="1653494" y="-754223"/>
                </a:lnTo>
                <a:lnTo>
                  <a:pt x="1645979" y="-749679"/>
                </a:lnTo>
                <a:lnTo>
                  <a:pt x="1637628" y="-744702"/>
                </a:lnTo>
                <a:lnTo>
                  <a:pt x="1628474" y="-739303"/>
                </a:lnTo>
                <a:lnTo>
                  <a:pt x="1618553" y="-733490"/>
                </a:lnTo>
                <a:lnTo>
                  <a:pt x="1607901" y="-727274"/>
                </a:lnTo>
                <a:lnTo>
                  <a:pt x="1596550" y="-720665"/>
                </a:lnTo>
                <a:lnTo>
                  <a:pt x="1584538" y="-713672"/>
                </a:lnTo>
                <a:lnTo>
                  <a:pt x="1571898" y="-706306"/>
                </a:lnTo>
                <a:lnTo>
                  <a:pt x="1558666" y="-698576"/>
                </a:lnTo>
                <a:lnTo>
                  <a:pt x="1544877" y="-690492"/>
                </a:lnTo>
                <a:lnTo>
                  <a:pt x="1530565" y="-682063"/>
                </a:lnTo>
                <a:lnTo>
                  <a:pt x="1515765" y="-673301"/>
                </a:lnTo>
                <a:lnTo>
                  <a:pt x="1505205" y="-667016"/>
                </a:lnTo>
                <a:lnTo>
                  <a:pt x="1494488" y="-659167"/>
                </a:lnTo>
                <a:lnTo>
                  <a:pt x="1483502" y="-651269"/>
                </a:lnTo>
                <a:lnTo>
                  <a:pt x="1472267" y="-643315"/>
                </a:lnTo>
                <a:lnTo>
                  <a:pt x="1460805" y="-635297"/>
                </a:lnTo>
                <a:lnTo>
                  <a:pt x="1449137" y="-627205"/>
                </a:lnTo>
                <a:lnTo>
                  <a:pt x="1437285" y="-619034"/>
                </a:lnTo>
                <a:lnTo>
                  <a:pt x="1425269" y="-610773"/>
                </a:lnTo>
                <a:lnTo>
                  <a:pt x="1413111" y="-602416"/>
                </a:lnTo>
                <a:lnTo>
                  <a:pt x="1400833" y="-593954"/>
                </a:lnTo>
                <a:lnTo>
                  <a:pt x="1388456" y="-585379"/>
                </a:lnTo>
                <a:lnTo>
                  <a:pt x="1376000" y="-576683"/>
                </a:lnTo>
                <a:lnTo>
                  <a:pt x="1363488" y="-567859"/>
                </a:lnTo>
                <a:lnTo>
                  <a:pt x="1350940" y="-558897"/>
                </a:lnTo>
                <a:lnTo>
                  <a:pt x="1338378" y="-549790"/>
                </a:lnTo>
                <a:lnTo>
                  <a:pt x="1325824" y="-540531"/>
                </a:lnTo>
                <a:lnTo>
                  <a:pt x="1313298" y="-531110"/>
                </a:lnTo>
                <a:lnTo>
                  <a:pt x="1300821" y="-521520"/>
                </a:lnTo>
                <a:lnTo>
                  <a:pt x="1288416" y="-511753"/>
                </a:lnTo>
                <a:lnTo>
                  <a:pt x="1276104" y="-501800"/>
                </a:lnTo>
                <a:lnTo>
                  <a:pt x="1263905" y="-491655"/>
                </a:lnTo>
                <a:lnTo>
                  <a:pt x="1239336" y="-471780"/>
                </a:lnTo>
                <a:lnTo>
                  <a:pt x="1215259" y="-451598"/>
                </a:lnTo>
                <a:lnTo>
                  <a:pt x="1191724" y="-431214"/>
                </a:lnTo>
                <a:lnTo>
                  <a:pt x="1168783" y="-410735"/>
                </a:lnTo>
                <a:lnTo>
                  <a:pt x="1146485" y="-390268"/>
                </a:lnTo>
                <a:lnTo>
                  <a:pt x="1124881" y="-369920"/>
                </a:lnTo>
                <a:lnTo>
                  <a:pt x="1104024" y="-349798"/>
                </a:lnTo>
                <a:lnTo>
                  <a:pt x="1083962" y="-330008"/>
                </a:lnTo>
                <a:lnTo>
                  <a:pt x="1064748" y="-310659"/>
                </a:lnTo>
                <a:lnTo>
                  <a:pt x="1046432" y="-291855"/>
                </a:lnTo>
                <a:lnTo>
                  <a:pt x="1029064" y="-273705"/>
                </a:lnTo>
                <a:lnTo>
                  <a:pt x="1012696" y="-256315"/>
                </a:lnTo>
                <a:lnTo>
                  <a:pt x="997379" y="-239791"/>
                </a:lnTo>
                <a:lnTo>
                  <a:pt x="983163" y="-224242"/>
                </a:lnTo>
                <a:lnTo>
                  <a:pt x="970099" y="-209773"/>
                </a:lnTo>
                <a:lnTo>
                  <a:pt x="958237" y="-196492"/>
                </a:lnTo>
                <a:lnTo>
                  <a:pt x="947630" y="-184505"/>
                </a:lnTo>
                <a:lnTo>
                  <a:pt x="938327" y="-173919"/>
                </a:lnTo>
                <a:lnTo>
                  <a:pt x="930379" y="-164841"/>
                </a:lnTo>
                <a:lnTo>
                  <a:pt x="923837" y="-157378"/>
                </a:lnTo>
                <a:lnTo>
                  <a:pt x="907978" y="-138631"/>
                </a:lnTo>
                <a:lnTo>
                  <a:pt x="896079" y="-123435"/>
                </a:lnTo>
                <a:lnTo>
                  <a:pt x="887989" y="-111632"/>
                </a:lnTo>
                <a:lnTo>
                  <a:pt x="883559" y="-103064"/>
                </a:lnTo>
                <a:lnTo>
                  <a:pt x="882637" y="-97571"/>
                </a:lnTo>
                <a:lnTo>
                  <a:pt x="885074" y="-94994"/>
                </a:lnTo>
                <a:lnTo>
                  <a:pt x="899417" y="-97956"/>
                </a:lnTo>
                <a:lnTo>
                  <a:pt x="911023" y="-103176"/>
                </a:lnTo>
                <a:lnTo>
                  <a:pt x="925385" y="-110678"/>
                </a:lnTo>
                <a:lnTo>
                  <a:pt x="942351" y="-120303"/>
                </a:lnTo>
                <a:lnTo>
                  <a:pt x="961772" y="-131893"/>
                </a:lnTo>
                <a:lnTo>
                  <a:pt x="983496" y="-145287"/>
                </a:lnTo>
                <a:lnTo>
                  <a:pt x="1007373" y="-160328"/>
                </a:lnTo>
                <a:lnTo>
                  <a:pt x="1033253" y="-176857"/>
                </a:lnTo>
                <a:lnTo>
                  <a:pt x="1060984" y="-194715"/>
                </a:lnTo>
                <a:lnTo>
                  <a:pt x="1090416" y="-213743"/>
                </a:lnTo>
                <a:lnTo>
                  <a:pt x="1121399" y="-233783"/>
                </a:lnTo>
                <a:lnTo>
                  <a:pt x="1153781" y="-254676"/>
                </a:lnTo>
                <a:lnTo>
                  <a:pt x="1187413" y="-276263"/>
                </a:lnTo>
                <a:lnTo>
                  <a:pt x="1197909" y="-282174"/>
                </a:lnTo>
                <a:lnTo>
                  <a:pt x="1208494" y="-288123"/>
                </a:lnTo>
                <a:lnTo>
                  <a:pt x="1219163" y="-294110"/>
                </a:lnTo>
                <a:lnTo>
                  <a:pt x="1229915" y="-300133"/>
                </a:lnTo>
                <a:lnTo>
                  <a:pt x="1240746" y="-306193"/>
                </a:lnTo>
                <a:lnTo>
                  <a:pt x="1251653" y="-312289"/>
                </a:lnTo>
                <a:lnTo>
                  <a:pt x="1262634" y="-318419"/>
                </a:lnTo>
                <a:lnTo>
                  <a:pt x="1273684" y="-324584"/>
                </a:lnTo>
                <a:lnTo>
                  <a:pt x="1284801" y="-330783"/>
                </a:lnTo>
                <a:lnTo>
                  <a:pt x="1295982" y="-337014"/>
                </a:lnTo>
                <a:lnTo>
                  <a:pt x="1307225" y="-343278"/>
                </a:lnTo>
                <a:lnTo>
                  <a:pt x="1318525" y="-349574"/>
                </a:lnTo>
                <a:lnTo>
                  <a:pt x="1329880" y="-355901"/>
                </a:lnTo>
                <a:lnTo>
                  <a:pt x="1341287" y="-362258"/>
                </a:lnTo>
                <a:lnTo>
                  <a:pt x="1352743" y="-368645"/>
                </a:lnTo>
                <a:lnTo>
                  <a:pt x="1364244" y="-375062"/>
                </a:lnTo>
                <a:lnTo>
                  <a:pt x="1375789" y="-381507"/>
                </a:lnTo>
                <a:lnTo>
                  <a:pt x="1378269" y="-382892"/>
                </a:lnTo>
                <a:lnTo>
                  <a:pt x="1389764" y="-388142"/>
                </a:lnTo>
                <a:lnTo>
                  <a:pt x="1401281" y="-393408"/>
                </a:lnTo>
                <a:lnTo>
                  <a:pt x="1412817" y="-398687"/>
                </a:lnTo>
                <a:lnTo>
                  <a:pt x="1424370" y="-403977"/>
                </a:lnTo>
                <a:lnTo>
                  <a:pt x="1435936" y="-409276"/>
                </a:lnTo>
                <a:lnTo>
                  <a:pt x="1447513" y="-414582"/>
                </a:lnTo>
                <a:lnTo>
                  <a:pt x="1459097" y="-419892"/>
                </a:lnTo>
                <a:lnTo>
                  <a:pt x="1470686" y="-425204"/>
                </a:lnTo>
                <a:lnTo>
                  <a:pt x="1482277" y="-430516"/>
                </a:lnTo>
                <a:lnTo>
                  <a:pt x="1493866" y="-435826"/>
                </a:lnTo>
                <a:lnTo>
                  <a:pt x="1505451" y="-441131"/>
                </a:lnTo>
                <a:lnTo>
                  <a:pt x="1517029" y="-446428"/>
                </a:lnTo>
                <a:lnTo>
                  <a:pt x="1528597" y="-451717"/>
                </a:lnTo>
                <a:lnTo>
                  <a:pt x="1540152" y="-456994"/>
                </a:lnTo>
                <a:lnTo>
                  <a:pt x="1551691" y="-462258"/>
                </a:lnTo>
                <a:lnTo>
                  <a:pt x="1563211" y="-467505"/>
                </a:lnTo>
                <a:lnTo>
                  <a:pt x="1574710" y="-472734"/>
                </a:lnTo>
                <a:lnTo>
                  <a:pt x="1586184" y="-477943"/>
                </a:lnTo>
                <a:lnTo>
                  <a:pt x="1599569" y="-483440"/>
                </a:lnTo>
                <a:lnTo>
                  <a:pt x="1611829" y="-488286"/>
                </a:lnTo>
                <a:lnTo>
                  <a:pt x="1624092" y="-493009"/>
                </a:lnTo>
                <a:lnTo>
                  <a:pt x="1636348" y="-497622"/>
                </a:lnTo>
                <a:lnTo>
                  <a:pt x="1648586" y="-502135"/>
                </a:lnTo>
                <a:lnTo>
                  <a:pt x="1660797" y="-506561"/>
                </a:lnTo>
                <a:lnTo>
                  <a:pt x="1672969" y="-510910"/>
                </a:lnTo>
                <a:lnTo>
                  <a:pt x="1685093" y="-515194"/>
                </a:lnTo>
                <a:lnTo>
                  <a:pt x="1697157" y="-519425"/>
                </a:lnTo>
                <a:lnTo>
                  <a:pt x="1709152" y="-523614"/>
                </a:lnTo>
                <a:lnTo>
                  <a:pt x="1721066" y="-527772"/>
                </a:lnTo>
                <a:lnTo>
                  <a:pt x="1732890" y="-531912"/>
                </a:lnTo>
                <a:lnTo>
                  <a:pt x="1744614" y="-536045"/>
                </a:lnTo>
                <a:lnTo>
                  <a:pt x="1756226" y="-540183"/>
                </a:lnTo>
                <a:lnTo>
                  <a:pt x="1767716" y="-544336"/>
                </a:lnTo>
                <a:lnTo>
                  <a:pt x="1779074" y="-548516"/>
                </a:lnTo>
                <a:lnTo>
                  <a:pt x="1790289" y="-552735"/>
                </a:lnTo>
                <a:lnTo>
                  <a:pt x="1793495" y="-553961"/>
                </a:lnTo>
                <a:lnTo>
                  <a:pt x="1806541" y="-558843"/>
                </a:lnTo>
                <a:lnTo>
                  <a:pt x="1819557" y="-563371"/>
                </a:lnTo>
                <a:lnTo>
                  <a:pt x="1832520" y="-567585"/>
                </a:lnTo>
                <a:lnTo>
                  <a:pt x="1845408" y="-571523"/>
                </a:lnTo>
                <a:lnTo>
                  <a:pt x="1858200" y="-575224"/>
                </a:lnTo>
                <a:lnTo>
                  <a:pt x="1870873" y="-578726"/>
                </a:lnTo>
                <a:lnTo>
                  <a:pt x="1883404" y="-582068"/>
                </a:lnTo>
                <a:lnTo>
                  <a:pt x="1895771" y="-585290"/>
                </a:lnTo>
                <a:lnTo>
                  <a:pt x="1907953" y="-588429"/>
                </a:lnTo>
                <a:lnTo>
                  <a:pt x="1919927" y="-591524"/>
                </a:lnTo>
                <a:lnTo>
                  <a:pt x="1931670" y="-594615"/>
                </a:lnTo>
                <a:lnTo>
                  <a:pt x="1943161" y="-597740"/>
                </a:lnTo>
                <a:lnTo>
                  <a:pt x="1954377" y="-600937"/>
                </a:lnTo>
                <a:lnTo>
                  <a:pt x="1965297" y="-604245"/>
                </a:lnTo>
                <a:lnTo>
                  <a:pt x="1973721" y="-606971"/>
                </a:lnTo>
                <a:lnTo>
                  <a:pt x="2002603" y="-614182"/>
                </a:lnTo>
                <a:lnTo>
                  <a:pt x="2025744" y="-619325"/>
                </a:lnTo>
                <a:lnTo>
                  <a:pt x="2043613" y="-622563"/>
                </a:lnTo>
                <a:lnTo>
                  <a:pt x="2056678" y="-624059"/>
                </a:lnTo>
                <a:lnTo>
                  <a:pt x="2065410" y="-623976"/>
                </a:lnTo>
                <a:lnTo>
                  <a:pt x="2070275" y="-622479"/>
                </a:lnTo>
                <a:lnTo>
                  <a:pt x="2071743" y="-619731"/>
                </a:lnTo>
                <a:lnTo>
                  <a:pt x="2070284" y="-615894"/>
                </a:lnTo>
                <a:lnTo>
                  <a:pt x="2066365" y="-611133"/>
                </a:lnTo>
                <a:lnTo>
                  <a:pt x="2060455" y="-605610"/>
                </a:lnTo>
                <a:lnTo>
                  <a:pt x="2053024" y="-599490"/>
                </a:lnTo>
                <a:lnTo>
                  <a:pt x="2044540" y="-592935"/>
                </a:lnTo>
                <a:lnTo>
                  <a:pt x="2035472" y="-586108"/>
                </a:lnTo>
                <a:lnTo>
                  <a:pt x="2026288" y="-579175"/>
                </a:lnTo>
                <a:lnTo>
                  <a:pt x="2017458" y="-572297"/>
                </a:lnTo>
                <a:lnTo>
                  <a:pt x="2009451" y="-565638"/>
                </a:lnTo>
                <a:lnTo>
                  <a:pt x="2002734" y="-559361"/>
                </a:lnTo>
                <a:lnTo>
                  <a:pt x="1997777" y="-553631"/>
                </a:lnTo>
                <a:lnTo>
                  <a:pt x="1995049" y="-548610"/>
                </a:lnTo>
                <a:lnTo>
                  <a:pt x="1995019" y="-544461"/>
                </a:lnTo>
                <a:lnTo>
                  <a:pt x="2024596" y="-555102"/>
                </a:lnTo>
                <a:lnTo>
                  <a:pt x="2052963" y="-564606"/>
                </a:lnTo>
                <a:lnTo>
                  <a:pt x="2080259" y="-573069"/>
                </a:lnTo>
                <a:lnTo>
                  <a:pt x="2106627" y="-580582"/>
                </a:lnTo>
                <a:lnTo>
                  <a:pt x="2132208" y="-587241"/>
                </a:lnTo>
                <a:lnTo>
                  <a:pt x="2157143" y="-593138"/>
                </a:lnTo>
                <a:lnTo>
                  <a:pt x="2181574" y="-598367"/>
                </a:lnTo>
                <a:lnTo>
                  <a:pt x="2205642" y="-603021"/>
                </a:lnTo>
                <a:lnTo>
                  <a:pt x="2229489" y="-607194"/>
                </a:lnTo>
                <a:lnTo>
                  <a:pt x="2253256" y="-610979"/>
                </a:lnTo>
                <a:lnTo>
                  <a:pt x="2277084" y="-614470"/>
                </a:lnTo>
                <a:lnTo>
                  <a:pt x="2301115" y="-617761"/>
                </a:lnTo>
                <a:lnTo>
                  <a:pt x="2325490" y="-620945"/>
                </a:lnTo>
                <a:lnTo>
                  <a:pt x="2350351" y="-624116"/>
                </a:lnTo>
                <a:lnTo>
                  <a:pt x="2375839" y="-627366"/>
                </a:lnTo>
                <a:lnTo>
                  <a:pt x="2402096" y="-630790"/>
                </a:lnTo>
                <a:lnTo>
                  <a:pt x="2429263" y="-634482"/>
                </a:lnTo>
                <a:lnTo>
                  <a:pt x="2457481" y="-638533"/>
                </a:lnTo>
                <a:lnTo>
                  <a:pt x="2486891" y="-643039"/>
                </a:lnTo>
                <a:lnTo>
                  <a:pt x="2517636" y="-648093"/>
                </a:lnTo>
                <a:lnTo>
                  <a:pt x="2523586" y="-646977"/>
                </a:lnTo>
                <a:lnTo>
                  <a:pt x="2540733" y="-646472"/>
                </a:lnTo>
                <a:lnTo>
                  <a:pt x="2591509" y="-646632"/>
                </a:lnTo>
                <a:lnTo>
                  <a:pt x="2621507" y="-646848"/>
                </a:lnTo>
                <a:lnTo>
                  <a:pt x="2634114" y="-647004"/>
                </a:lnTo>
                <a:lnTo>
                  <a:pt x="2645574" y="-647196"/>
                </a:lnTo>
                <a:lnTo>
                  <a:pt x="2657486" y="-647431"/>
                </a:lnTo>
                <a:lnTo>
                  <a:pt x="2669834" y="-647703"/>
                </a:lnTo>
                <a:lnTo>
                  <a:pt x="2682601" y="-648003"/>
                </a:lnTo>
                <a:lnTo>
                  <a:pt x="2695771" y="-648327"/>
                </a:lnTo>
                <a:lnTo>
                  <a:pt x="2709327" y="-648666"/>
                </a:lnTo>
                <a:lnTo>
                  <a:pt x="2723255" y="-649015"/>
                </a:lnTo>
                <a:lnTo>
                  <a:pt x="2736368" y="-649338"/>
                </a:lnTo>
                <a:lnTo>
                  <a:pt x="2748165" y="-648548"/>
                </a:lnTo>
                <a:lnTo>
                  <a:pt x="2760156" y="-647746"/>
                </a:lnTo>
                <a:lnTo>
                  <a:pt x="2772335" y="-646932"/>
                </a:lnTo>
                <a:lnTo>
                  <a:pt x="2784694" y="-646106"/>
                </a:lnTo>
                <a:lnTo>
                  <a:pt x="2797228" y="-645270"/>
                </a:lnTo>
                <a:lnTo>
                  <a:pt x="2809930" y="-644424"/>
                </a:lnTo>
                <a:lnTo>
                  <a:pt x="2822793" y="-643569"/>
                </a:lnTo>
                <a:lnTo>
                  <a:pt x="2835810" y="-642705"/>
                </a:lnTo>
                <a:lnTo>
                  <a:pt x="2848976" y="-641832"/>
                </a:lnTo>
                <a:lnTo>
                  <a:pt x="2862283" y="-640952"/>
                </a:lnTo>
                <a:lnTo>
                  <a:pt x="2875726" y="-640066"/>
                </a:lnTo>
                <a:lnTo>
                  <a:pt x="2876284" y="-640029"/>
                </a:lnTo>
                <a:lnTo>
                  <a:pt x="2888690" y="-639145"/>
                </a:lnTo>
                <a:lnTo>
                  <a:pt x="2901192" y="-638312"/>
                </a:lnTo>
                <a:lnTo>
                  <a:pt x="2913800" y="-637518"/>
                </a:lnTo>
                <a:lnTo>
                  <a:pt x="2926520" y="-636750"/>
                </a:lnTo>
                <a:lnTo>
                  <a:pt x="2939361" y="-635996"/>
                </a:lnTo>
                <a:lnTo>
                  <a:pt x="2952395" y="-635241"/>
                </a:lnTo>
                <a:lnTo>
                  <a:pt x="2964795" y="-633163"/>
                </a:lnTo>
                <a:lnTo>
                  <a:pt x="2977266" y="-631104"/>
                </a:lnTo>
                <a:lnTo>
                  <a:pt x="2989796" y="-629061"/>
                </a:lnTo>
                <a:lnTo>
                  <a:pt x="3002370" y="-627033"/>
                </a:lnTo>
                <a:lnTo>
                  <a:pt x="3014974" y="-625019"/>
                </a:lnTo>
                <a:lnTo>
                  <a:pt x="3027595" y="-623017"/>
                </a:lnTo>
                <a:lnTo>
                  <a:pt x="3029726" y="-622681"/>
                </a:lnTo>
                <a:lnTo>
                  <a:pt x="3042304" y="-620560"/>
                </a:lnTo>
                <a:lnTo>
                  <a:pt x="3054917" y="-618561"/>
                </a:lnTo>
                <a:lnTo>
                  <a:pt x="3067551" y="-616654"/>
                </a:lnTo>
                <a:lnTo>
                  <a:pt x="3080196" y="-614805"/>
                </a:lnTo>
                <a:lnTo>
                  <a:pt x="3092838" y="-612984"/>
                </a:lnTo>
                <a:lnTo>
                  <a:pt x="3105467" y="-611157"/>
                </a:lnTo>
                <a:lnTo>
                  <a:pt x="3118068" y="-609294"/>
                </a:lnTo>
                <a:lnTo>
                  <a:pt x="3130632" y="-607362"/>
                </a:lnTo>
                <a:lnTo>
                  <a:pt x="3143144" y="-605330"/>
                </a:lnTo>
                <a:lnTo>
                  <a:pt x="3155594" y="-603165"/>
                </a:lnTo>
                <a:lnTo>
                  <a:pt x="3167969" y="-600835"/>
                </a:lnTo>
                <a:lnTo>
                  <a:pt x="3180257" y="-598309"/>
                </a:lnTo>
                <a:lnTo>
                  <a:pt x="3185631" y="-597128"/>
                </a:lnTo>
                <a:lnTo>
                  <a:pt x="3200690" y="-593050"/>
                </a:lnTo>
                <a:lnTo>
                  <a:pt x="3215692" y="-589106"/>
                </a:lnTo>
                <a:lnTo>
                  <a:pt x="3230621" y="-585279"/>
                </a:lnTo>
                <a:lnTo>
                  <a:pt x="3245462" y="-581551"/>
                </a:lnTo>
                <a:lnTo>
                  <a:pt x="3260197" y="-577904"/>
                </a:lnTo>
                <a:lnTo>
                  <a:pt x="3274811" y="-574320"/>
                </a:lnTo>
                <a:lnTo>
                  <a:pt x="3289288" y="-570783"/>
                </a:lnTo>
                <a:lnTo>
                  <a:pt x="3303611" y="-567274"/>
                </a:lnTo>
                <a:lnTo>
                  <a:pt x="3317765" y="-563776"/>
                </a:lnTo>
                <a:lnTo>
                  <a:pt x="3331733" y="-560271"/>
                </a:lnTo>
                <a:lnTo>
                  <a:pt x="3345500" y="-556742"/>
                </a:lnTo>
                <a:lnTo>
                  <a:pt x="3359048" y="-553170"/>
                </a:lnTo>
                <a:lnTo>
                  <a:pt x="3372362" y="-549539"/>
                </a:lnTo>
                <a:lnTo>
                  <a:pt x="3385426" y="-545830"/>
                </a:lnTo>
                <a:lnTo>
                  <a:pt x="3398224" y="-542027"/>
                </a:lnTo>
                <a:lnTo>
                  <a:pt x="3410739" y="-538110"/>
                </a:lnTo>
                <a:lnTo>
                  <a:pt x="3422955" y="-534064"/>
                </a:lnTo>
                <a:lnTo>
                  <a:pt x="3434857" y="-529869"/>
                </a:lnTo>
                <a:lnTo>
                  <a:pt x="3446428" y="-525509"/>
                </a:lnTo>
                <a:lnTo>
                  <a:pt x="3457652" y="-520966"/>
                </a:lnTo>
                <a:lnTo>
                  <a:pt x="3467047" y="-518122"/>
                </a:lnTo>
                <a:lnTo>
                  <a:pt x="3474904" y="-515747"/>
                </a:lnTo>
                <a:lnTo>
                  <a:pt x="3482579" y="-513434"/>
                </a:lnTo>
                <a:lnTo>
                  <a:pt x="3491428" y="-510776"/>
                </a:lnTo>
                <a:lnTo>
                  <a:pt x="3502808" y="-507367"/>
                </a:lnTo>
                <a:lnTo>
                  <a:pt x="3518075" y="-502798"/>
                </a:lnTo>
                <a:lnTo>
                  <a:pt x="3538585" y="-496664"/>
                </a:lnTo>
                <a:lnTo>
                  <a:pt x="3546882" y="-494182"/>
                </a:lnTo>
                <a:lnTo>
                  <a:pt x="3556389" y="-491585"/>
                </a:lnTo>
                <a:lnTo>
                  <a:pt x="3566381" y="-488517"/>
                </a:lnTo>
                <a:lnTo>
                  <a:pt x="3576865" y="-484988"/>
                </a:lnTo>
                <a:lnTo>
                  <a:pt x="3587845" y="-481008"/>
                </a:lnTo>
                <a:lnTo>
                  <a:pt x="3599325" y="-476589"/>
                </a:lnTo>
                <a:lnTo>
                  <a:pt x="3611311" y="-471740"/>
                </a:lnTo>
                <a:lnTo>
                  <a:pt x="3623806" y="-466472"/>
                </a:lnTo>
                <a:lnTo>
                  <a:pt x="3636817" y="-460797"/>
                </a:lnTo>
                <a:lnTo>
                  <a:pt x="3650346" y="-454724"/>
                </a:lnTo>
                <a:lnTo>
                  <a:pt x="3664400" y="-448265"/>
                </a:lnTo>
                <a:lnTo>
                  <a:pt x="3668206" y="-446493"/>
                </a:lnTo>
                <a:lnTo>
                  <a:pt x="3678882" y="-441683"/>
                </a:lnTo>
                <a:lnTo>
                  <a:pt x="3689825" y="-436756"/>
                </a:lnTo>
                <a:lnTo>
                  <a:pt x="3701051" y="-431703"/>
                </a:lnTo>
                <a:lnTo>
                  <a:pt x="3712573" y="-426512"/>
                </a:lnTo>
                <a:lnTo>
                  <a:pt x="3724405" y="-421172"/>
                </a:lnTo>
                <a:lnTo>
                  <a:pt x="3736563" y="-415671"/>
                </a:lnTo>
                <a:lnTo>
                  <a:pt x="3749060" y="-409998"/>
                </a:lnTo>
                <a:lnTo>
                  <a:pt x="3750997" y="-409117"/>
                </a:lnTo>
                <a:lnTo>
                  <a:pt x="3761796" y="-404588"/>
                </a:lnTo>
                <a:lnTo>
                  <a:pt x="3772714" y="-399726"/>
                </a:lnTo>
                <a:lnTo>
                  <a:pt x="3783751" y="-394518"/>
                </a:lnTo>
                <a:lnTo>
                  <a:pt x="3794904" y="-388952"/>
                </a:lnTo>
                <a:lnTo>
                  <a:pt x="3806173" y="-383016"/>
                </a:lnTo>
                <a:lnTo>
                  <a:pt x="3817556" y="-376696"/>
                </a:lnTo>
                <a:lnTo>
                  <a:pt x="3829053" y="-369980"/>
                </a:lnTo>
                <a:lnTo>
                  <a:pt x="3840660" y="-362857"/>
                </a:lnTo>
                <a:lnTo>
                  <a:pt x="3848012" y="-358165"/>
                </a:lnTo>
                <a:lnTo>
                  <a:pt x="3873918" y="-343105"/>
                </a:lnTo>
                <a:lnTo>
                  <a:pt x="3894711" y="-331679"/>
                </a:lnTo>
                <a:lnTo>
                  <a:pt x="3910987" y="-323454"/>
                </a:lnTo>
                <a:lnTo>
                  <a:pt x="3923346" y="-317996"/>
                </a:lnTo>
                <a:lnTo>
                  <a:pt x="3932384" y="-314872"/>
                </a:lnTo>
                <a:lnTo>
                  <a:pt x="3938699" y="-313648"/>
                </a:lnTo>
                <a:lnTo>
                  <a:pt x="3942890" y="-313891"/>
                </a:lnTo>
                <a:lnTo>
                  <a:pt x="3945553" y="-315167"/>
                </a:lnTo>
                <a:lnTo>
                  <a:pt x="3948025" y="-318122"/>
                </a:lnTo>
                <a:lnTo>
                  <a:pt x="3943656" y="-311581"/>
                </a:lnTo>
                <a:lnTo>
                  <a:pt x="3939274" y="-304126"/>
                </a:lnTo>
                <a:lnTo>
                  <a:pt x="3948705" y="-300747"/>
                </a:lnTo>
                <a:lnTo>
                  <a:pt x="3958367" y="-296712"/>
                </a:lnTo>
                <a:lnTo>
                  <a:pt x="3968247" y="-292067"/>
                </a:lnTo>
                <a:lnTo>
                  <a:pt x="3978330" y="-286855"/>
                </a:lnTo>
                <a:lnTo>
                  <a:pt x="3988603" y="-281121"/>
                </a:lnTo>
                <a:lnTo>
                  <a:pt x="3999051" y="-274907"/>
                </a:lnTo>
                <a:lnTo>
                  <a:pt x="4009660" y="-268259"/>
                </a:lnTo>
                <a:lnTo>
                  <a:pt x="4020415" y="-261220"/>
                </a:lnTo>
                <a:lnTo>
                  <a:pt x="4031304" y="-253834"/>
                </a:lnTo>
                <a:lnTo>
                  <a:pt x="4042310" y="-246145"/>
                </a:lnTo>
                <a:lnTo>
                  <a:pt x="4053421" y="-238196"/>
                </a:lnTo>
                <a:lnTo>
                  <a:pt x="4064622" y="-230033"/>
                </a:lnTo>
                <a:lnTo>
                  <a:pt x="4075899" y="-221699"/>
                </a:lnTo>
                <a:lnTo>
                  <a:pt x="4087237" y="-213237"/>
                </a:lnTo>
                <a:lnTo>
                  <a:pt x="4098623" y="-204692"/>
                </a:lnTo>
                <a:lnTo>
                  <a:pt x="4110042" y="-196108"/>
                </a:lnTo>
                <a:lnTo>
                  <a:pt x="4118395" y="-189839"/>
                </a:lnTo>
                <a:lnTo>
                  <a:pt x="4130082" y="-181556"/>
                </a:lnTo>
                <a:lnTo>
                  <a:pt x="4141542" y="-173061"/>
                </a:lnTo>
                <a:lnTo>
                  <a:pt x="4152772" y="-164400"/>
                </a:lnTo>
                <a:lnTo>
                  <a:pt x="4163769" y="-155622"/>
                </a:lnTo>
                <a:lnTo>
                  <a:pt x="4174531" y="-146775"/>
                </a:lnTo>
                <a:lnTo>
                  <a:pt x="4185054" y="-137908"/>
                </a:lnTo>
                <a:lnTo>
                  <a:pt x="4195337" y="-129068"/>
                </a:lnTo>
                <a:lnTo>
                  <a:pt x="4205376" y="-120304"/>
                </a:lnTo>
                <a:lnTo>
                  <a:pt x="4215168" y="-111663"/>
                </a:lnTo>
                <a:lnTo>
                  <a:pt x="4224711" y="-103195"/>
                </a:lnTo>
                <a:lnTo>
                  <a:pt x="4234002" y="-94946"/>
                </a:lnTo>
                <a:lnTo>
                  <a:pt x="4243039" y="-86966"/>
                </a:lnTo>
                <a:lnTo>
                  <a:pt x="4251817" y="-79303"/>
                </a:lnTo>
                <a:lnTo>
                  <a:pt x="4260335" y="-72003"/>
                </a:lnTo>
                <a:lnTo>
                  <a:pt x="4268590" y="-65117"/>
                </a:lnTo>
                <a:lnTo>
                  <a:pt x="4276580" y="-58691"/>
                </a:lnTo>
                <a:lnTo>
                  <a:pt x="4282632" y="-54025"/>
                </a:lnTo>
                <a:lnTo>
                  <a:pt x="4277031" y="-48082"/>
                </a:lnTo>
                <a:lnTo>
                  <a:pt x="4271697" y="-41656"/>
                </a:lnTo>
                <a:lnTo>
                  <a:pt x="4284699" y="-32299"/>
                </a:lnTo>
                <a:lnTo>
                  <a:pt x="4297404" y="-22624"/>
                </a:lnTo>
                <a:lnTo>
                  <a:pt x="4309830" y="-12650"/>
                </a:lnTo>
                <a:lnTo>
                  <a:pt x="4321998" y="-2401"/>
                </a:lnTo>
                <a:lnTo>
                  <a:pt x="4333928" y="8102"/>
                </a:lnTo>
                <a:lnTo>
                  <a:pt x="4345639" y="18839"/>
                </a:lnTo>
                <a:lnTo>
                  <a:pt x="4357151" y="29787"/>
                </a:lnTo>
                <a:lnTo>
                  <a:pt x="4368483" y="40926"/>
                </a:lnTo>
                <a:lnTo>
                  <a:pt x="4379656" y="52233"/>
                </a:lnTo>
                <a:lnTo>
                  <a:pt x="4390689" y="63687"/>
                </a:lnTo>
                <a:lnTo>
                  <a:pt x="4401603" y="75266"/>
                </a:lnTo>
                <a:lnTo>
                  <a:pt x="4412416" y="86950"/>
                </a:lnTo>
                <a:lnTo>
                  <a:pt x="4423148" y="98716"/>
                </a:lnTo>
                <a:lnTo>
                  <a:pt x="4433820" y="110544"/>
                </a:lnTo>
                <a:lnTo>
                  <a:pt x="4444451" y="122410"/>
                </a:lnTo>
                <a:lnTo>
                  <a:pt x="4455060" y="134295"/>
                </a:lnTo>
                <a:lnTo>
                  <a:pt x="4465668" y="146176"/>
                </a:lnTo>
                <a:lnTo>
                  <a:pt x="4476294" y="158033"/>
                </a:lnTo>
                <a:lnTo>
                  <a:pt x="4486959" y="169842"/>
                </a:lnTo>
                <a:lnTo>
                  <a:pt x="4497681" y="181584"/>
                </a:lnTo>
                <a:lnTo>
                  <a:pt x="4505897" y="191241"/>
                </a:lnTo>
                <a:lnTo>
                  <a:pt x="4512717" y="199674"/>
                </a:lnTo>
                <a:lnTo>
                  <a:pt x="4512717" y="-720163"/>
                </a:lnTo>
                <a:close/>
              </a:path>
            </a:pathLst>
          </a:custGeom>
          <a:solidFill>
            <a:srgbClr val="EF8B3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3" name="object 723"/>
          <p:cNvSpPr/>
          <p:nvPr/>
        </p:nvSpPr>
        <p:spPr>
          <a:xfrm>
            <a:off x="5130840" y="-2805033"/>
            <a:ext cx="5629936" cy="5561620"/>
          </a:xfrm>
          <a:custGeom>
            <a:avLst/>
            <a:gdLst/>
            <a:ahLst/>
            <a:cxnLst/>
            <a:rect l="l" t="t" r="r" b="b"/>
            <a:pathLst>
              <a:path w="5629936" h="5561620">
                <a:moveTo>
                  <a:pt x="1483833" y="4194143"/>
                </a:moveTo>
                <a:lnTo>
                  <a:pt x="1468038" y="4186705"/>
                </a:lnTo>
                <a:lnTo>
                  <a:pt x="1452149" y="4179242"/>
                </a:lnTo>
                <a:lnTo>
                  <a:pt x="1461855" y="4184550"/>
                </a:lnTo>
                <a:lnTo>
                  <a:pt x="1499126" y="4203589"/>
                </a:lnTo>
                <a:lnTo>
                  <a:pt x="1483833" y="4194143"/>
                </a:lnTo>
                <a:close/>
              </a:path>
              <a:path w="5629936" h="5561620">
                <a:moveTo>
                  <a:pt x="1682767" y="4283959"/>
                </a:moveTo>
                <a:lnTo>
                  <a:pt x="1670896" y="4279401"/>
                </a:lnTo>
                <a:lnTo>
                  <a:pt x="1659127" y="4274614"/>
                </a:lnTo>
                <a:lnTo>
                  <a:pt x="1647444" y="4269629"/>
                </a:lnTo>
                <a:lnTo>
                  <a:pt x="1635834" y="4264480"/>
                </a:lnTo>
                <a:lnTo>
                  <a:pt x="1624283" y="4259197"/>
                </a:lnTo>
                <a:lnTo>
                  <a:pt x="1612776" y="4253814"/>
                </a:lnTo>
                <a:lnTo>
                  <a:pt x="1610826" y="4252887"/>
                </a:lnTo>
                <a:lnTo>
                  <a:pt x="1601300" y="4248363"/>
                </a:lnTo>
                <a:lnTo>
                  <a:pt x="1589840" y="4242875"/>
                </a:lnTo>
                <a:lnTo>
                  <a:pt x="1601770" y="3935363"/>
                </a:lnTo>
                <a:lnTo>
                  <a:pt x="1589342" y="3929876"/>
                </a:lnTo>
                <a:lnTo>
                  <a:pt x="1576801" y="3924363"/>
                </a:lnTo>
                <a:lnTo>
                  <a:pt x="1564147" y="3918830"/>
                </a:lnTo>
                <a:lnTo>
                  <a:pt x="1566911" y="4231920"/>
                </a:lnTo>
                <a:lnTo>
                  <a:pt x="1561256" y="4230422"/>
                </a:lnTo>
                <a:lnTo>
                  <a:pt x="1545991" y="4223339"/>
                </a:lnTo>
                <a:lnTo>
                  <a:pt x="1543877" y="4221208"/>
                </a:lnTo>
                <a:lnTo>
                  <a:pt x="1540915" y="3907299"/>
                </a:lnTo>
                <a:lnTo>
                  <a:pt x="1528709" y="3900559"/>
                </a:lnTo>
                <a:lnTo>
                  <a:pt x="1526795" y="4213631"/>
                </a:lnTo>
                <a:lnTo>
                  <a:pt x="1530612" y="4216154"/>
                </a:lnTo>
                <a:lnTo>
                  <a:pt x="1515266" y="4208244"/>
                </a:lnTo>
                <a:lnTo>
                  <a:pt x="1504060" y="3886946"/>
                </a:lnTo>
                <a:lnTo>
                  <a:pt x="1491629" y="3880064"/>
                </a:lnTo>
                <a:lnTo>
                  <a:pt x="1479136" y="3873126"/>
                </a:lnTo>
                <a:lnTo>
                  <a:pt x="1466586" y="3866128"/>
                </a:lnTo>
                <a:lnTo>
                  <a:pt x="1453987" y="3859065"/>
                </a:lnTo>
                <a:lnTo>
                  <a:pt x="1441345" y="3851934"/>
                </a:lnTo>
                <a:lnTo>
                  <a:pt x="1428665" y="3844729"/>
                </a:lnTo>
                <a:lnTo>
                  <a:pt x="1415955" y="3837448"/>
                </a:lnTo>
                <a:lnTo>
                  <a:pt x="1403221" y="3830084"/>
                </a:lnTo>
                <a:lnTo>
                  <a:pt x="1424871" y="4165104"/>
                </a:lnTo>
                <a:lnTo>
                  <a:pt x="1441656" y="4173930"/>
                </a:lnTo>
                <a:lnTo>
                  <a:pt x="1434724" y="4170584"/>
                </a:lnTo>
                <a:lnTo>
                  <a:pt x="1423345" y="4164971"/>
                </a:lnTo>
                <a:lnTo>
                  <a:pt x="1412024" y="4159240"/>
                </a:lnTo>
                <a:lnTo>
                  <a:pt x="1400769" y="4153370"/>
                </a:lnTo>
                <a:lnTo>
                  <a:pt x="1389589" y="4147341"/>
                </a:lnTo>
                <a:lnTo>
                  <a:pt x="1378493" y="4141134"/>
                </a:lnTo>
                <a:lnTo>
                  <a:pt x="1367488" y="4134729"/>
                </a:lnTo>
                <a:lnTo>
                  <a:pt x="1356585" y="4128105"/>
                </a:lnTo>
                <a:lnTo>
                  <a:pt x="1351776" y="4125086"/>
                </a:lnTo>
                <a:lnTo>
                  <a:pt x="1388177" y="4145274"/>
                </a:lnTo>
                <a:lnTo>
                  <a:pt x="1352166" y="3799731"/>
                </a:lnTo>
                <a:lnTo>
                  <a:pt x="1339405" y="3791897"/>
                </a:lnTo>
                <a:lnTo>
                  <a:pt x="1326658" y="3783955"/>
                </a:lnTo>
                <a:lnTo>
                  <a:pt x="1313931" y="3775902"/>
                </a:lnTo>
                <a:lnTo>
                  <a:pt x="1301230" y="3767734"/>
                </a:lnTo>
                <a:lnTo>
                  <a:pt x="1291025" y="3760339"/>
                </a:lnTo>
                <a:lnTo>
                  <a:pt x="1280794" y="3752929"/>
                </a:lnTo>
                <a:lnTo>
                  <a:pt x="1270540" y="3745507"/>
                </a:lnTo>
                <a:lnTo>
                  <a:pt x="1260265" y="3738075"/>
                </a:lnTo>
                <a:lnTo>
                  <a:pt x="1249973" y="3730635"/>
                </a:lnTo>
                <a:lnTo>
                  <a:pt x="1239667" y="3723188"/>
                </a:lnTo>
                <a:lnTo>
                  <a:pt x="1229349" y="3715737"/>
                </a:lnTo>
                <a:lnTo>
                  <a:pt x="1219023" y="3708283"/>
                </a:lnTo>
                <a:lnTo>
                  <a:pt x="1208692" y="3700830"/>
                </a:lnTo>
                <a:lnTo>
                  <a:pt x="1198357" y="3693379"/>
                </a:lnTo>
                <a:lnTo>
                  <a:pt x="1188024" y="3685931"/>
                </a:lnTo>
                <a:lnTo>
                  <a:pt x="1177837" y="3678593"/>
                </a:lnTo>
                <a:lnTo>
                  <a:pt x="1115937" y="3634041"/>
                </a:lnTo>
                <a:lnTo>
                  <a:pt x="1059664" y="3583482"/>
                </a:lnTo>
                <a:lnTo>
                  <a:pt x="1048352" y="3573445"/>
                </a:lnTo>
                <a:lnTo>
                  <a:pt x="1037053" y="3563454"/>
                </a:lnTo>
                <a:lnTo>
                  <a:pt x="1025778" y="3553499"/>
                </a:lnTo>
                <a:lnTo>
                  <a:pt x="1014541" y="3543574"/>
                </a:lnTo>
                <a:lnTo>
                  <a:pt x="1003353" y="3533671"/>
                </a:lnTo>
                <a:lnTo>
                  <a:pt x="992228" y="3523780"/>
                </a:lnTo>
                <a:lnTo>
                  <a:pt x="981177" y="3513896"/>
                </a:lnTo>
                <a:lnTo>
                  <a:pt x="970212" y="3504009"/>
                </a:lnTo>
                <a:lnTo>
                  <a:pt x="959347" y="3494112"/>
                </a:lnTo>
                <a:lnTo>
                  <a:pt x="948594" y="3484197"/>
                </a:lnTo>
                <a:lnTo>
                  <a:pt x="937965" y="3474256"/>
                </a:lnTo>
                <a:lnTo>
                  <a:pt x="927472" y="3464280"/>
                </a:lnTo>
                <a:lnTo>
                  <a:pt x="917129" y="3454263"/>
                </a:lnTo>
                <a:lnTo>
                  <a:pt x="906946" y="3444196"/>
                </a:lnTo>
                <a:lnTo>
                  <a:pt x="896938" y="3434071"/>
                </a:lnTo>
                <a:lnTo>
                  <a:pt x="887116" y="3423880"/>
                </a:lnTo>
                <a:lnTo>
                  <a:pt x="877492" y="3413616"/>
                </a:lnTo>
                <a:lnTo>
                  <a:pt x="868079" y="3403270"/>
                </a:lnTo>
                <a:lnTo>
                  <a:pt x="858889" y="3392834"/>
                </a:lnTo>
                <a:lnTo>
                  <a:pt x="849936" y="3382302"/>
                </a:lnTo>
                <a:lnTo>
                  <a:pt x="840427" y="3372075"/>
                </a:lnTo>
                <a:lnTo>
                  <a:pt x="830996" y="3361936"/>
                </a:lnTo>
                <a:lnTo>
                  <a:pt x="821650" y="3351881"/>
                </a:lnTo>
                <a:lnTo>
                  <a:pt x="812402" y="3341905"/>
                </a:lnTo>
                <a:lnTo>
                  <a:pt x="803259" y="3332004"/>
                </a:lnTo>
                <a:lnTo>
                  <a:pt x="794232" y="3322173"/>
                </a:lnTo>
                <a:lnTo>
                  <a:pt x="785330" y="3312408"/>
                </a:lnTo>
                <a:lnTo>
                  <a:pt x="776562" y="3302704"/>
                </a:lnTo>
                <a:lnTo>
                  <a:pt x="767940" y="3293056"/>
                </a:lnTo>
                <a:lnTo>
                  <a:pt x="759472" y="3283460"/>
                </a:lnTo>
                <a:lnTo>
                  <a:pt x="751168" y="3273912"/>
                </a:lnTo>
                <a:lnTo>
                  <a:pt x="743037" y="3264406"/>
                </a:lnTo>
                <a:lnTo>
                  <a:pt x="735090" y="3254940"/>
                </a:lnTo>
                <a:lnTo>
                  <a:pt x="727335" y="3245507"/>
                </a:lnTo>
                <a:lnTo>
                  <a:pt x="719783" y="3236103"/>
                </a:lnTo>
                <a:lnTo>
                  <a:pt x="712444" y="3226724"/>
                </a:lnTo>
                <a:lnTo>
                  <a:pt x="705326" y="3217366"/>
                </a:lnTo>
                <a:lnTo>
                  <a:pt x="698440" y="3208023"/>
                </a:lnTo>
                <a:lnTo>
                  <a:pt x="691796" y="3198692"/>
                </a:lnTo>
                <a:lnTo>
                  <a:pt x="687211" y="3192043"/>
                </a:lnTo>
                <a:lnTo>
                  <a:pt x="677214" y="3199324"/>
                </a:lnTo>
                <a:lnTo>
                  <a:pt x="666069" y="3207649"/>
                </a:lnTo>
                <a:lnTo>
                  <a:pt x="660833" y="3211436"/>
                </a:lnTo>
                <a:lnTo>
                  <a:pt x="667623" y="3221169"/>
                </a:lnTo>
                <a:lnTo>
                  <a:pt x="673371" y="3229252"/>
                </a:lnTo>
                <a:lnTo>
                  <a:pt x="682690" y="3242182"/>
                </a:lnTo>
                <a:lnTo>
                  <a:pt x="689388" y="3250845"/>
                </a:lnTo>
                <a:lnTo>
                  <a:pt x="696388" y="3260400"/>
                </a:lnTo>
                <a:lnTo>
                  <a:pt x="703776" y="3270566"/>
                </a:lnTo>
                <a:lnTo>
                  <a:pt x="711640" y="3281063"/>
                </a:lnTo>
                <a:lnTo>
                  <a:pt x="720067" y="3291610"/>
                </a:lnTo>
                <a:lnTo>
                  <a:pt x="729144" y="3301926"/>
                </a:lnTo>
                <a:lnTo>
                  <a:pt x="733782" y="3306737"/>
                </a:lnTo>
                <a:lnTo>
                  <a:pt x="746413" y="3320841"/>
                </a:lnTo>
                <a:lnTo>
                  <a:pt x="758807" y="3334617"/>
                </a:lnTo>
                <a:lnTo>
                  <a:pt x="770672" y="3347754"/>
                </a:lnTo>
                <a:lnTo>
                  <a:pt x="781715" y="3359941"/>
                </a:lnTo>
                <a:lnTo>
                  <a:pt x="791643" y="3370868"/>
                </a:lnTo>
                <a:lnTo>
                  <a:pt x="800164" y="3380223"/>
                </a:lnTo>
                <a:lnTo>
                  <a:pt x="806985" y="3387696"/>
                </a:lnTo>
                <a:lnTo>
                  <a:pt x="811814" y="3392977"/>
                </a:lnTo>
                <a:lnTo>
                  <a:pt x="814357" y="3395754"/>
                </a:lnTo>
                <a:lnTo>
                  <a:pt x="814681" y="3396106"/>
                </a:lnTo>
                <a:lnTo>
                  <a:pt x="802108" y="3407232"/>
                </a:lnTo>
                <a:lnTo>
                  <a:pt x="766133" y="3366879"/>
                </a:lnTo>
                <a:lnTo>
                  <a:pt x="731243" y="3326162"/>
                </a:lnTo>
                <a:lnTo>
                  <a:pt x="697427" y="3285084"/>
                </a:lnTo>
                <a:lnTo>
                  <a:pt x="664672" y="3243649"/>
                </a:lnTo>
                <a:lnTo>
                  <a:pt x="632967" y="3201863"/>
                </a:lnTo>
                <a:lnTo>
                  <a:pt x="602301" y="3159729"/>
                </a:lnTo>
                <a:lnTo>
                  <a:pt x="572661" y="3117251"/>
                </a:lnTo>
                <a:lnTo>
                  <a:pt x="544037" y="3074433"/>
                </a:lnTo>
                <a:lnTo>
                  <a:pt x="516417" y="3031280"/>
                </a:lnTo>
                <a:lnTo>
                  <a:pt x="489789" y="2987797"/>
                </a:lnTo>
                <a:lnTo>
                  <a:pt x="464142" y="2943986"/>
                </a:lnTo>
                <a:lnTo>
                  <a:pt x="439464" y="2899853"/>
                </a:lnTo>
                <a:lnTo>
                  <a:pt x="415743" y="2855402"/>
                </a:lnTo>
                <a:lnTo>
                  <a:pt x="392969" y="2810636"/>
                </a:lnTo>
                <a:lnTo>
                  <a:pt x="390254" y="2805033"/>
                </a:lnTo>
                <a:lnTo>
                  <a:pt x="212712" y="2805033"/>
                </a:lnTo>
                <a:lnTo>
                  <a:pt x="225173" y="2833398"/>
                </a:lnTo>
                <a:lnTo>
                  <a:pt x="242424" y="2871217"/>
                </a:lnTo>
                <a:lnTo>
                  <a:pt x="260007" y="2908365"/>
                </a:lnTo>
                <a:lnTo>
                  <a:pt x="277910" y="2944839"/>
                </a:lnTo>
                <a:lnTo>
                  <a:pt x="296120" y="2980633"/>
                </a:lnTo>
                <a:lnTo>
                  <a:pt x="314624" y="3015744"/>
                </a:lnTo>
                <a:lnTo>
                  <a:pt x="333409" y="3050169"/>
                </a:lnTo>
                <a:lnTo>
                  <a:pt x="352464" y="3083902"/>
                </a:lnTo>
                <a:lnTo>
                  <a:pt x="361037" y="3101182"/>
                </a:lnTo>
                <a:lnTo>
                  <a:pt x="369853" y="3118171"/>
                </a:lnTo>
                <a:lnTo>
                  <a:pt x="378888" y="3134885"/>
                </a:lnTo>
                <a:lnTo>
                  <a:pt x="388116" y="3151342"/>
                </a:lnTo>
                <a:lnTo>
                  <a:pt x="397511" y="3167556"/>
                </a:lnTo>
                <a:lnTo>
                  <a:pt x="407050" y="3183546"/>
                </a:lnTo>
                <a:lnTo>
                  <a:pt x="416706" y="3199327"/>
                </a:lnTo>
                <a:lnTo>
                  <a:pt x="426455" y="3214916"/>
                </a:lnTo>
                <a:lnTo>
                  <a:pt x="436272" y="3230330"/>
                </a:lnTo>
                <a:lnTo>
                  <a:pt x="446131" y="3245585"/>
                </a:lnTo>
                <a:lnTo>
                  <a:pt x="456008" y="3260696"/>
                </a:lnTo>
                <a:lnTo>
                  <a:pt x="465877" y="3275682"/>
                </a:lnTo>
                <a:lnTo>
                  <a:pt x="475713" y="3290558"/>
                </a:lnTo>
                <a:lnTo>
                  <a:pt x="485492" y="3305342"/>
                </a:lnTo>
                <a:lnTo>
                  <a:pt x="495187" y="3320048"/>
                </a:lnTo>
                <a:lnTo>
                  <a:pt x="504775" y="3334694"/>
                </a:lnTo>
                <a:lnTo>
                  <a:pt x="514229" y="3349297"/>
                </a:lnTo>
                <a:lnTo>
                  <a:pt x="523525" y="3363872"/>
                </a:lnTo>
                <a:lnTo>
                  <a:pt x="532638" y="3378437"/>
                </a:lnTo>
                <a:lnTo>
                  <a:pt x="541542" y="3393008"/>
                </a:lnTo>
                <a:lnTo>
                  <a:pt x="551329" y="3406885"/>
                </a:lnTo>
                <a:lnTo>
                  <a:pt x="561133" y="3420602"/>
                </a:lnTo>
                <a:lnTo>
                  <a:pt x="570946" y="3434167"/>
                </a:lnTo>
                <a:lnTo>
                  <a:pt x="580759" y="3447585"/>
                </a:lnTo>
                <a:lnTo>
                  <a:pt x="590564" y="3460866"/>
                </a:lnTo>
                <a:lnTo>
                  <a:pt x="600354" y="3474016"/>
                </a:lnTo>
                <a:lnTo>
                  <a:pt x="610119" y="3487042"/>
                </a:lnTo>
                <a:lnTo>
                  <a:pt x="619853" y="3499951"/>
                </a:lnTo>
                <a:lnTo>
                  <a:pt x="629546" y="3512752"/>
                </a:lnTo>
                <a:lnTo>
                  <a:pt x="639190" y="3525451"/>
                </a:lnTo>
                <a:lnTo>
                  <a:pt x="648779" y="3538056"/>
                </a:lnTo>
                <a:lnTo>
                  <a:pt x="658302" y="3550573"/>
                </a:lnTo>
                <a:lnTo>
                  <a:pt x="667753" y="3563011"/>
                </a:lnTo>
                <a:lnTo>
                  <a:pt x="677123" y="3575377"/>
                </a:lnTo>
                <a:lnTo>
                  <a:pt x="686404" y="3587677"/>
                </a:lnTo>
                <a:lnTo>
                  <a:pt x="695588" y="3599919"/>
                </a:lnTo>
                <a:lnTo>
                  <a:pt x="704667" y="3612111"/>
                </a:lnTo>
                <a:lnTo>
                  <a:pt x="713633" y="3624259"/>
                </a:lnTo>
                <a:lnTo>
                  <a:pt x="722477" y="3636372"/>
                </a:lnTo>
                <a:lnTo>
                  <a:pt x="731191" y="3648455"/>
                </a:lnTo>
                <a:lnTo>
                  <a:pt x="738509" y="3656140"/>
                </a:lnTo>
                <a:lnTo>
                  <a:pt x="747162" y="3665223"/>
                </a:lnTo>
                <a:lnTo>
                  <a:pt x="757123" y="3675617"/>
                </a:lnTo>
                <a:lnTo>
                  <a:pt x="768364" y="3687237"/>
                </a:lnTo>
                <a:lnTo>
                  <a:pt x="780861" y="3699996"/>
                </a:lnTo>
                <a:lnTo>
                  <a:pt x="794586" y="3713809"/>
                </a:lnTo>
                <a:lnTo>
                  <a:pt x="809512" y="3728588"/>
                </a:lnTo>
                <a:lnTo>
                  <a:pt x="825615" y="3744249"/>
                </a:lnTo>
                <a:lnTo>
                  <a:pt x="842866" y="3760704"/>
                </a:lnTo>
                <a:lnTo>
                  <a:pt x="861240" y="3777868"/>
                </a:lnTo>
                <a:lnTo>
                  <a:pt x="880711" y="3795655"/>
                </a:lnTo>
                <a:lnTo>
                  <a:pt x="901251" y="3813978"/>
                </a:lnTo>
                <a:lnTo>
                  <a:pt x="922834" y="3832752"/>
                </a:lnTo>
                <a:lnTo>
                  <a:pt x="945435" y="3851889"/>
                </a:lnTo>
                <a:lnTo>
                  <a:pt x="969026" y="3871305"/>
                </a:lnTo>
                <a:lnTo>
                  <a:pt x="993581" y="3890912"/>
                </a:lnTo>
                <a:lnTo>
                  <a:pt x="1019074" y="3910625"/>
                </a:lnTo>
                <a:lnTo>
                  <a:pt x="1045478" y="3930358"/>
                </a:lnTo>
                <a:lnTo>
                  <a:pt x="1072766" y="3950024"/>
                </a:lnTo>
                <a:lnTo>
                  <a:pt x="1100913" y="3969537"/>
                </a:lnTo>
                <a:lnTo>
                  <a:pt x="1111143" y="3976905"/>
                </a:lnTo>
                <a:lnTo>
                  <a:pt x="1121384" y="3984272"/>
                </a:lnTo>
                <a:lnTo>
                  <a:pt x="1131650" y="3991643"/>
                </a:lnTo>
                <a:lnTo>
                  <a:pt x="1141953" y="3999026"/>
                </a:lnTo>
                <a:lnTo>
                  <a:pt x="1152306" y="4006425"/>
                </a:lnTo>
                <a:lnTo>
                  <a:pt x="1162723" y="4013847"/>
                </a:lnTo>
                <a:lnTo>
                  <a:pt x="1172109" y="4020515"/>
                </a:lnTo>
                <a:lnTo>
                  <a:pt x="1182963" y="4026932"/>
                </a:lnTo>
                <a:lnTo>
                  <a:pt x="1193834" y="4033361"/>
                </a:lnTo>
                <a:lnTo>
                  <a:pt x="1204725" y="4039809"/>
                </a:lnTo>
                <a:lnTo>
                  <a:pt x="1215640" y="4046279"/>
                </a:lnTo>
                <a:lnTo>
                  <a:pt x="1226582" y="4052777"/>
                </a:lnTo>
                <a:lnTo>
                  <a:pt x="1237554" y="4059308"/>
                </a:lnTo>
                <a:lnTo>
                  <a:pt x="1248560" y="4065878"/>
                </a:lnTo>
                <a:lnTo>
                  <a:pt x="1248881" y="4066070"/>
                </a:lnTo>
                <a:lnTo>
                  <a:pt x="1259869" y="4072540"/>
                </a:lnTo>
                <a:lnTo>
                  <a:pt x="1270870" y="4079004"/>
                </a:lnTo>
                <a:lnTo>
                  <a:pt x="1281878" y="4085461"/>
                </a:lnTo>
                <a:lnTo>
                  <a:pt x="1292890" y="4091910"/>
                </a:lnTo>
                <a:lnTo>
                  <a:pt x="1303903" y="4098352"/>
                </a:lnTo>
                <a:lnTo>
                  <a:pt x="1314910" y="4104786"/>
                </a:lnTo>
                <a:lnTo>
                  <a:pt x="1325910" y="4111211"/>
                </a:lnTo>
                <a:lnTo>
                  <a:pt x="1336897" y="4117628"/>
                </a:lnTo>
                <a:lnTo>
                  <a:pt x="1347869" y="4124035"/>
                </a:lnTo>
                <a:lnTo>
                  <a:pt x="1358819" y="4130432"/>
                </a:lnTo>
                <a:lnTo>
                  <a:pt x="1369746" y="4136820"/>
                </a:lnTo>
                <a:lnTo>
                  <a:pt x="1380644" y="4143196"/>
                </a:lnTo>
                <a:lnTo>
                  <a:pt x="1391509" y="4149562"/>
                </a:lnTo>
                <a:lnTo>
                  <a:pt x="1402338" y="4155917"/>
                </a:lnTo>
                <a:lnTo>
                  <a:pt x="1403948" y="4156862"/>
                </a:lnTo>
                <a:lnTo>
                  <a:pt x="1420100" y="4164305"/>
                </a:lnTo>
                <a:lnTo>
                  <a:pt x="1436168" y="4171771"/>
                </a:lnTo>
                <a:lnTo>
                  <a:pt x="1448645" y="4177604"/>
                </a:lnTo>
                <a:lnTo>
                  <a:pt x="1446152" y="4176099"/>
                </a:lnTo>
                <a:lnTo>
                  <a:pt x="1457620" y="4181535"/>
                </a:lnTo>
                <a:lnTo>
                  <a:pt x="1469121" y="4186913"/>
                </a:lnTo>
                <a:lnTo>
                  <a:pt x="1480644" y="4192253"/>
                </a:lnTo>
                <a:lnTo>
                  <a:pt x="1492182" y="4197575"/>
                </a:lnTo>
                <a:lnTo>
                  <a:pt x="1503725" y="4202898"/>
                </a:lnTo>
                <a:lnTo>
                  <a:pt x="1515124" y="4208883"/>
                </a:lnTo>
                <a:lnTo>
                  <a:pt x="1536682" y="4222194"/>
                </a:lnTo>
                <a:lnTo>
                  <a:pt x="1574521" y="4240343"/>
                </a:lnTo>
                <a:lnTo>
                  <a:pt x="1576405" y="4237388"/>
                </a:lnTo>
                <a:lnTo>
                  <a:pt x="1578381" y="4237383"/>
                </a:lnTo>
                <a:lnTo>
                  <a:pt x="1591433" y="4244221"/>
                </a:lnTo>
                <a:lnTo>
                  <a:pt x="1606336" y="4250906"/>
                </a:lnTo>
                <a:lnTo>
                  <a:pt x="1612639" y="4258008"/>
                </a:lnTo>
                <a:lnTo>
                  <a:pt x="1651034" y="4275167"/>
                </a:lnTo>
                <a:lnTo>
                  <a:pt x="1689705" y="4291794"/>
                </a:lnTo>
                <a:lnTo>
                  <a:pt x="1682767" y="4283959"/>
                </a:lnTo>
                <a:close/>
              </a:path>
              <a:path w="5629936" h="5561620">
                <a:moveTo>
                  <a:pt x="1515124" y="4208883"/>
                </a:moveTo>
                <a:lnTo>
                  <a:pt x="1503725" y="4202898"/>
                </a:lnTo>
                <a:lnTo>
                  <a:pt x="1492182" y="4197575"/>
                </a:lnTo>
                <a:lnTo>
                  <a:pt x="1480644" y="4192253"/>
                </a:lnTo>
                <a:lnTo>
                  <a:pt x="1469121" y="4186913"/>
                </a:lnTo>
                <a:lnTo>
                  <a:pt x="1457620" y="4181535"/>
                </a:lnTo>
                <a:lnTo>
                  <a:pt x="1446152" y="4176099"/>
                </a:lnTo>
                <a:lnTo>
                  <a:pt x="1448645" y="4177604"/>
                </a:lnTo>
                <a:lnTo>
                  <a:pt x="1461855" y="4184550"/>
                </a:lnTo>
                <a:lnTo>
                  <a:pt x="1452149" y="4179242"/>
                </a:lnTo>
                <a:lnTo>
                  <a:pt x="1468038" y="4186705"/>
                </a:lnTo>
                <a:lnTo>
                  <a:pt x="1483833" y="4194143"/>
                </a:lnTo>
                <a:lnTo>
                  <a:pt x="1499126" y="4203589"/>
                </a:lnTo>
                <a:lnTo>
                  <a:pt x="1536682" y="4222194"/>
                </a:lnTo>
                <a:lnTo>
                  <a:pt x="1515124" y="4208883"/>
                </a:lnTo>
                <a:close/>
              </a:path>
              <a:path w="5629936" h="5561620">
                <a:moveTo>
                  <a:pt x="907454" y="3092576"/>
                </a:moveTo>
                <a:lnTo>
                  <a:pt x="812077" y="2962567"/>
                </a:lnTo>
                <a:lnTo>
                  <a:pt x="794533" y="2935626"/>
                </a:lnTo>
                <a:lnTo>
                  <a:pt x="777207" y="2908520"/>
                </a:lnTo>
                <a:lnTo>
                  <a:pt x="760122" y="2881244"/>
                </a:lnTo>
                <a:lnTo>
                  <a:pt x="743298" y="2853794"/>
                </a:lnTo>
                <a:lnTo>
                  <a:pt x="726757" y="2826166"/>
                </a:lnTo>
                <a:lnTo>
                  <a:pt x="714420" y="2805033"/>
                </a:lnTo>
                <a:lnTo>
                  <a:pt x="632710" y="2805033"/>
                </a:lnTo>
                <a:lnTo>
                  <a:pt x="636906" y="2814878"/>
                </a:lnTo>
                <a:lnTo>
                  <a:pt x="641742" y="2824558"/>
                </a:lnTo>
                <a:lnTo>
                  <a:pt x="646468" y="2834373"/>
                </a:lnTo>
                <a:lnTo>
                  <a:pt x="651127" y="2844348"/>
                </a:lnTo>
                <a:lnTo>
                  <a:pt x="655762" y="2854511"/>
                </a:lnTo>
                <a:lnTo>
                  <a:pt x="660416" y="2864887"/>
                </a:lnTo>
                <a:lnTo>
                  <a:pt x="665132" y="2875502"/>
                </a:lnTo>
                <a:lnTo>
                  <a:pt x="669952" y="2886382"/>
                </a:lnTo>
                <a:lnTo>
                  <a:pt x="674919" y="2897553"/>
                </a:lnTo>
                <a:lnTo>
                  <a:pt x="680076" y="2909042"/>
                </a:lnTo>
                <a:lnTo>
                  <a:pt x="685465" y="2920874"/>
                </a:lnTo>
                <a:lnTo>
                  <a:pt x="691130" y="2933075"/>
                </a:lnTo>
                <a:lnTo>
                  <a:pt x="697114" y="2945672"/>
                </a:lnTo>
                <a:lnTo>
                  <a:pt x="703458" y="2958690"/>
                </a:lnTo>
                <a:lnTo>
                  <a:pt x="710207" y="2972156"/>
                </a:lnTo>
                <a:lnTo>
                  <a:pt x="717401" y="2986095"/>
                </a:lnTo>
                <a:lnTo>
                  <a:pt x="725905" y="3000731"/>
                </a:lnTo>
                <a:lnTo>
                  <a:pt x="731750" y="3010174"/>
                </a:lnTo>
                <a:lnTo>
                  <a:pt x="737809" y="3019872"/>
                </a:lnTo>
                <a:lnTo>
                  <a:pt x="744088" y="3029834"/>
                </a:lnTo>
                <a:lnTo>
                  <a:pt x="750593" y="3040067"/>
                </a:lnTo>
                <a:lnTo>
                  <a:pt x="757328" y="3050580"/>
                </a:lnTo>
                <a:lnTo>
                  <a:pt x="764300" y="3061381"/>
                </a:lnTo>
                <a:lnTo>
                  <a:pt x="771514" y="3072478"/>
                </a:lnTo>
                <a:lnTo>
                  <a:pt x="778976" y="3083879"/>
                </a:lnTo>
                <a:lnTo>
                  <a:pt x="786690" y="3095592"/>
                </a:lnTo>
                <a:lnTo>
                  <a:pt x="794663" y="3107626"/>
                </a:lnTo>
                <a:lnTo>
                  <a:pt x="801701" y="3118192"/>
                </a:lnTo>
                <a:lnTo>
                  <a:pt x="807385" y="3127394"/>
                </a:lnTo>
                <a:lnTo>
                  <a:pt x="813384" y="3136631"/>
                </a:lnTo>
                <a:lnTo>
                  <a:pt x="819694" y="3145913"/>
                </a:lnTo>
                <a:lnTo>
                  <a:pt x="826310" y="3155252"/>
                </a:lnTo>
                <a:lnTo>
                  <a:pt x="833227" y="3164656"/>
                </a:lnTo>
                <a:lnTo>
                  <a:pt x="840440" y="3174135"/>
                </a:lnTo>
                <a:lnTo>
                  <a:pt x="847943" y="3183699"/>
                </a:lnTo>
                <a:lnTo>
                  <a:pt x="855733" y="3193359"/>
                </a:lnTo>
                <a:lnTo>
                  <a:pt x="863803" y="3203123"/>
                </a:lnTo>
                <a:lnTo>
                  <a:pt x="872149" y="3213002"/>
                </a:lnTo>
                <a:lnTo>
                  <a:pt x="880766" y="3223006"/>
                </a:lnTo>
                <a:lnTo>
                  <a:pt x="889649" y="3233144"/>
                </a:lnTo>
                <a:lnTo>
                  <a:pt x="892381" y="3236215"/>
                </a:lnTo>
                <a:lnTo>
                  <a:pt x="893532" y="3237455"/>
                </a:lnTo>
                <a:lnTo>
                  <a:pt x="907454" y="3092576"/>
                </a:lnTo>
                <a:close/>
              </a:path>
              <a:path w="5629936" h="5561620">
                <a:moveTo>
                  <a:pt x="1606336" y="4250906"/>
                </a:moveTo>
                <a:lnTo>
                  <a:pt x="1591433" y="4244221"/>
                </a:lnTo>
                <a:lnTo>
                  <a:pt x="1578381" y="4237383"/>
                </a:lnTo>
                <a:lnTo>
                  <a:pt x="1576405" y="4237388"/>
                </a:lnTo>
                <a:lnTo>
                  <a:pt x="1574521" y="4240343"/>
                </a:lnTo>
                <a:lnTo>
                  <a:pt x="1612639" y="4258008"/>
                </a:lnTo>
                <a:lnTo>
                  <a:pt x="1606336" y="4250906"/>
                </a:lnTo>
                <a:close/>
              </a:path>
              <a:path w="5629936" h="5561620">
                <a:moveTo>
                  <a:pt x="1564147" y="3918830"/>
                </a:moveTo>
                <a:lnTo>
                  <a:pt x="1553033" y="3914000"/>
                </a:lnTo>
                <a:lnTo>
                  <a:pt x="1540915" y="3907299"/>
                </a:lnTo>
                <a:lnTo>
                  <a:pt x="1543877" y="4221208"/>
                </a:lnTo>
                <a:lnTo>
                  <a:pt x="1545991" y="4223339"/>
                </a:lnTo>
                <a:lnTo>
                  <a:pt x="1561256" y="4230422"/>
                </a:lnTo>
                <a:lnTo>
                  <a:pt x="1566911" y="4231920"/>
                </a:lnTo>
                <a:lnTo>
                  <a:pt x="1564147" y="3918830"/>
                </a:lnTo>
                <a:close/>
              </a:path>
              <a:path w="5629936" h="5561620">
                <a:moveTo>
                  <a:pt x="1526795" y="4213631"/>
                </a:moveTo>
                <a:lnTo>
                  <a:pt x="1528709" y="3900559"/>
                </a:lnTo>
                <a:lnTo>
                  <a:pt x="1516422" y="3893776"/>
                </a:lnTo>
                <a:lnTo>
                  <a:pt x="1504060" y="3886946"/>
                </a:lnTo>
                <a:lnTo>
                  <a:pt x="1515266" y="4208244"/>
                </a:lnTo>
                <a:lnTo>
                  <a:pt x="1530612" y="4216154"/>
                </a:lnTo>
                <a:lnTo>
                  <a:pt x="1526795" y="4213631"/>
                </a:lnTo>
                <a:close/>
              </a:path>
              <a:path w="5629936" h="5561620">
                <a:moveTo>
                  <a:pt x="1403221" y="3830084"/>
                </a:moveTo>
                <a:lnTo>
                  <a:pt x="1390468" y="3822635"/>
                </a:lnTo>
                <a:lnTo>
                  <a:pt x="1377704" y="3815097"/>
                </a:lnTo>
                <a:lnTo>
                  <a:pt x="1364935" y="3807463"/>
                </a:lnTo>
                <a:lnTo>
                  <a:pt x="1352166" y="3799731"/>
                </a:lnTo>
                <a:lnTo>
                  <a:pt x="1388177" y="4145274"/>
                </a:lnTo>
                <a:lnTo>
                  <a:pt x="1424871" y="4165104"/>
                </a:lnTo>
                <a:lnTo>
                  <a:pt x="1403221" y="3830084"/>
                </a:lnTo>
                <a:close/>
              </a:path>
              <a:path w="5629936" h="5561620">
                <a:moveTo>
                  <a:pt x="936270" y="3284461"/>
                </a:moveTo>
                <a:lnTo>
                  <a:pt x="927901" y="3274891"/>
                </a:lnTo>
                <a:lnTo>
                  <a:pt x="919408" y="3265436"/>
                </a:lnTo>
                <a:lnTo>
                  <a:pt x="917845" y="3264464"/>
                </a:lnTo>
                <a:lnTo>
                  <a:pt x="910826" y="3256066"/>
                </a:lnTo>
                <a:lnTo>
                  <a:pt x="902189" y="3246749"/>
                </a:lnTo>
                <a:lnTo>
                  <a:pt x="898794" y="3243427"/>
                </a:lnTo>
                <a:lnTo>
                  <a:pt x="900233" y="3291135"/>
                </a:lnTo>
                <a:lnTo>
                  <a:pt x="925044" y="3318870"/>
                </a:lnTo>
                <a:lnTo>
                  <a:pt x="950397" y="3346414"/>
                </a:lnTo>
                <a:lnTo>
                  <a:pt x="936270" y="3284461"/>
                </a:lnTo>
                <a:close/>
              </a:path>
              <a:path w="5629936" h="5561620">
                <a:moveTo>
                  <a:pt x="2808754" y="4502729"/>
                </a:moveTo>
                <a:lnTo>
                  <a:pt x="2851519" y="4501806"/>
                </a:lnTo>
                <a:lnTo>
                  <a:pt x="2894296" y="4500196"/>
                </a:lnTo>
                <a:lnTo>
                  <a:pt x="2937077" y="4497889"/>
                </a:lnTo>
                <a:lnTo>
                  <a:pt x="2979853" y="4494872"/>
                </a:lnTo>
                <a:lnTo>
                  <a:pt x="3022477" y="4490793"/>
                </a:lnTo>
                <a:lnTo>
                  <a:pt x="3065047" y="4486116"/>
                </a:lnTo>
                <a:lnTo>
                  <a:pt x="3107553" y="4480841"/>
                </a:lnTo>
                <a:lnTo>
                  <a:pt x="3149990" y="4474971"/>
                </a:lnTo>
                <a:lnTo>
                  <a:pt x="3192348" y="4468508"/>
                </a:lnTo>
                <a:lnTo>
                  <a:pt x="3234620" y="4461452"/>
                </a:lnTo>
                <a:lnTo>
                  <a:pt x="3276799" y="4453806"/>
                </a:lnTo>
                <a:lnTo>
                  <a:pt x="3318875" y="4445570"/>
                </a:lnTo>
                <a:lnTo>
                  <a:pt x="3360843" y="4436747"/>
                </a:lnTo>
                <a:lnTo>
                  <a:pt x="3402693" y="4427337"/>
                </a:lnTo>
                <a:lnTo>
                  <a:pt x="3444418" y="4417343"/>
                </a:lnTo>
                <a:lnTo>
                  <a:pt x="3486011" y="4406765"/>
                </a:lnTo>
                <a:lnTo>
                  <a:pt x="3527463" y="4395606"/>
                </a:lnTo>
                <a:lnTo>
                  <a:pt x="3568766" y="4383867"/>
                </a:lnTo>
                <a:lnTo>
                  <a:pt x="3609914" y="4371550"/>
                </a:lnTo>
                <a:lnTo>
                  <a:pt x="3650897" y="4358655"/>
                </a:lnTo>
                <a:lnTo>
                  <a:pt x="3691709" y="4345185"/>
                </a:lnTo>
                <a:lnTo>
                  <a:pt x="3732341" y="4331141"/>
                </a:lnTo>
                <a:lnTo>
                  <a:pt x="3772786" y="4316525"/>
                </a:lnTo>
                <a:lnTo>
                  <a:pt x="3813036" y="4301337"/>
                </a:lnTo>
                <a:lnTo>
                  <a:pt x="3852762" y="4284691"/>
                </a:lnTo>
                <a:lnTo>
                  <a:pt x="3892211" y="4267464"/>
                </a:lnTo>
                <a:lnTo>
                  <a:pt x="3931381" y="4249663"/>
                </a:lnTo>
                <a:lnTo>
                  <a:pt x="3970270" y="4231298"/>
                </a:lnTo>
                <a:lnTo>
                  <a:pt x="4008873" y="4212376"/>
                </a:lnTo>
                <a:lnTo>
                  <a:pt x="4047189" y="4192905"/>
                </a:lnTo>
                <a:lnTo>
                  <a:pt x="4085213" y="4172894"/>
                </a:lnTo>
                <a:lnTo>
                  <a:pt x="4122944" y="4152351"/>
                </a:lnTo>
                <a:lnTo>
                  <a:pt x="4160377" y="4131284"/>
                </a:lnTo>
                <a:lnTo>
                  <a:pt x="4197510" y="4109702"/>
                </a:lnTo>
                <a:lnTo>
                  <a:pt x="4234339" y="4087612"/>
                </a:lnTo>
                <a:lnTo>
                  <a:pt x="4270863" y="4065023"/>
                </a:lnTo>
                <a:lnTo>
                  <a:pt x="4307077" y="4041943"/>
                </a:lnTo>
                <a:lnTo>
                  <a:pt x="4342978" y="4018381"/>
                </a:lnTo>
                <a:lnTo>
                  <a:pt x="4378564" y="3994343"/>
                </a:lnTo>
                <a:lnTo>
                  <a:pt x="4413832" y="3969840"/>
                </a:lnTo>
                <a:lnTo>
                  <a:pt x="4448778" y="3944878"/>
                </a:lnTo>
                <a:lnTo>
                  <a:pt x="4483399" y="3919467"/>
                </a:lnTo>
                <a:lnTo>
                  <a:pt x="4517693" y="3893614"/>
                </a:lnTo>
                <a:lnTo>
                  <a:pt x="4551656" y="3867327"/>
                </a:lnTo>
                <a:lnTo>
                  <a:pt x="4584419" y="3839735"/>
                </a:lnTo>
                <a:lnTo>
                  <a:pt x="4616792" y="3811719"/>
                </a:lnTo>
                <a:lnTo>
                  <a:pt x="4648771" y="3783284"/>
                </a:lnTo>
                <a:lnTo>
                  <a:pt x="4680351" y="3754436"/>
                </a:lnTo>
                <a:lnTo>
                  <a:pt x="4711529" y="3725178"/>
                </a:lnTo>
                <a:lnTo>
                  <a:pt x="4742300" y="3695516"/>
                </a:lnTo>
                <a:lnTo>
                  <a:pt x="4772660" y="3665455"/>
                </a:lnTo>
                <a:lnTo>
                  <a:pt x="4802604" y="3634999"/>
                </a:lnTo>
                <a:lnTo>
                  <a:pt x="4832129" y="3604154"/>
                </a:lnTo>
                <a:lnTo>
                  <a:pt x="4861229" y="3572924"/>
                </a:lnTo>
                <a:lnTo>
                  <a:pt x="4889901" y="3541314"/>
                </a:lnTo>
                <a:lnTo>
                  <a:pt x="4918141" y="3509330"/>
                </a:lnTo>
                <a:lnTo>
                  <a:pt x="4945943" y="3476975"/>
                </a:lnTo>
                <a:lnTo>
                  <a:pt x="4973305" y="3444255"/>
                </a:lnTo>
                <a:lnTo>
                  <a:pt x="5000221" y="3411176"/>
                </a:lnTo>
                <a:lnTo>
                  <a:pt x="5026687" y="3377740"/>
                </a:lnTo>
                <a:lnTo>
                  <a:pt x="5052699" y="3343955"/>
                </a:lnTo>
                <a:lnTo>
                  <a:pt x="5078253" y="3309824"/>
                </a:lnTo>
                <a:lnTo>
                  <a:pt x="5103344" y="3275352"/>
                </a:lnTo>
                <a:lnTo>
                  <a:pt x="5127969" y="3240544"/>
                </a:lnTo>
                <a:lnTo>
                  <a:pt x="5151100" y="3204809"/>
                </a:lnTo>
                <a:lnTo>
                  <a:pt x="5173764" y="3168805"/>
                </a:lnTo>
                <a:lnTo>
                  <a:pt x="5195955" y="3132536"/>
                </a:lnTo>
                <a:lnTo>
                  <a:pt x="5217667" y="3096009"/>
                </a:lnTo>
                <a:lnTo>
                  <a:pt x="5238893" y="3059229"/>
                </a:lnTo>
                <a:lnTo>
                  <a:pt x="5259628" y="3022201"/>
                </a:lnTo>
                <a:lnTo>
                  <a:pt x="5279865" y="2984931"/>
                </a:lnTo>
                <a:lnTo>
                  <a:pt x="5299599" y="2947424"/>
                </a:lnTo>
                <a:lnTo>
                  <a:pt x="5318824" y="2909685"/>
                </a:lnTo>
                <a:lnTo>
                  <a:pt x="5337533" y="2871720"/>
                </a:lnTo>
                <a:lnTo>
                  <a:pt x="5355721" y="2833535"/>
                </a:lnTo>
                <a:lnTo>
                  <a:pt x="5368828" y="2805033"/>
                </a:lnTo>
                <a:lnTo>
                  <a:pt x="4635709" y="2805033"/>
                </a:lnTo>
                <a:lnTo>
                  <a:pt x="4634398" y="2807192"/>
                </a:lnTo>
                <a:lnTo>
                  <a:pt x="4625354" y="2822071"/>
                </a:lnTo>
                <a:lnTo>
                  <a:pt x="4616311" y="2836971"/>
                </a:lnTo>
                <a:lnTo>
                  <a:pt x="4607287" y="2851900"/>
                </a:lnTo>
                <a:lnTo>
                  <a:pt x="4598302" y="2866868"/>
                </a:lnTo>
                <a:lnTo>
                  <a:pt x="4589375" y="2881883"/>
                </a:lnTo>
                <a:lnTo>
                  <a:pt x="4581840" y="2892025"/>
                </a:lnTo>
                <a:lnTo>
                  <a:pt x="4574302" y="2902189"/>
                </a:lnTo>
                <a:lnTo>
                  <a:pt x="4566760" y="2912372"/>
                </a:lnTo>
                <a:lnTo>
                  <a:pt x="4559213" y="2922571"/>
                </a:lnTo>
                <a:lnTo>
                  <a:pt x="4551663" y="2932784"/>
                </a:lnTo>
                <a:lnTo>
                  <a:pt x="4544108" y="2943005"/>
                </a:lnTo>
                <a:lnTo>
                  <a:pt x="4536550" y="2953233"/>
                </a:lnTo>
                <a:lnTo>
                  <a:pt x="4528987" y="2963465"/>
                </a:lnTo>
                <a:lnTo>
                  <a:pt x="4521420" y="2973696"/>
                </a:lnTo>
                <a:lnTo>
                  <a:pt x="4513849" y="2983924"/>
                </a:lnTo>
                <a:lnTo>
                  <a:pt x="4506273" y="2994145"/>
                </a:lnTo>
                <a:lnTo>
                  <a:pt x="4498693" y="3004357"/>
                </a:lnTo>
                <a:lnTo>
                  <a:pt x="4491109" y="3014556"/>
                </a:lnTo>
                <a:lnTo>
                  <a:pt x="4484435" y="3023514"/>
                </a:lnTo>
                <a:lnTo>
                  <a:pt x="4477283" y="3034007"/>
                </a:lnTo>
                <a:lnTo>
                  <a:pt x="4469794" y="3044225"/>
                </a:lnTo>
                <a:lnTo>
                  <a:pt x="4462009" y="3054204"/>
                </a:lnTo>
                <a:lnTo>
                  <a:pt x="4453968" y="3063978"/>
                </a:lnTo>
                <a:lnTo>
                  <a:pt x="4445713" y="3073584"/>
                </a:lnTo>
                <a:lnTo>
                  <a:pt x="4437283" y="3083056"/>
                </a:lnTo>
                <a:lnTo>
                  <a:pt x="4428720" y="3092431"/>
                </a:lnTo>
                <a:lnTo>
                  <a:pt x="4420065" y="3101743"/>
                </a:lnTo>
                <a:lnTo>
                  <a:pt x="4411359" y="3111028"/>
                </a:lnTo>
                <a:lnTo>
                  <a:pt x="4402641" y="3120323"/>
                </a:lnTo>
                <a:lnTo>
                  <a:pt x="4393954" y="3129661"/>
                </a:lnTo>
                <a:lnTo>
                  <a:pt x="4385338" y="3139078"/>
                </a:lnTo>
                <a:lnTo>
                  <a:pt x="4376833" y="3148611"/>
                </a:lnTo>
                <a:lnTo>
                  <a:pt x="4368481" y="3158294"/>
                </a:lnTo>
                <a:lnTo>
                  <a:pt x="4368026" y="3158832"/>
                </a:lnTo>
                <a:lnTo>
                  <a:pt x="4343543" y="3184767"/>
                </a:lnTo>
                <a:lnTo>
                  <a:pt x="4293517" y="3235982"/>
                </a:lnTo>
                <a:lnTo>
                  <a:pt x="4242061" y="3286153"/>
                </a:lnTo>
                <a:lnTo>
                  <a:pt x="4189157" y="3335071"/>
                </a:lnTo>
                <a:lnTo>
                  <a:pt x="4134785" y="3382525"/>
                </a:lnTo>
                <a:lnTo>
                  <a:pt x="4078927" y="3428307"/>
                </a:lnTo>
                <a:lnTo>
                  <a:pt x="4021563" y="3472207"/>
                </a:lnTo>
                <a:lnTo>
                  <a:pt x="3962674" y="3514016"/>
                </a:lnTo>
                <a:lnTo>
                  <a:pt x="3902241" y="3553525"/>
                </a:lnTo>
                <a:lnTo>
                  <a:pt x="3840245" y="3590525"/>
                </a:lnTo>
                <a:lnTo>
                  <a:pt x="3777114" y="3625384"/>
                </a:lnTo>
                <a:lnTo>
                  <a:pt x="3713324" y="3658622"/>
                </a:lnTo>
                <a:lnTo>
                  <a:pt x="3648658" y="3689859"/>
                </a:lnTo>
                <a:lnTo>
                  <a:pt x="3583201" y="3719083"/>
                </a:lnTo>
                <a:lnTo>
                  <a:pt x="3517036" y="3746282"/>
                </a:lnTo>
                <a:lnTo>
                  <a:pt x="3450247" y="3771444"/>
                </a:lnTo>
                <a:lnTo>
                  <a:pt x="3382919" y="3794556"/>
                </a:lnTo>
                <a:lnTo>
                  <a:pt x="3315134" y="3815607"/>
                </a:lnTo>
                <a:lnTo>
                  <a:pt x="3246978" y="3834584"/>
                </a:lnTo>
                <a:lnTo>
                  <a:pt x="3178533" y="3851476"/>
                </a:lnTo>
                <a:lnTo>
                  <a:pt x="3128851" y="3861423"/>
                </a:lnTo>
                <a:lnTo>
                  <a:pt x="3113645" y="3863938"/>
                </a:lnTo>
                <a:lnTo>
                  <a:pt x="3098765" y="3866642"/>
                </a:lnTo>
                <a:lnTo>
                  <a:pt x="3084366" y="3869500"/>
                </a:lnTo>
                <a:lnTo>
                  <a:pt x="3070602" y="3872474"/>
                </a:lnTo>
                <a:lnTo>
                  <a:pt x="3057630" y="3875528"/>
                </a:lnTo>
                <a:lnTo>
                  <a:pt x="3045604" y="3878625"/>
                </a:lnTo>
                <a:lnTo>
                  <a:pt x="3034679" y="3881729"/>
                </a:lnTo>
                <a:lnTo>
                  <a:pt x="3025010" y="3884802"/>
                </a:lnTo>
                <a:lnTo>
                  <a:pt x="3016751" y="3887809"/>
                </a:lnTo>
                <a:lnTo>
                  <a:pt x="3010058" y="3890713"/>
                </a:lnTo>
                <a:lnTo>
                  <a:pt x="3005087" y="3893476"/>
                </a:lnTo>
                <a:lnTo>
                  <a:pt x="3001990" y="3896063"/>
                </a:lnTo>
                <a:lnTo>
                  <a:pt x="3002045" y="3900559"/>
                </a:lnTo>
                <a:lnTo>
                  <a:pt x="3005506" y="3902395"/>
                </a:lnTo>
                <a:lnTo>
                  <a:pt x="3011462" y="3903908"/>
                </a:lnTo>
                <a:lnTo>
                  <a:pt x="3020069" y="3905060"/>
                </a:lnTo>
                <a:lnTo>
                  <a:pt x="3031482" y="3905816"/>
                </a:lnTo>
                <a:lnTo>
                  <a:pt x="3045855" y="3906138"/>
                </a:lnTo>
                <a:lnTo>
                  <a:pt x="3030223" y="3909030"/>
                </a:lnTo>
                <a:lnTo>
                  <a:pt x="3014562" y="3911592"/>
                </a:lnTo>
                <a:lnTo>
                  <a:pt x="2998875" y="3913850"/>
                </a:lnTo>
                <a:lnTo>
                  <a:pt x="2983164" y="3915831"/>
                </a:lnTo>
                <a:lnTo>
                  <a:pt x="2967433" y="3917561"/>
                </a:lnTo>
                <a:lnTo>
                  <a:pt x="2951682" y="3919065"/>
                </a:lnTo>
                <a:lnTo>
                  <a:pt x="2935914" y="3920371"/>
                </a:lnTo>
                <a:lnTo>
                  <a:pt x="2920133" y="3921503"/>
                </a:lnTo>
                <a:lnTo>
                  <a:pt x="2904339" y="3922489"/>
                </a:lnTo>
                <a:lnTo>
                  <a:pt x="2888537" y="3923355"/>
                </a:lnTo>
                <a:lnTo>
                  <a:pt x="2872727" y="3924126"/>
                </a:lnTo>
                <a:lnTo>
                  <a:pt x="2856912" y="3924829"/>
                </a:lnTo>
                <a:lnTo>
                  <a:pt x="2841095" y="3925490"/>
                </a:lnTo>
                <a:lnTo>
                  <a:pt x="2825279" y="3926134"/>
                </a:lnTo>
                <a:lnTo>
                  <a:pt x="2809464" y="3926789"/>
                </a:lnTo>
                <a:lnTo>
                  <a:pt x="2793655" y="3927481"/>
                </a:lnTo>
                <a:lnTo>
                  <a:pt x="2777853" y="3928234"/>
                </a:lnTo>
                <a:lnTo>
                  <a:pt x="2762060" y="3929077"/>
                </a:lnTo>
                <a:lnTo>
                  <a:pt x="2746280" y="3930034"/>
                </a:lnTo>
                <a:lnTo>
                  <a:pt x="2730514" y="3931132"/>
                </a:lnTo>
                <a:lnTo>
                  <a:pt x="2706842" y="3930055"/>
                </a:lnTo>
                <a:lnTo>
                  <a:pt x="2685923" y="3929342"/>
                </a:lnTo>
                <a:lnTo>
                  <a:pt x="2667517" y="3928963"/>
                </a:lnTo>
                <a:lnTo>
                  <a:pt x="2651384" y="3928884"/>
                </a:lnTo>
                <a:lnTo>
                  <a:pt x="2637284" y="3929073"/>
                </a:lnTo>
                <a:lnTo>
                  <a:pt x="2624977" y="3929499"/>
                </a:lnTo>
                <a:lnTo>
                  <a:pt x="2614224" y="3930128"/>
                </a:lnTo>
                <a:lnTo>
                  <a:pt x="2604784" y="3930928"/>
                </a:lnTo>
                <a:lnTo>
                  <a:pt x="2596418" y="3931868"/>
                </a:lnTo>
                <a:lnTo>
                  <a:pt x="2588886" y="3932914"/>
                </a:lnTo>
                <a:lnTo>
                  <a:pt x="2581947" y="3934035"/>
                </a:lnTo>
                <a:lnTo>
                  <a:pt x="2575363" y="3935198"/>
                </a:lnTo>
                <a:lnTo>
                  <a:pt x="2565363" y="3937111"/>
                </a:lnTo>
                <a:lnTo>
                  <a:pt x="2558755" y="3938380"/>
                </a:lnTo>
                <a:lnTo>
                  <a:pt x="2551692" y="3939585"/>
                </a:lnTo>
                <a:lnTo>
                  <a:pt x="2543952" y="3940644"/>
                </a:lnTo>
                <a:lnTo>
                  <a:pt x="2535314" y="3941477"/>
                </a:lnTo>
                <a:lnTo>
                  <a:pt x="2525555" y="3942003"/>
                </a:lnTo>
                <a:lnTo>
                  <a:pt x="2514454" y="3942141"/>
                </a:lnTo>
                <a:lnTo>
                  <a:pt x="2501790" y="3941811"/>
                </a:lnTo>
                <a:lnTo>
                  <a:pt x="2487339" y="3940933"/>
                </a:lnTo>
                <a:lnTo>
                  <a:pt x="2470881" y="3939425"/>
                </a:lnTo>
                <a:lnTo>
                  <a:pt x="2452193" y="3937207"/>
                </a:lnTo>
                <a:lnTo>
                  <a:pt x="2431054" y="3934199"/>
                </a:lnTo>
                <a:lnTo>
                  <a:pt x="2412010" y="3931132"/>
                </a:lnTo>
                <a:lnTo>
                  <a:pt x="2348316" y="3923608"/>
                </a:lnTo>
                <a:lnTo>
                  <a:pt x="2284938" y="3914054"/>
                </a:lnTo>
                <a:lnTo>
                  <a:pt x="2221918" y="3902506"/>
                </a:lnTo>
                <a:lnTo>
                  <a:pt x="2159299" y="3889001"/>
                </a:lnTo>
                <a:lnTo>
                  <a:pt x="2097121" y="3873577"/>
                </a:lnTo>
                <a:lnTo>
                  <a:pt x="2035427" y="3856271"/>
                </a:lnTo>
                <a:lnTo>
                  <a:pt x="1974260" y="3837120"/>
                </a:lnTo>
                <a:lnTo>
                  <a:pt x="1913660" y="3816161"/>
                </a:lnTo>
                <a:lnTo>
                  <a:pt x="1853670" y="3793431"/>
                </a:lnTo>
                <a:lnTo>
                  <a:pt x="1794332" y="3768967"/>
                </a:lnTo>
                <a:lnTo>
                  <a:pt x="1735687" y="3742807"/>
                </a:lnTo>
                <a:lnTo>
                  <a:pt x="1677778" y="3714988"/>
                </a:lnTo>
                <a:lnTo>
                  <a:pt x="1620647" y="3685546"/>
                </a:lnTo>
                <a:lnTo>
                  <a:pt x="1564335" y="3654520"/>
                </a:lnTo>
                <a:lnTo>
                  <a:pt x="1508885" y="3621945"/>
                </a:lnTo>
                <a:lnTo>
                  <a:pt x="1454338" y="3587860"/>
                </a:lnTo>
                <a:lnTo>
                  <a:pt x="1400737" y="3552301"/>
                </a:lnTo>
                <a:lnTo>
                  <a:pt x="1348122" y="3515305"/>
                </a:lnTo>
                <a:lnTo>
                  <a:pt x="1296537" y="3476910"/>
                </a:lnTo>
                <a:lnTo>
                  <a:pt x="1246023" y="3437153"/>
                </a:lnTo>
                <a:lnTo>
                  <a:pt x="1234173" y="3426244"/>
                </a:lnTo>
                <a:lnTo>
                  <a:pt x="1222239" y="3415415"/>
                </a:lnTo>
                <a:lnTo>
                  <a:pt x="1210241" y="3404646"/>
                </a:lnTo>
                <a:lnTo>
                  <a:pt x="1198195" y="3393921"/>
                </a:lnTo>
                <a:lnTo>
                  <a:pt x="1186121" y="3383223"/>
                </a:lnTo>
                <a:lnTo>
                  <a:pt x="1174036" y="3372532"/>
                </a:lnTo>
                <a:lnTo>
                  <a:pt x="1161958" y="3361833"/>
                </a:lnTo>
                <a:lnTo>
                  <a:pt x="1149905" y="3351106"/>
                </a:lnTo>
                <a:lnTo>
                  <a:pt x="1137894" y="3340336"/>
                </a:lnTo>
                <a:lnTo>
                  <a:pt x="1125945" y="3329503"/>
                </a:lnTo>
                <a:lnTo>
                  <a:pt x="1114074" y="3318591"/>
                </a:lnTo>
                <a:lnTo>
                  <a:pt x="1102301" y="3307582"/>
                </a:lnTo>
                <a:lnTo>
                  <a:pt x="1090642" y="3296458"/>
                </a:lnTo>
                <a:lnTo>
                  <a:pt x="1079116" y="3285201"/>
                </a:lnTo>
                <a:lnTo>
                  <a:pt x="1067740" y="3273795"/>
                </a:lnTo>
                <a:lnTo>
                  <a:pt x="1056534" y="3262221"/>
                </a:lnTo>
                <a:lnTo>
                  <a:pt x="1045514" y="3250462"/>
                </a:lnTo>
                <a:lnTo>
                  <a:pt x="1034698" y="3238501"/>
                </a:lnTo>
                <a:lnTo>
                  <a:pt x="1024105" y="3226319"/>
                </a:lnTo>
                <a:lnTo>
                  <a:pt x="1013753" y="3213900"/>
                </a:lnTo>
                <a:lnTo>
                  <a:pt x="1005395" y="3204284"/>
                </a:lnTo>
                <a:lnTo>
                  <a:pt x="996877" y="3194811"/>
                </a:lnTo>
                <a:lnTo>
                  <a:pt x="988244" y="3185442"/>
                </a:lnTo>
                <a:lnTo>
                  <a:pt x="979541" y="3176141"/>
                </a:lnTo>
                <a:lnTo>
                  <a:pt x="970811" y="3166871"/>
                </a:lnTo>
                <a:lnTo>
                  <a:pt x="962098" y="3157597"/>
                </a:lnTo>
                <a:lnTo>
                  <a:pt x="953446" y="3148281"/>
                </a:lnTo>
                <a:lnTo>
                  <a:pt x="944900" y="3138887"/>
                </a:lnTo>
                <a:lnTo>
                  <a:pt x="936503" y="3129377"/>
                </a:lnTo>
                <a:lnTo>
                  <a:pt x="928299" y="3119716"/>
                </a:lnTo>
                <a:lnTo>
                  <a:pt x="920334" y="3109867"/>
                </a:lnTo>
                <a:lnTo>
                  <a:pt x="912649" y="3099793"/>
                </a:lnTo>
                <a:lnTo>
                  <a:pt x="907454" y="3092576"/>
                </a:lnTo>
                <a:lnTo>
                  <a:pt x="893532" y="3237455"/>
                </a:lnTo>
                <a:lnTo>
                  <a:pt x="892381" y="3236215"/>
                </a:lnTo>
                <a:lnTo>
                  <a:pt x="884888" y="3228151"/>
                </a:lnTo>
                <a:lnTo>
                  <a:pt x="876291" y="3218806"/>
                </a:lnTo>
                <a:lnTo>
                  <a:pt x="867777" y="3209390"/>
                </a:lnTo>
                <a:lnTo>
                  <a:pt x="859378" y="3199872"/>
                </a:lnTo>
                <a:lnTo>
                  <a:pt x="851129" y="3190220"/>
                </a:lnTo>
                <a:lnTo>
                  <a:pt x="843065" y="3180403"/>
                </a:lnTo>
                <a:lnTo>
                  <a:pt x="835220" y="3170390"/>
                </a:lnTo>
                <a:lnTo>
                  <a:pt x="827627" y="3160149"/>
                </a:lnTo>
                <a:lnTo>
                  <a:pt x="825476" y="3157131"/>
                </a:lnTo>
                <a:lnTo>
                  <a:pt x="726009" y="3021596"/>
                </a:lnTo>
                <a:lnTo>
                  <a:pt x="719037" y="3026587"/>
                </a:lnTo>
                <a:lnTo>
                  <a:pt x="705499" y="3035668"/>
                </a:lnTo>
                <a:lnTo>
                  <a:pt x="724297" y="3064376"/>
                </a:lnTo>
                <a:lnTo>
                  <a:pt x="743864" y="3093042"/>
                </a:lnTo>
                <a:lnTo>
                  <a:pt x="764173" y="3121649"/>
                </a:lnTo>
                <a:lnTo>
                  <a:pt x="785201" y="3150181"/>
                </a:lnTo>
                <a:lnTo>
                  <a:pt x="806921" y="3178621"/>
                </a:lnTo>
                <a:lnTo>
                  <a:pt x="829310" y="3206953"/>
                </a:lnTo>
                <a:lnTo>
                  <a:pt x="852341" y="3235160"/>
                </a:lnTo>
                <a:lnTo>
                  <a:pt x="875991" y="3263227"/>
                </a:lnTo>
                <a:lnTo>
                  <a:pt x="900233" y="3291135"/>
                </a:lnTo>
                <a:lnTo>
                  <a:pt x="898794" y="3243427"/>
                </a:lnTo>
                <a:lnTo>
                  <a:pt x="902189" y="3246749"/>
                </a:lnTo>
                <a:lnTo>
                  <a:pt x="910826" y="3256066"/>
                </a:lnTo>
                <a:lnTo>
                  <a:pt x="917845" y="3264464"/>
                </a:lnTo>
                <a:lnTo>
                  <a:pt x="919408" y="3265436"/>
                </a:lnTo>
                <a:lnTo>
                  <a:pt x="927901" y="3274891"/>
                </a:lnTo>
                <a:lnTo>
                  <a:pt x="936270" y="3284461"/>
                </a:lnTo>
                <a:lnTo>
                  <a:pt x="950397" y="3346414"/>
                </a:lnTo>
                <a:lnTo>
                  <a:pt x="976268" y="3373751"/>
                </a:lnTo>
                <a:lnTo>
                  <a:pt x="1002632" y="3400864"/>
                </a:lnTo>
                <a:lnTo>
                  <a:pt x="1029464" y="3427737"/>
                </a:lnTo>
                <a:lnTo>
                  <a:pt x="1056739" y="3454354"/>
                </a:lnTo>
                <a:lnTo>
                  <a:pt x="1084432" y="3480698"/>
                </a:lnTo>
                <a:lnTo>
                  <a:pt x="1112517" y="3506752"/>
                </a:lnTo>
                <a:lnTo>
                  <a:pt x="1140971" y="3532500"/>
                </a:lnTo>
                <a:lnTo>
                  <a:pt x="1169767" y="3557926"/>
                </a:lnTo>
                <a:lnTo>
                  <a:pt x="1198881" y="3583012"/>
                </a:lnTo>
                <a:lnTo>
                  <a:pt x="1228683" y="3607494"/>
                </a:lnTo>
                <a:lnTo>
                  <a:pt x="1258917" y="3631344"/>
                </a:lnTo>
                <a:lnTo>
                  <a:pt x="1289546" y="3654570"/>
                </a:lnTo>
                <a:lnTo>
                  <a:pt x="1320534" y="3677179"/>
                </a:lnTo>
                <a:lnTo>
                  <a:pt x="1351844" y="3699180"/>
                </a:lnTo>
                <a:lnTo>
                  <a:pt x="1383437" y="3720578"/>
                </a:lnTo>
                <a:lnTo>
                  <a:pt x="1415278" y="3741382"/>
                </a:lnTo>
                <a:lnTo>
                  <a:pt x="1447330" y="3761599"/>
                </a:lnTo>
                <a:lnTo>
                  <a:pt x="1479554" y="3781236"/>
                </a:lnTo>
                <a:lnTo>
                  <a:pt x="1511915" y="3800300"/>
                </a:lnTo>
                <a:lnTo>
                  <a:pt x="1544376" y="3818799"/>
                </a:lnTo>
                <a:lnTo>
                  <a:pt x="1576899" y="3836740"/>
                </a:lnTo>
                <a:lnTo>
                  <a:pt x="1609447" y="3854131"/>
                </a:lnTo>
                <a:lnTo>
                  <a:pt x="1641983" y="3870978"/>
                </a:lnTo>
                <a:lnTo>
                  <a:pt x="1674471" y="3887290"/>
                </a:lnTo>
                <a:lnTo>
                  <a:pt x="1706873" y="3903073"/>
                </a:lnTo>
                <a:lnTo>
                  <a:pt x="1739152" y="3918335"/>
                </a:lnTo>
                <a:lnTo>
                  <a:pt x="1771272" y="3933082"/>
                </a:lnTo>
                <a:lnTo>
                  <a:pt x="1803195" y="3947324"/>
                </a:lnTo>
                <a:lnTo>
                  <a:pt x="1834884" y="3961066"/>
                </a:lnTo>
                <a:lnTo>
                  <a:pt x="1828877" y="3976509"/>
                </a:lnTo>
                <a:lnTo>
                  <a:pt x="1825880" y="3984142"/>
                </a:lnTo>
                <a:lnTo>
                  <a:pt x="1842029" y="3989819"/>
                </a:lnTo>
                <a:lnTo>
                  <a:pt x="1855101" y="3994414"/>
                </a:lnTo>
                <a:lnTo>
                  <a:pt x="1865959" y="3998230"/>
                </a:lnTo>
                <a:lnTo>
                  <a:pt x="1875469" y="4001572"/>
                </a:lnTo>
                <a:lnTo>
                  <a:pt x="1884493" y="4004743"/>
                </a:lnTo>
                <a:lnTo>
                  <a:pt x="1893895" y="4008046"/>
                </a:lnTo>
                <a:lnTo>
                  <a:pt x="1904540" y="4011784"/>
                </a:lnTo>
                <a:lnTo>
                  <a:pt x="1917291" y="4016262"/>
                </a:lnTo>
                <a:lnTo>
                  <a:pt x="1933012" y="4021782"/>
                </a:lnTo>
                <a:lnTo>
                  <a:pt x="1948219" y="4027028"/>
                </a:lnTo>
                <a:lnTo>
                  <a:pt x="1961086" y="4031502"/>
                </a:lnTo>
                <a:lnTo>
                  <a:pt x="1973625" y="4035895"/>
                </a:lnTo>
                <a:lnTo>
                  <a:pt x="1985669" y="4040134"/>
                </a:lnTo>
                <a:lnTo>
                  <a:pt x="1997055" y="4044145"/>
                </a:lnTo>
                <a:lnTo>
                  <a:pt x="2007617" y="4047856"/>
                </a:lnTo>
                <a:lnTo>
                  <a:pt x="2010055" y="4048709"/>
                </a:lnTo>
                <a:lnTo>
                  <a:pt x="2029133" y="4053959"/>
                </a:lnTo>
                <a:lnTo>
                  <a:pt x="2041415" y="4056731"/>
                </a:lnTo>
                <a:lnTo>
                  <a:pt x="2044892" y="4057395"/>
                </a:lnTo>
                <a:lnTo>
                  <a:pt x="2054075" y="4062227"/>
                </a:lnTo>
                <a:lnTo>
                  <a:pt x="2060982" y="4066580"/>
                </a:lnTo>
                <a:lnTo>
                  <a:pt x="2065677" y="4070432"/>
                </a:lnTo>
                <a:lnTo>
                  <a:pt x="2068220" y="4073757"/>
                </a:lnTo>
                <a:lnTo>
                  <a:pt x="2068675" y="4076532"/>
                </a:lnTo>
                <a:lnTo>
                  <a:pt x="2067103" y="4078732"/>
                </a:lnTo>
                <a:lnTo>
                  <a:pt x="2063567" y="4080332"/>
                </a:lnTo>
                <a:lnTo>
                  <a:pt x="2058128" y="4081309"/>
                </a:lnTo>
                <a:lnTo>
                  <a:pt x="2050849" y="4081638"/>
                </a:lnTo>
                <a:lnTo>
                  <a:pt x="2041793" y="4081294"/>
                </a:lnTo>
                <a:lnTo>
                  <a:pt x="2018594" y="4078493"/>
                </a:lnTo>
                <a:lnTo>
                  <a:pt x="1989030" y="4072711"/>
                </a:lnTo>
                <a:lnTo>
                  <a:pt x="1972016" y="4068641"/>
                </a:lnTo>
                <a:lnTo>
                  <a:pt x="1954679" y="4064084"/>
                </a:lnTo>
                <a:lnTo>
                  <a:pt x="1934056" y="4058424"/>
                </a:lnTo>
                <a:lnTo>
                  <a:pt x="1911939" y="4052154"/>
                </a:lnTo>
                <a:lnTo>
                  <a:pt x="1888389" y="4045299"/>
                </a:lnTo>
                <a:lnTo>
                  <a:pt x="1863468" y="4037879"/>
                </a:lnTo>
                <a:lnTo>
                  <a:pt x="1837237" y="4029918"/>
                </a:lnTo>
                <a:lnTo>
                  <a:pt x="1809756" y="4021438"/>
                </a:lnTo>
                <a:lnTo>
                  <a:pt x="1795566" y="4017010"/>
                </a:lnTo>
                <a:lnTo>
                  <a:pt x="1774325" y="4009573"/>
                </a:lnTo>
                <a:lnTo>
                  <a:pt x="1752846" y="4000988"/>
                </a:lnTo>
                <a:lnTo>
                  <a:pt x="1730891" y="3991895"/>
                </a:lnTo>
                <a:lnTo>
                  <a:pt x="1708462" y="3982352"/>
                </a:lnTo>
                <a:lnTo>
                  <a:pt x="1685564" y="3972415"/>
                </a:lnTo>
                <a:lnTo>
                  <a:pt x="1662199" y="3962142"/>
                </a:lnTo>
                <a:lnTo>
                  <a:pt x="1638372" y="3951589"/>
                </a:lnTo>
                <a:lnTo>
                  <a:pt x="1626286" y="3946226"/>
                </a:lnTo>
                <a:lnTo>
                  <a:pt x="1614085" y="3940815"/>
                </a:lnTo>
                <a:lnTo>
                  <a:pt x="1601770" y="3935363"/>
                </a:lnTo>
                <a:lnTo>
                  <a:pt x="1589840" y="4242875"/>
                </a:lnTo>
                <a:lnTo>
                  <a:pt x="1601300" y="4248363"/>
                </a:lnTo>
                <a:lnTo>
                  <a:pt x="1621112" y="4257427"/>
                </a:lnTo>
                <a:lnTo>
                  <a:pt x="1635755" y="4263770"/>
                </a:lnTo>
                <a:lnTo>
                  <a:pt x="1650264" y="4269918"/>
                </a:lnTo>
                <a:lnTo>
                  <a:pt x="1664633" y="4275856"/>
                </a:lnTo>
                <a:lnTo>
                  <a:pt x="1678859" y="4281569"/>
                </a:lnTo>
                <a:lnTo>
                  <a:pt x="1692939" y="4287041"/>
                </a:lnTo>
                <a:lnTo>
                  <a:pt x="1706868" y="4292257"/>
                </a:lnTo>
                <a:lnTo>
                  <a:pt x="1694753" y="4288255"/>
                </a:lnTo>
                <a:lnTo>
                  <a:pt x="1682767" y="4283959"/>
                </a:lnTo>
                <a:lnTo>
                  <a:pt x="1689705" y="4291794"/>
                </a:lnTo>
                <a:lnTo>
                  <a:pt x="1728647" y="4307865"/>
                </a:lnTo>
                <a:lnTo>
                  <a:pt x="1767859" y="4323354"/>
                </a:lnTo>
                <a:lnTo>
                  <a:pt x="1807339" y="4338237"/>
                </a:lnTo>
                <a:lnTo>
                  <a:pt x="1847082" y="4352489"/>
                </a:lnTo>
                <a:lnTo>
                  <a:pt x="1887088" y="4366085"/>
                </a:lnTo>
                <a:lnTo>
                  <a:pt x="1927354" y="4379000"/>
                </a:lnTo>
                <a:lnTo>
                  <a:pt x="1967876" y="4391211"/>
                </a:lnTo>
                <a:lnTo>
                  <a:pt x="2008653" y="4402691"/>
                </a:lnTo>
                <a:lnTo>
                  <a:pt x="2049681" y="4413416"/>
                </a:lnTo>
                <a:lnTo>
                  <a:pt x="2090959" y="4423362"/>
                </a:lnTo>
                <a:lnTo>
                  <a:pt x="2132483" y="4432503"/>
                </a:lnTo>
                <a:lnTo>
                  <a:pt x="2173994" y="4441161"/>
                </a:lnTo>
                <a:lnTo>
                  <a:pt x="2215643" y="4449299"/>
                </a:lnTo>
                <a:lnTo>
                  <a:pt x="2257421" y="4456906"/>
                </a:lnTo>
                <a:lnTo>
                  <a:pt x="2299321" y="4463972"/>
                </a:lnTo>
                <a:lnTo>
                  <a:pt x="2341336" y="4470485"/>
                </a:lnTo>
                <a:lnTo>
                  <a:pt x="2383456" y="4476437"/>
                </a:lnTo>
                <a:lnTo>
                  <a:pt x="2425674" y="4481815"/>
                </a:lnTo>
                <a:lnTo>
                  <a:pt x="2467983" y="4486611"/>
                </a:lnTo>
                <a:lnTo>
                  <a:pt x="2510374" y="4490813"/>
                </a:lnTo>
                <a:lnTo>
                  <a:pt x="2552839" y="4494410"/>
                </a:lnTo>
                <a:lnTo>
                  <a:pt x="2595371" y="4497394"/>
                </a:lnTo>
                <a:lnTo>
                  <a:pt x="2637962" y="4499752"/>
                </a:lnTo>
                <a:lnTo>
                  <a:pt x="2680603" y="4501475"/>
                </a:lnTo>
                <a:lnTo>
                  <a:pt x="2723288" y="4502553"/>
                </a:lnTo>
                <a:lnTo>
                  <a:pt x="2766007" y="4502974"/>
                </a:lnTo>
                <a:lnTo>
                  <a:pt x="2808754" y="4502729"/>
                </a:lnTo>
                <a:close/>
              </a:path>
            </a:pathLst>
          </a:custGeom>
          <a:solidFill>
            <a:srgbClr val="29677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-2048949" y="-770826"/>
            <a:ext cx="5629936" cy="5561620"/>
          </a:xfrm>
          <a:custGeom>
            <a:avLst/>
            <a:gdLst/>
            <a:ahLst/>
            <a:cxnLst/>
            <a:rect l="l" t="t" r="r" b="b"/>
            <a:pathLst>
              <a:path w="5629936" h="5561620">
                <a:moveTo>
                  <a:pt x="2808754" y="4502729"/>
                </a:moveTo>
                <a:lnTo>
                  <a:pt x="2851519" y="4501806"/>
                </a:lnTo>
                <a:lnTo>
                  <a:pt x="2894296" y="4500196"/>
                </a:lnTo>
                <a:lnTo>
                  <a:pt x="2937077" y="4497889"/>
                </a:lnTo>
                <a:lnTo>
                  <a:pt x="2979853" y="4494872"/>
                </a:lnTo>
                <a:lnTo>
                  <a:pt x="3022477" y="4490793"/>
                </a:lnTo>
                <a:lnTo>
                  <a:pt x="3065047" y="4486116"/>
                </a:lnTo>
                <a:lnTo>
                  <a:pt x="3107553" y="4480841"/>
                </a:lnTo>
                <a:lnTo>
                  <a:pt x="3149990" y="4474972"/>
                </a:lnTo>
                <a:lnTo>
                  <a:pt x="3192348" y="4468508"/>
                </a:lnTo>
                <a:lnTo>
                  <a:pt x="3234620" y="4461452"/>
                </a:lnTo>
                <a:lnTo>
                  <a:pt x="3276799" y="4453806"/>
                </a:lnTo>
                <a:lnTo>
                  <a:pt x="3318875" y="4445570"/>
                </a:lnTo>
                <a:lnTo>
                  <a:pt x="3360843" y="4436747"/>
                </a:lnTo>
                <a:lnTo>
                  <a:pt x="3402693" y="4427337"/>
                </a:lnTo>
                <a:lnTo>
                  <a:pt x="3444418" y="4417343"/>
                </a:lnTo>
                <a:lnTo>
                  <a:pt x="3486011" y="4406765"/>
                </a:lnTo>
                <a:lnTo>
                  <a:pt x="3527463" y="4395606"/>
                </a:lnTo>
                <a:lnTo>
                  <a:pt x="3568766" y="4383867"/>
                </a:lnTo>
                <a:lnTo>
                  <a:pt x="3609914" y="4371550"/>
                </a:lnTo>
                <a:lnTo>
                  <a:pt x="3650897" y="4358655"/>
                </a:lnTo>
                <a:lnTo>
                  <a:pt x="3691709" y="4345185"/>
                </a:lnTo>
                <a:lnTo>
                  <a:pt x="3732341" y="4331141"/>
                </a:lnTo>
                <a:lnTo>
                  <a:pt x="3772786" y="4316525"/>
                </a:lnTo>
                <a:lnTo>
                  <a:pt x="3813036" y="4301337"/>
                </a:lnTo>
                <a:lnTo>
                  <a:pt x="3852762" y="4284691"/>
                </a:lnTo>
                <a:lnTo>
                  <a:pt x="3892211" y="4267464"/>
                </a:lnTo>
                <a:lnTo>
                  <a:pt x="3931381" y="4249663"/>
                </a:lnTo>
                <a:lnTo>
                  <a:pt x="3970270" y="4231298"/>
                </a:lnTo>
                <a:lnTo>
                  <a:pt x="4008873" y="4212376"/>
                </a:lnTo>
                <a:lnTo>
                  <a:pt x="4047189" y="4192905"/>
                </a:lnTo>
                <a:lnTo>
                  <a:pt x="4085213" y="4172894"/>
                </a:lnTo>
                <a:lnTo>
                  <a:pt x="4122944" y="4152351"/>
                </a:lnTo>
                <a:lnTo>
                  <a:pt x="4160377" y="4131284"/>
                </a:lnTo>
                <a:lnTo>
                  <a:pt x="4197510" y="4109702"/>
                </a:lnTo>
                <a:lnTo>
                  <a:pt x="4234339" y="4087612"/>
                </a:lnTo>
                <a:lnTo>
                  <a:pt x="4270863" y="4065023"/>
                </a:lnTo>
                <a:lnTo>
                  <a:pt x="4307077" y="4041943"/>
                </a:lnTo>
                <a:lnTo>
                  <a:pt x="4342978" y="4018381"/>
                </a:lnTo>
                <a:lnTo>
                  <a:pt x="4378564" y="3994343"/>
                </a:lnTo>
                <a:lnTo>
                  <a:pt x="4413832" y="3969840"/>
                </a:lnTo>
                <a:lnTo>
                  <a:pt x="4448778" y="3944878"/>
                </a:lnTo>
                <a:lnTo>
                  <a:pt x="4483399" y="3919467"/>
                </a:lnTo>
                <a:lnTo>
                  <a:pt x="4517693" y="3893614"/>
                </a:lnTo>
                <a:lnTo>
                  <a:pt x="4551656" y="3867327"/>
                </a:lnTo>
                <a:lnTo>
                  <a:pt x="4584419" y="3839735"/>
                </a:lnTo>
                <a:lnTo>
                  <a:pt x="4616792" y="3811719"/>
                </a:lnTo>
                <a:lnTo>
                  <a:pt x="4648771" y="3783284"/>
                </a:lnTo>
                <a:lnTo>
                  <a:pt x="4680351" y="3754436"/>
                </a:lnTo>
                <a:lnTo>
                  <a:pt x="4711529" y="3725178"/>
                </a:lnTo>
                <a:lnTo>
                  <a:pt x="4742300" y="3695516"/>
                </a:lnTo>
                <a:lnTo>
                  <a:pt x="4772660" y="3665455"/>
                </a:lnTo>
                <a:lnTo>
                  <a:pt x="4802604" y="3634999"/>
                </a:lnTo>
                <a:lnTo>
                  <a:pt x="4832129" y="3604154"/>
                </a:lnTo>
                <a:lnTo>
                  <a:pt x="4861229" y="3572924"/>
                </a:lnTo>
                <a:lnTo>
                  <a:pt x="4889901" y="3541314"/>
                </a:lnTo>
                <a:lnTo>
                  <a:pt x="4918141" y="3509330"/>
                </a:lnTo>
                <a:lnTo>
                  <a:pt x="4945943" y="3476975"/>
                </a:lnTo>
                <a:lnTo>
                  <a:pt x="4973305" y="3444255"/>
                </a:lnTo>
                <a:lnTo>
                  <a:pt x="5000221" y="3411176"/>
                </a:lnTo>
                <a:lnTo>
                  <a:pt x="5026687" y="3377740"/>
                </a:lnTo>
                <a:lnTo>
                  <a:pt x="5052699" y="3343955"/>
                </a:lnTo>
                <a:lnTo>
                  <a:pt x="5078253" y="3309824"/>
                </a:lnTo>
                <a:lnTo>
                  <a:pt x="5103344" y="3275352"/>
                </a:lnTo>
                <a:lnTo>
                  <a:pt x="5127969" y="3240544"/>
                </a:lnTo>
                <a:lnTo>
                  <a:pt x="5151100" y="3204809"/>
                </a:lnTo>
                <a:lnTo>
                  <a:pt x="5173764" y="3168805"/>
                </a:lnTo>
                <a:lnTo>
                  <a:pt x="5195955" y="3132536"/>
                </a:lnTo>
                <a:lnTo>
                  <a:pt x="5217667" y="3096009"/>
                </a:lnTo>
                <a:lnTo>
                  <a:pt x="5238893" y="3059229"/>
                </a:lnTo>
                <a:lnTo>
                  <a:pt x="5259628" y="3022201"/>
                </a:lnTo>
                <a:lnTo>
                  <a:pt x="5279865" y="2984931"/>
                </a:lnTo>
                <a:lnTo>
                  <a:pt x="5299599" y="2947424"/>
                </a:lnTo>
                <a:lnTo>
                  <a:pt x="5318824" y="2909685"/>
                </a:lnTo>
                <a:lnTo>
                  <a:pt x="5337533" y="2871720"/>
                </a:lnTo>
                <a:lnTo>
                  <a:pt x="5355721" y="2833535"/>
                </a:lnTo>
                <a:lnTo>
                  <a:pt x="5373381" y="2795134"/>
                </a:lnTo>
                <a:lnTo>
                  <a:pt x="5390508" y="2756522"/>
                </a:lnTo>
                <a:lnTo>
                  <a:pt x="5407095" y="2717707"/>
                </a:lnTo>
                <a:lnTo>
                  <a:pt x="5423136" y="2678692"/>
                </a:lnTo>
                <a:lnTo>
                  <a:pt x="5438626" y="2639483"/>
                </a:lnTo>
                <a:lnTo>
                  <a:pt x="5453558" y="2600086"/>
                </a:lnTo>
                <a:lnTo>
                  <a:pt x="5467926" y="2560506"/>
                </a:lnTo>
                <a:lnTo>
                  <a:pt x="5481725" y="2520748"/>
                </a:lnTo>
                <a:lnTo>
                  <a:pt x="5494948" y="2480818"/>
                </a:lnTo>
                <a:lnTo>
                  <a:pt x="5506686" y="2440433"/>
                </a:lnTo>
                <a:lnTo>
                  <a:pt x="5517916" y="2399952"/>
                </a:lnTo>
                <a:lnTo>
                  <a:pt x="5528636" y="2359381"/>
                </a:lnTo>
                <a:lnTo>
                  <a:pt x="5538843" y="2318723"/>
                </a:lnTo>
                <a:lnTo>
                  <a:pt x="5548533" y="2277983"/>
                </a:lnTo>
                <a:lnTo>
                  <a:pt x="5557705" y="2237168"/>
                </a:lnTo>
                <a:lnTo>
                  <a:pt x="5566355" y="2196282"/>
                </a:lnTo>
                <a:lnTo>
                  <a:pt x="5574479" y="2155330"/>
                </a:lnTo>
                <a:lnTo>
                  <a:pt x="5582075" y="2114318"/>
                </a:lnTo>
                <a:lnTo>
                  <a:pt x="5589141" y="2073249"/>
                </a:lnTo>
                <a:lnTo>
                  <a:pt x="5595672" y="2032130"/>
                </a:lnTo>
                <a:lnTo>
                  <a:pt x="5601667" y="1990965"/>
                </a:lnTo>
                <a:lnTo>
                  <a:pt x="5607121" y="1949760"/>
                </a:lnTo>
                <a:lnTo>
                  <a:pt x="5612033" y="1908519"/>
                </a:lnTo>
                <a:lnTo>
                  <a:pt x="5616399" y="1867248"/>
                </a:lnTo>
                <a:lnTo>
                  <a:pt x="5620216" y="1825951"/>
                </a:lnTo>
                <a:lnTo>
                  <a:pt x="5623481" y="1784635"/>
                </a:lnTo>
                <a:lnTo>
                  <a:pt x="5626192" y="1743303"/>
                </a:lnTo>
                <a:lnTo>
                  <a:pt x="5628344" y="1701961"/>
                </a:lnTo>
                <a:lnTo>
                  <a:pt x="5629936" y="1660613"/>
                </a:lnTo>
                <a:lnTo>
                  <a:pt x="5629921" y="1619346"/>
                </a:lnTo>
                <a:lnTo>
                  <a:pt x="5629457" y="1578119"/>
                </a:lnTo>
                <a:lnTo>
                  <a:pt x="5628540" y="1536939"/>
                </a:lnTo>
                <a:lnTo>
                  <a:pt x="5627161" y="1495812"/>
                </a:lnTo>
                <a:lnTo>
                  <a:pt x="5625314" y="1454746"/>
                </a:lnTo>
                <a:lnTo>
                  <a:pt x="5622992" y="1413747"/>
                </a:lnTo>
                <a:lnTo>
                  <a:pt x="5620188" y="1372821"/>
                </a:lnTo>
                <a:lnTo>
                  <a:pt x="5616895" y="1331976"/>
                </a:lnTo>
                <a:lnTo>
                  <a:pt x="5613107" y="1291217"/>
                </a:lnTo>
                <a:lnTo>
                  <a:pt x="5608816" y="1250553"/>
                </a:lnTo>
                <a:lnTo>
                  <a:pt x="5604016" y="1209988"/>
                </a:lnTo>
                <a:lnTo>
                  <a:pt x="5598700" y="1169531"/>
                </a:lnTo>
                <a:lnTo>
                  <a:pt x="5592860" y="1129188"/>
                </a:lnTo>
                <a:lnTo>
                  <a:pt x="5586490" y="1088965"/>
                </a:lnTo>
                <a:lnTo>
                  <a:pt x="5579584" y="1048869"/>
                </a:lnTo>
                <a:lnTo>
                  <a:pt x="5572133" y="1008907"/>
                </a:lnTo>
                <a:lnTo>
                  <a:pt x="5564132" y="969086"/>
                </a:lnTo>
                <a:lnTo>
                  <a:pt x="5555574" y="929411"/>
                </a:lnTo>
                <a:lnTo>
                  <a:pt x="5546451" y="889891"/>
                </a:lnTo>
                <a:lnTo>
                  <a:pt x="5536757" y="850531"/>
                </a:lnTo>
                <a:lnTo>
                  <a:pt x="5534737" y="840340"/>
                </a:lnTo>
                <a:lnTo>
                  <a:pt x="5527186" y="807274"/>
                </a:lnTo>
                <a:lnTo>
                  <a:pt x="5521080" y="783364"/>
                </a:lnTo>
                <a:lnTo>
                  <a:pt x="5517732" y="770826"/>
                </a:lnTo>
                <a:lnTo>
                  <a:pt x="4807278" y="770826"/>
                </a:lnTo>
                <a:lnTo>
                  <a:pt x="4811840" y="780711"/>
                </a:lnTo>
                <a:lnTo>
                  <a:pt x="4817334" y="792904"/>
                </a:lnTo>
                <a:lnTo>
                  <a:pt x="4822612" y="804999"/>
                </a:lnTo>
                <a:lnTo>
                  <a:pt x="4827617" y="816953"/>
                </a:lnTo>
                <a:lnTo>
                  <a:pt x="4829430" y="821436"/>
                </a:lnTo>
                <a:lnTo>
                  <a:pt x="4836125" y="839951"/>
                </a:lnTo>
                <a:lnTo>
                  <a:pt x="4842365" y="857491"/>
                </a:lnTo>
                <a:lnTo>
                  <a:pt x="4848018" y="873823"/>
                </a:lnTo>
                <a:lnTo>
                  <a:pt x="4852955" y="888715"/>
                </a:lnTo>
                <a:lnTo>
                  <a:pt x="4857045" y="901936"/>
                </a:lnTo>
                <a:lnTo>
                  <a:pt x="4860156" y="913254"/>
                </a:lnTo>
                <a:lnTo>
                  <a:pt x="4862157" y="922437"/>
                </a:lnTo>
                <a:lnTo>
                  <a:pt x="4862918" y="929253"/>
                </a:lnTo>
                <a:lnTo>
                  <a:pt x="4862308" y="933470"/>
                </a:lnTo>
                <a:lnTo>
                  <a:pt x="4861117" y="934707"/>
                </a:lnTo>
                <a:lnTo>
                  <a:pt x="4868648" y="931633"/>
                </a:lnTo>
                <a:lnTo>
                  <a:pt x="4876699" y="929157"/>
                </a:lnTo>
                <a:lnTo>
                  <a:pt x="4880945" y="941199"/>
                </a:lnTo>
                <a:lnTo>
                  <a:pt x="4885178" y="953252"/>
                </a:lnTo>
                <a:lnTo>
                  <a:pt x="4889410" y="965286"/>
                </a:lnTo>
                <a:lnTo>
                  <a:pt x="4893655" y="977270"/>
                </a:lnTo>
                <a:lnTo>
                  <a:pt x="4897923" y="989174"/>
                </a:lnTo>
                <a:lnTo>
                  <a:pt x="4902228" y="1000968"/>
                </a:lnTo>
                <a:lnTo>
                  <a:pt x="4902531" y="1001788"/>
                </a:lnTo>
                <a:lnTo>
                  <a:pt x="4905501" y="1014262"/>
                </a:lnTo>
                <a:lnTo>
                  <a:pt x="4908432" y="1026701"/>
                </a:lnTo>
                <a:lnTo>
                  <a:pt x="4911338" y="1039098"/>
                </a:lnTo>
                <a:lnTo>
                  <a:pt x="4914233" y="1051441"/>
                </a:lnTo>
                <a:lnTo>
                  <a:pt x="4917130" y="1063721"/>
                </a:lnTo>
                <a:lnTo>
                  <a:pt x="4919727" y="1074610"/>
                </a:lnTo>
                <a:lnTo>
                  <a:pt x="4922732" y="1087339"/>
                </a:lnTo>
                <a:lnTo>
                  <a:pt x="4925738" y="1099983"/>
                </a:lnTo>
                <a:lnTo>
                  <a:pt x="4928742" y="1112545"/>
                </a:lnTo>
                <a:lnTo>
                  <a:pt x="4931740" y="1125030"/>
                </a:lnTo>
                <a:lnTo>
                  <a:pt x="4934729" y="1137441"/>
                </a:lnTo>
                <a:lnTo>
                  <a:pt x="4937704" y="1149783"/>
                </a:lnTo>
                <a:lnTo>
                  <a:pt x="4940661" y="1162060"/>
                </a:lnTo>
                <a:lnTo>
                  <a:pt x="4943598" y="1174276"/>
                </a:lnTo>
                <a:lnTo>
                  <a:pt x="4946510" y="1186434"/>
                </a:lnTo>
                <a:lnTo>
                  <a:pt x="4949394" y="1198540"/>
                </a:lnTo>
                <a:lnTo>
                  <a:pt x="4952245" y="1210595"/>
                </a:lnTo>
                <a:lnTo>
                  <a:pt x="4953217" y="1214729"/>
                </a:lnTo>
                <a:lnTo>
                  <a:pt x="4954737" y="1228580"/>
                </a:lnTo>
                <a:lnTo>
                  <a:pt x="4956375" y="1242343"/>
                </a:lnTo>
                <a:lnTo>
                  <a:pt x="4958109" y="1256023"/>
                </a:lnTo>
                <a:lnTo>
                  <a:pt x="4959921" y="1269623"/>
                </a:lnTo>
                <a:lnTo>
                  <a:pt x="4961789" y="1283145"/>
                </a:lnTo>
                <a:lnTo>
                  <a:pt x="4963693" y="1296595"/>
                </a:lnTo>
                <a:lnTo>
                  <a:pt x="4965615" y="1309973"/>
                </a:lnTo>
                <a:lnTo>
                  <a:pt x="4967533" y="1323285"/>
                </a:lnTo>
                <a:lnTo>
                  <a:pt x="4969428" y="1336534"/>
                </a:lnTo>
                <a:lnTo>
                  <a:pt x="4971279" y="1349722"/>
                </a:lnTo>
                <a:lnTo>
                  <a:pt x="4973068" y="1362854"/>
                </a:lnTo>
                <a:lnTo>
                  <a:pt x="4974772" y="1375931"/>
                </a:lnTo>
                <a:lnTo>
                  <a:pt x="4976373" y="1388959"/>
                </a:lnTo>
                <a:lnTo>
                  <a:pt x="4977851" y="1401940"/>
                </a:lnTo>
                <a:lnTo>
                  <a:pt x="4979184" y="1414877"/>
                </a:lnTo>
                <a:lnTo>
                  <a:pt x="4980355" y="1427775"/>
                </a:lnTo>
                <a:lnTo>
                  <a:pt x="4981341" y="1440635"/>
                </a:lnTo>
                <a:lnTo>
                  <a:pt x="4982124" y="1453462"/>
                </a:lnTo>
                <a:lnTo>
                  <a:pt x="4982683" y="1466259"/>
                </a:lnTo>
                <a:lnTo>
                  <a:pt x="4982998" y="1479029"/>
                </a:lnTo>
                <a:lnTo>
                  <a:pt x="4983161" y="1492085"/>
                </a:lnTo>
                <a:lnTo>
                  <a:pt x="4983425" y="1505093"/>
                </a:lnTo>
                <a:lnTo>
                  <a:pt x="4983767" y="1518054"/>
                </a:lnTo>
                <a:lnTo>
                  <a:pt x="4984166" y="1530970"/>
                </a:lnTo>
                <a:lnTo>
                  <a:pt x="4984602" y="1543840"/>
                </a:lnTo>
                <a:lnTo>
                  <a:pt x="4985053" y="1556665"/>
                </a:lnTo>
                <a:lnTo>
                  <a:pt x="4985498" y="1569447"/>
                </a:lnTo>
                <a:lnTo>
                  <a:pt x="4985914" y="1582187"/>
                </a:lnTo>
                <a:lnTo>
                  <a:pt x="4986282" y="1594884"/>
                </a:lnTo>
                <a:lnTo>
                  <a:pt x="4986579" y="1607541"/>
                </a:lnTo>
                <a:lnTo>
                  <a:pt x="4986785" y="1620158"/>
                </a:lnTo>
                <a:lnTo>
                  <a:pt x="4986836" y="1645276"/>
                </a:lnTo>
                <a:lnTo>
                  <a:pt x="4986639" y="1657778"/>
                </a:lnTo>
                <a:lnTo>
                  <a:pt x="4986265" y="1670244"/>
                </a:lnTo>
                <a:lnTo>
                  <a:pt x="4985693" y="1682674"/>
                </a:lnTo>
                <a:lnTo>
                  <a:pt x="4984901" y="1695070"/>
                </a:lnTo>
                <a:lnTo>
                  <a:pt x="4983868" y="1707432"/>
                </a:lnTo>
                <a:lnTo>
                  <a:pt x="4982573" y="1719761"/>
                </a:lnTo>
                <a:lnTo>
                  <a:pt x="4981906" y="1725244"/>
                </a:lnTo>
                <a:lnTo>
                  <a:pt x="4981129" y="1738124"/>
                </a:lnTo>
                <a:lnTo>
                  <a:pt x="4980340" y="1750977"/>
                </a:lnTo>
                <a:lnTo>
                  <a:pt x="4979530" y="1763801"/>
                </a:lnTo>
                <a:lnTo>
                  <a:pt x="4978685" y="1776596"/>
                </a:lnTo>
                <a:lnTo>
                  <a:pt x="4977796" y="1789363"/>
                </a:lnTo>
                <a:lnTo>
                  <a:pt x="4976851" y="1802100"/>
                </a:lnTo>
                <a:lnTo>
                  <a:pt x="4975839" y="1814808"/>
                </a:lnTo>
                <a:lnTo>
                  <a:pt x="4974748" y="1827486"/>
                </a:lnTo>
                <a:lnTo>
                  <a:pt x="4973568" y="1840134"/>
                </a:lnTo>
                <a:lnTo>
                  <a:pt x="4972286" y="1852751"/>
                </a:lnTo>
                <a:lnTo>
                  <a:pt x="4970893" y="1865338"/>
                </a:lnTo>
                <a:lnTo>
                  <a:pt x="4969376" y="1877894"/>
                </a:lnTo>
                <a:lnTo>
                  <a:pt x="4967724" y="1890419"/>
                </a:lnTo>
                <a:lnTo>
                  <a:pt x="4965926" y="1902912"/>
                </a:lnTo>
                <a:lnTo>
                  <a:pt x="4963971" y="1915373"/>
                </a:lnTo>
                <a:lnTo>
                  <a:pt x="4961847" y="1927802"/>
                </a:lnTo>
                <a:lnTo>
                  <a:pt x="4959544" y="1940199"/>
                </a:lnTo>
                <a:lnTo>
                  <a:pt x="4957050" y="1952564"/>
                </a:lnTo>
                <a:lnTo>
                  <a:pt x="4955681" y="1958949"/>
                </a:lnTo>
                <a:lnTo>
                  <a:pt x="4953415" y="1974511"/>
                </a:lnTo>
                <a:lnTo>
                  <a:pt x="4950899" y="1990049"/>
                </a:lnTo>
                <a:lnTo>
                  <a:pt x="4948150" y="2005567"/>
                </a:lnTo>
                <a:lnTo>
                  <a:pt x="4945183" y="2021069"/>
                </a:lnTo>
                <a:lnTo>
                  <a:pt x="4942013" y="2036561"/>
                </a:lnTo>
                <a:lnTo>
                  <a:pt x="4938658" y="2052046"/>
                </a:lnTo>
                <a:lnTo>
                  <a:pt x="4935132" y="2067528"/>
                </a:lnTo>
                <a:lnTo>
                  <a:pt x="4931453" y="2083012"/>
                </a:lnTo>
                <a:lnTo>
                  <a:pt x="4927635" y="2098502"/>
                </a:lnTo>
                <a:lnTo>
                  <a:pt x="4923694" y="2114003"/>
                </a:lnTo>
                <a:lnTo>
                  <a:pt x="4919647" y="2129519"/>
                </a:lnTo>
                <a:lnTo>
                  <a:pt x="4915510" y="2145054"/>
                </a:lnTo>
                <a:lnTo>
                  <a:pt x="4911298" y="2160613"/>
                </a:lnTo>
                <a:lnTo>
                  <a:pt x="4907028" y="2176199"/>
                </a:lnTo>
                <a:lnTo>
                  <a:pt x="4902715" y="2191817"/>
                </a:lnTo>
                <a:lnTo>
                  <a:pt x="4898375" y="2207472"/>
                </a:lnTo>
                <a:lnTo>
                  <a:pt x="4894025" y="2223168"/>
                </a:lnTo>
                <a:lnTo>
                  <a:pt x="4889680" y="2238909"/>
                </a:lnTo>
                <a:lnTo>
                  <a:pt x="4885355" y="2254699"/>
                </a:lnTo>
                <a:lnTo>
                  <a:pt x="4881068" y="2270544"/>
                </a:lnTo>
                <a:lnTo>
                  <a:pt x="4877228" y="2282438"/>
                </a:lnTo>
                <a:lnTo>
                  <a:pt x="4873222" y="2294336"/>
                </a:lnTo>
                <a:lnTo>
                  <a:pt x="4869073" y="2306238"/>
                </a:lnTo>
                <a:lnTo>
                  <a:pt x="4864806" y="2318146"/>
                </a:lnTo>
                <a:lnTo>
                  <a:pt x="4860444" y="2330060"/>
                </a:lnTo>
                <a:lnTo>
                  <a:pt x="4856010" y="2341984"/>
                </a:lnTo>
                <a:lnTo>
                  <a:pt x="4851528" y="2353917"/>
                </a:lnTo>
                <a:lnTo>
                  <a:pt x="4847022" y="2365862"/>
                </a:lnTo>
                <a:lnTo>
                  <a:pt x="4842515" y="2377820"/>
                </a:lnTo>
                <a:lnTo>
                  <a:pt x="4838030" y="2389793"/>
                </a:lnTo>
                <a:lnTo>
                  <a:pt x="4833591" y="2401781"/>
                </a:lnTo>
                <a:lnTo>
                  <a:pt x="4829221" y="2413787"/>
                </a:lnTo>
                <a:lnTo>
                  <a:pt x="4824922" y="2425877"/>
                </a:lnTo>
                <a:lnTo>
                  <a:pt x="4820951" y="2437867"/>
                </a:lnTo>
                <a:lnTo>
                  <a:pt x="4816707" y="2449771"/>
                </a:lnTo>
                <a:lnTo>
                  <a:pt x="4812215" y="2461597"/>
                </a:lnTo>
                <a:lnTo>
                  <a:pt x="4807498" y="2473353"/>
                </a:lnTo>
                <a:lnTo>
                  <a:pt x="4802582" y="2485046"/>
                </a:lnTo>
                <a:lnTo>
                  <a:pt x="4797491" y="2496684"/>
                </a:lnTo>
                <a:lnTo>
                  <a:pt x="4792249" y="2508274"/>
                </a:lnTo>
                <a:lnTo>
                  <a:pt x="4786881" y="2519824"/>
                </a:lnTo>
                <a:lnTo>
                  <a:pt x="4781412" y="2531341"/>
                </a:lnTo>
                <a:lnTo>
                  <a:pt x="4775865" y="2542832"/>
                </a:lnTo>
                <a:lnTo>
                  <a:pt x="4770265" y="2554306"/>
                </a:lnTo>
                <a:lnTo>
                  <a:pt x="4764637" y="2565770"/>
                </a:lnTo>
                <a:lnTo>
                  <a:pt x="4759005" y="2577231"/>
                </a:lnTo>
                <a:lnTo>
                  <a:pt x="4757408" y="2580487"/>
                </a:lnTo>
                <a:lnTo>
                  <a:pt x="4750604" y="2596116"/>
                </a:lnTo>
                <a:lnTo>
                  <a:pt x="4743518" y="2611633"/>
                </a:lnTo>
                <a:lnTo>
                  <a:pt x="4736171" y="2627046"/>
                </a:lnTo>
                <a:lnTo>
                  <a:pt x="4728580" y="2642366"/>
                </a:lnTo>
                <a:lnTo>
                  <a:pt x="4720764" y="2657600"/>
                </a:lnTo>
                <a:lnTo>
                  <a:pt x="4712743" y="2672758"/>
                </a:lnTo>
                <a:lnTo>
                  <a:pt x="4704535" y="2687848"/>
                </a:lnTo>
                <a:lnTo>
                  <a:pt x="4696159" y="2702879"/>
                </a:lnTo>
                <a:lnTo>
                  <a:pt x="4687634" y="2717860"/>
                </a:lnTo>
                <a:lnTo>
                  <a:pt x="4678978" y="2732800"/>
                </a:lnTo>
                <a:lnTo>
                  <a:pt x="4670210" y="2747707"/>
                </a:lnTo>
                <a:lnTo>
                  <a:pt x="4661350" y="2762592"/>
                </a:lnTo>
                <a:lnTo>
                  <a:pt x="4652415" y="2777461"/>
                </a:lnTo>
                <a:lnTo>
                  <a:pt x="4643425" y="2792325"/>
                </a:lnTo>
                <a:lnTo>
                  <a:pt x="4634398" y="2807192"/>
                </a:lnTo>
                <a:lnTo>
                  <a:pt x="4625354" y="2822071"/>
                </a:lnTo>
                <a:lnTo>
                  <a:pt x="4616311" y="2836971"/>
                </a:lnTo>
                <a:lnTo>
                  <a:pt x="4607287" y="2851900"/>
                </a:lnTo>
                <a:lnTo>
                  <a:pt x="4598302" y="2866868"/>
                </a:lnTo>
                <a:lnTo>
                  <a:pt x="4589375" y="2881884"/>
                </a:lnTo>
                <a:lnTo>
                  <a:pt x="4581840" y="2892025"/>
                </a:lnTo>
                <a:lnTo>
                  <a:pt x="4574302" y="2902189"/>
                </a:lnTo>
                <a:lnTo>
                  <a:pt x="4566760" y="2912372"/>
                </a:lnTo>
                <a:lnTo>
                  <a:pt x="4559213" y="2922571"/>
                </a:lnTo>
                <a:lnTo>
                  <a:pt x="4551663" y="2932784"/>
                </a:lnTo>
                <a:lnTo>
                  <a:pt x="4544108" y="2943005"/>
                </a:lnTo>
                <a:lnTo>
                  <a:pt x="4536550" y="2953233"/>
                </a:lnTo>
                <a:lnTo>
                  <a:pt x="4528987" y="2963465"/>
                </a:lnTo>
                <a:lnTo>
                  <a:pt x="4521420" y="2973696"/>
                </a:lnTo>
                <a:lnTo>
                  <a:pt x="4513849" y="2983924"/>
                </a:lnTo>
                <a:lnTo>
                  <a:pt x="4506273" y="2994145"/>
                </a:lnTo>
                <a:lnTo>
                  <a:pt x="4498693" y="3004357"/>
                </a:lnTo>
                <a:lnTo>
                  <a:pt x="4491109" y="3014556"/>
                </a:lnTo>
                <a:lnTo>
                  <a:pt x="4484435" y="3023514"/>
                </a:lnTo>
                <a:lnTo>
                  <a:pt x="4477283" y="3034007"/>
                </a:lnTo>
                <a:lnTo>
                  <a:pt x="4469794" y="3044225"/>
                </a:lnTo>
                <a:lnTo>
                  <a:pt x="4462009" y="3054204"/>
                </a:lnTo>
                <a:lnTo>
                  <a:pt x="4453968" y="3063978"/>
                </a:lnTo>
                <a:lnTo>
                  <a:pt x="4445713" y="3073584"/>
                </a:lnTo>
                <a:lnTo>
                  <a:pt x="4437283" y="3083056"/>
                </a:lnTo>
                <a:lnTo>
                  <a:pt x="4428720" y="3092431"/>
                </a:lnTo>
                <a:lnTo>
                  <a:pt x="4420065" y="3101743"/>
                </a:lnTo>
                <a:lnTo>
                  <a:pt x="4411359" y="3111028"/>
                </a:lnTo>
                <a:lnTo>
                  <a:pt x="4402641" y="3120323"/>
                </a:lnTo>
                <a:lnTo>
                  <a:pt x="4393954" y="3129661"/>
                </a:lnTo>
                <a:lnTo>
                  <a:pt x="4385338" y="3139078"/>
                </a:lnTo>
                <a:lnTo>
                  <a:pt x="4376833" y="3148611"/>
                </a:lnTo>
                <a:lnTo>
                  <a:pt x="4368481" y="3158294"/>
                </a:lnTo>
                <a:lnTo>
                  <a:pt x="4368026" y="3158832"/>
                </a:lnTo>
                <a:lnTo>
                  <a:pt x="4343543" y="3184767"/>
                </a:lnTo>
                <a:lnTo>
                  <a:pt x="4293517" y="3235982"/>
                </a:lnTo>
                <a:lnTo>
                  <a:pt x="4242061" y="3286153"/>
                </a:lnTo>
                <a:lnTo>
                  <a:pt x="4189157" y="3335071"/>
                </a:lnTo>
                <a:lnTo>
                  <a:pt x="4134785" y="3382525"/>
                </a:lnTo>
                <a:lnTo>
                  <a:pt x="4078927" y="3428307"/>
                </a:lnTo>
                <a:lnTo>
                  <a:pt x="4021563" y="3472207"/>
                </a:lnTo>
                <a:lnTo>
                  <a:pt x="3962674" y="3514016"/>
                </a:lnTo>
                <a:lnTo>
                  <a:pt x="3902241" y="3553525"/>
                </a:lnTo>
                <a:lnTo>
                  <a:pt x="3840245" y="3590525"/>
                </a:lnTo>
                <a:lnTo>
                  <a:pt x="3777114" y="3625384"/>
                </a:lnTo>
                <a:lnTo>
                  <a:pt x="3713324" y="3658622"/>
                </a:lnTo>
                <a:lnTo>
                  <a:pt x="3648658" y="3689859"/>
                </a:lnTo>
                <a:lnTo>
                  <a:pt x="3583201" y="3719083"/>
                </a:lnTo>
                <a:lnTo>
                  <a:pt x="3517036" y="3746282"/>
                </a:lnTo>
                <a:lnTo>
                  <a:pt x="3450247" y="3771444"/>
                </a:lnTo>
                <a:lnTo>
                  <a:pt x="3382919" y="3794556"/>
                </a:lnTo>
                <a:lnTo>
                  <a:pt x="3315134" y="3815607"/>
                </a:lnTo>
                <a:lnTo>
                  <a:pt x="3246978" y="3834584"/>
                </a:lnTo>
                <a:lnTo>
                  <a:pt x="3178533" y="3851476"/>
                </a:lnTo>
                <a:lnTo>
                  <a:pt x="3128851" y="3861423"/>
                </a:lnTo>
                <a:lnTo>
                  <a:pt x="3113645" y="3863938"/>
                </a:lnTo>
                <a:lnTo>
                  <a:pt x="3098765" y="3866642"/>
                </a:lnTo>
                <a:lnTo>
                  <a:pt x="3084366" y="3869500"/>
                </a:lnTo>
                <a:lnTo>
                  <a:pt x="3070602" y="3872474"/>
                </a:lnTo>
                <a:lnTo>
                  <a:pt x="3057630" y="3875528"/>
                </a:lnTo>
                <a:lnTo>
                  <a:pt x="3045604" y="3878625"/>
                </a:lnTo>
                <a:lnTo>
                  <a:pt x="3034679" y="3881729"/>
                </a:lnTo>
                <a:lnTo>
                  <a:pt x="3025010" y="3884802"/>
                </a:lnTo>
                <a:lnTo>
                  <a:pt x="3016751" y="3887809"/>
                </a:lnTo>
                <a:lnTo>
                  <a:pt x="3010058" y="3890713"/>
                </a:lnTo>
                <a:lnTo>
                  <a:pt x="3005087" y="3893476"/>
                </a:lnTo>
                <a:lnTo>
                  <a:pt x="3001990" y="3896063"/>
                </a:lnTo>
                <a:lnTo>
                  <a:pt x="3002045" y="3900559"/>
                </a:lnTo>
                <a:lnTo>
                  <a:pt x="3005506" y="3902395"/>
                </a:lnTo>
                <a:lnTo>
                  <a:pt x="3011462" y="3903908"/>
                </a:lnTo>
                <a:lnTo>
                  <a:pt x="3020069" y="3905060"/>
                </a:lnTo>
                <a:lnTo>
                  <a:pt x="3031482" y="3905816"/>
                </a:lnTo>
                <a:lnTo>
                  <a:pt x="3045855" y="3906139"/>
                </a:lnTo>
                <a:lnTo>
                  <a:pt x="3030223" y="3909030"/>
                </a:lnTo>
                <a:lnTo>
                  <a:pt x="3014562" y="3911592"/>
                </a:lnTo>
                <a:lnTo>
                  <a:pt x="2998875" y="3913850"/>
                </a:lnTo>
                <a:lnTo>
                  <a:pt x="2983164" y="3915831"/>
                </a:lnTo>
                <a:lnTo>
                  <a:pt x="2967433" y="3917561"/>
                </a:lnTo>
                <a:lnTo>
                  <a:pt x="2951682" y="3919065"/>
                </a:lnTo>
                <a:lnTo>
                  <a:pt x="2935914" y="3920371"/>
                </a:lnTo>
                <a:lnTo>
                  <a:pt x="2920133" y="3921503"/>
                </a:lnTo>
                <a:lnTo>
                  <a:pt x="2904339" y="3922489"/>
                </a:lnTo>
                <a:lnTo>
                  <a:pt x="2888537" y="3923355"/>
                </a:lnTo>
                <a:lnTo>
                  <a:pt x="2872727" y="3924126"/>
                </a:lnTo>
                <a:lnTo>
                  <a:pt x="2856912" y="3924829"/>
                </a:lnTo>
                <a:lnTo>
                  <a:pt x="2841095" y="3925490"/>
                </a:lnTo>
                <a:lnTo>
                  <a:pt x="2825279" y="3926134"/>
                </a:lnTo>
                <a:lnTo>
                  <a:pt x="2809464" y="3926789"/>
                </a:lnTo>
                <a:lnTo>
                  <a:pt x="2793655" y="3927481"/>
                </a:lnTo>
                <a:lnTo>
                  <a:pt x="2777853" y="3928234"/>
                </a:lnTo>
                <a:lnTo>
                  <a:pt x="2762060" y="3929077"/>
                </a:lnTo>
                <a:lnTo>
                  <a:pt x="2746280" y="3930034"/>
                </a:lnTo>
                <a:lnTo>
                  <a:pt x="2730514" y="3931132"/>
                </a:lnTo>
                <a:lnTo>
                  <a:pt x="2706842" y="3930055"/>
                </a:lnTo>
                <a:lnTo>
                  <a:pt x="2685923" y="3929342"/>
                </a:lnTo>
                <a:lnTo>
                  <a:pt x="2667517" y="3928963"/>
                </a:lnTo>
                <a:lnTo>
                  <a:pt x="2651384" y="3928884"/>
                </a:lnTo>
                <a:lnTo>
                  <a:pt x="2637284" y="3929073"/>
                </a:lnTo>
                <a:lnTo>
                  <a:pt x="2624977" y="3929499"/>
                </a:lnTo>
                <a:lnTo>
                  <a:pt x="2614224" y="3930128"/>
                </a:lnTo>
                <a:lnTo>
                  <a:pt x="2604784" y="3930928"/>
                </a:lnTo>
                <a:lnTo>
                  <a:pt x="2596418" y="3931868"/>
                </a:lnTo>
                <a:lnTo>
                  <a:pt x="2588886" y="3932914"/>
                </a:lnTo>
                <a:lnTo>
                  <a:pt x="2581947" y="3934035"/>
                </a:lnTo>
                <a:lnTo>
                  <a:pt x="2575363" y="3935198"/>
                </a:lnTo>
                <a:lnTo>
                  <a:pt x="2565363" y="3937111"/>
                </a:lnTo>
                <a:lnTo>
                  <a:pt x="2558755" y="3938380"/>
                </a:lnTo>
                <a:lnTo>
                  <a:pt x="2551692" y="3939585"/>
                </a:lnTo>
                <a:lnTo>
                  <a:pt x="2543952" y="3940644"/>
                </a:lnTo>
                <a:lnTo>
                  <a:pt x="2535314" y="3941477"/>
                </a:lnTo>
                <a:lnTo>
                  <a:pt x="2525555" y="3942003"/>
                </a:lnTo>
                <a:lnTo>
                  <a:pt x="2514454" y="3942141"/>
                </a:lnTo>
                <a:lnTo>
                  <a:pt x="2501790" y="3941811"/>
                </a:lnTo>
                <a:lnTo>
                  <a:pt x="2487339" y="3940933"/>
                </a:lnTo>
                <a:lnTo>
                  <a:pt x="2470881" y="3939425"/>
                </a:lnTo>
                <a:lnTo>
                  <a:pt x="2452193" y="3937207"/>
                </a:lnTo>
                <a:lnTo>
                  <a:pt x="2431054" y="3934199"/>
                </a:lnTo>
                <a:lnTo>
                  <a:pt x="2412010" y="3931132"/>
                </a:lnTo>
                <a:lnTo>
                  <a:pt x="2348316" y="3923608"/>
                </a:lnTo>
                <a:lnTo>
                  <a:pt x="2284938" y="3914054"/>
                </a:lnTo>
                <a:lnTo>
                  <a:pt x="2221918" y="3902506"/>
                </a:lnTo>
                <a:lnTo>
                  <a:pt x="2159299" y="3889001"/>
                </a:lnTo>
                <a:lnTo>
                  <a:pt x="2097121" y="3873577"/>
                </a:lnTo>
                <a:lnTo>
                  <a:pt x="2048949" y="3860064"/>
                </a:lnTo>
                <a:lnTo>
                  <a:pt x="2048949" y="4059530"/>
                </a:lnTo>
                <a:lnTo>
                  <a:pt x="2054075" y="4062227"/>
                </a:lnTo>
                <a:lnTo>
                  <a:pt x="2060982" y="4066580"/>
                </a:lnTo>
                <a:lnTo>
                  <a:pt x="2065677" y="4070432"/>
                </a:lnTo>
                <a:lnTo>
                  <a:pt x="2068220" y="4073757"/>
                </a:lnTo>
                <a:lnTo>
                  <a:pt x="2068675" y="4076532"/>
                </a:lnTo>
                <a:lnTo>
                  <a:pt x="2067103" y="4078732"/>
                </a:lnTo>
                <a:lnTo>
                  <a:pt x="2063567" y="4080332"/>
                </a:lnTo>
                <a:lnTo>
                  <a:pt x="2058128" y="4081309"/>
                </a:lnTo>
                <a:lnTo>
                  <a:pt x="2050849" y="4081638"/>
                </a:lnTo>
                <a:lnTo>
                  <a:pt x="2048949" y="4081566"/>
                </a:lnTo>
                <a:lnTo>
                  <a:pt x="2048949" y="4413225"/>
                </a:lnTo>
                <a:lnTo>
                  <a:pt x="2090959" y="4423362"/>
                </a:lnTo>
                <a:lnTo>
                  <a:pt x="2132483" y="4432503"/>
                </a:lnTo>
                <a:lnTo>
                  <a:pt x="2173994" y="4441161"/>
                </a:lnTo>
                <a:lnTo>
                  <a:pt x="2215643" y="4449299"/>
                </a:lnTo>
                <a:lnTo>
                  <a:pt x="2257421" y="4456906"/>
                </a:lnTo>
                <a:lnTo>
                  <a:pt x="2299321" y="4463972"/>
                </a:lnTo>
                <a:lnTo>
                  <a:pt x="2341336" y="4470485"/>
                </a:lnTo>
                <a:lnTo>
                  <a:pt x="2383456" y="4476437"/>
                </a:lnTo>
                <a:lnTo>
                  <a:pt x="2425674" y="4481815"/>
                </a:lnTo>
                <a:lnTo>
                  <a:pt x="2467983" y="4486611"/>
                </a:lnTo>
                <a:lnTo>
                  <a:pt x="2510374" y="4490813"/>
                </a:lnTo>
                <a:lnTo>
                  <a:pt x="2552839" y="4494410"/>
                </a:lnTo>
                <a:lnTo>
                  <a:pt x="2595371" y="4497394"/>
                </a:lnTo>
                <a:lnTo>
                  <a:pt x="2637962" y="4499752"/>
                </a:lnTo>
                <a:lnTo>
                  <a:pt x="2680603" y="4501475"/>
                </a:lnTo>
                <a:lnTo>
                  <a:pt x="2723288" y="4502553"/>
                </a:lnTo>
                <a:lnTo>
                  <a:pt x="2766007" y="4502974"/>
                </a:lnTo>
                <a:lnTo>
                  <a:pt x="2808754" y="4502729"/>
                </a:lnTo>
                <a:close/>
              </a:path>
            </a:pathLst>
          </a:custGeom>
          <a:solidFill>
            <a:srgbClr val="E5423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-1284531" y="7122025"/>
            <a:ext cx="5629936" cy="5561620"/>
          </a:xfrm>
          <a:custGeom>
            <a:avLst/>
            <a:gdLst/>
            <a:ahLst/>
            <a:cxnLst/>
            <a:rect l="l" t="t" r="r" b="b"/>
            <a:pathLst>
              <a:path w="5629936" h="5561620">
                <a:moveTo>
                  <a:pt x="5411365" y="435773"/>
                </a:moveTo>
                <a:lnTo>
                  <a:pt x="5406258" y="423067"/>
                </a:lnTo>
                <a:lnTo>
                  <a:pt x="5401243" y="410644"/>
                </a:lnTo>
                <a:lnTo>
                  <a:pt x="5396348" y="398521"/>
                </a:lnTo>
                <a:lnTo>
                  <a:pt x="5391596" y="386715"/>
                </a:lnTo>
                <a:lnTo>
                  <a:pt x="5387014" y="375244"/>
                </a:lnTo>
                <a:lnTo>
                  <a:pt x="5382628" y="364124"/>
                </a:lnTo>
                <a:lnTo>
                  <a:pt x="5378462" y="353373"/>
                </a:lnTo>
                <a:lnTo>
                  <a:pt x="5374542" y="343007"/>
                </a:lnTo>
                <a:lnTo>
                  <a:pt x="5370895" y="333044"/>
                </a:lnTo>
                <a:lnTo>
                  <a:pt x="5334968" y="259027"/>
                </a:lnTo>
                <a:lnTo>
                  <a:pt x="5296173" y="185316"/>
                </a:lnTo>
                <a:lnTo>
                  <a:pt x="5254567" y="112041"/>
                </a:lnTo>
                <a:lnTo>
                  <a:pt x="5210209" y="39331"/>
                </a:lnTo>
                <a:lnTo>
                  <a:pt x="5163155" y="-32683"/>
                </a:lnTo>
                <a:lnTo>
                  <a:pt x="5113465" y="-103873"/>
                </a:lnTo>
                <a:lnTo>
                  <a:pt x="5061195" y="-174110"/>
                </a:lnTo>
                <a:lnTo>
                  <a:pt x="5006404" y="-243264"/>
                </a:lnTo>
                <a:lnTo>
                  <a:pt x="4949150" y="-311206"/>
                </a:lnTo>
                <a:lnTo>
                  <a:pt x="4889490" y="-377805"/>
                </a:lnTo>
                <a:lnTo>
                  <a:pt x="4827482" y="-442934"/>
                </a:lnTo>
                <a:lnTo>
                  <a:pt x="4763185" y="-506461"/>
                </a:lnTo>
                <a:lnTo>
                  <a:pt x="4696656" y="-568258"/>
                </a:lnTo>
                <a:lnTo>
                  <a:pt x="4627953" y="-628195"/>
                </a:lnTo>
                <a:lnTo>
                  <a:pt x="4557134" y="-686143"/>
                </a:lnTo>
                <a:lnTo>
                  <a:pt x="4484257" y="-741972"/>
                </a:lnTo>
                <a:lnTo>
                  <a:pt x="4409379" y="-795553"/>
                </a:lnTo>
                <a:lnTo>
                  <a:pt x="4332559" y="-846757"/>
                </a:lnTo>
                <a:lnTo>
                  <a:pt x="4253854" y="-895454"/>
                </a:lnTo>
                <a:lnTo>
                  <a:pt x="4173323" y="-941514"/>
                </a:lnTo>
                <a:lnTo>
                  <a:pt x="4132583" y="-963369"/>
                </a:lnTo>
                <a:lnTo>
                  <a:pt x="4091530" y="-984623"/>
                </a:lnTo>
                <a:lnTo>
                  <a:pt x="4050179" y="-1005265"/>
                </a:lnTo>
                <a:lnTo>
                  <a:pt x="4008546" y="-1025288"/>
                </a:lnTo>
                <a:lnTo>
                  <a:pt x="3966644" y="-1044682"/>
                </a:lnTo>
                <a:lnTo>
                  <a:pt x="3924489" y="-1063439"/>
                </a:lnTo>
                <a:lnTo>
                  <a:pt x="3882096" y="-1081549"/>
                </a:lnTo>
                <a:lnTo>
                  <a:pt x="3839479" y="-1099004"/>
                </a:lnTo>
                <a:lnTo>
                  <a:pt x="3796655" y="-1115795"/>
                </a:lnTo>
                <a:lnTo>
                  <a:pt x="3753637" y="-1131912"/>
                </a:lnTo>
                <a:lnTo>
                  <a:pt x="3710440" y="-1147348"/>
                </a:lnTo>
                <a:lnTo>
                  <a:pt x="3667081" y="-1162093"/>
                </a:lnTo>
                <a:lnTo>
                  <a:pt x="3623572" y="-1176138"/>
                </a:lnTo>
                <a:lnTo>
                  <a:pt x="3579930" y="-1189474"/>
                </a:lnTo>
                <a:lnTo>
                  <a:pt x="3536170" y="-1202093"/>
                </a:lnTo>
                <a:lnTo>
                  <a:pt x="3492306" y="-1213985"/>
                </a:lnTo>
                <a:lnTo>
                  <a:pt x="3448353" y="-1225142"/>
                </a:lnTo>
                <a:lnTo>
                  <a:pt x="3404326" y="-1235555"/>
                </a:lnTo>
                <a:lnTo>
                  <a:pt x="3360240" y="-1245214"/>
                </a:lnTo>
                <a:lnTo>
                  <a:pt x="3316111" y="-1254112"/>
                </a:lnTo>
                <a:lnTo>
                  <a:pt x="3271964" y="-1261696"/>
                </a:lnTo>
                <a:lnTo>
                  <a:pt x="3227868" y="-1268626"/>
                </a:lnTo>
                <a:lnTo>
                  <a:pt x="3183837" y="-1274910"/>
                </a:lnTo>
                <a:lnTo>
                  <a:pt x="3139885" y="-1280552"/>
                </a:lnTo>
                <a:lnTo>
                  <a:pt x="3096024" y="-1285561"/>
                </a:lnTo>
                <a:lnTo>
                  <a:pt x="3052269" y="-1289943"/>
                </a:lnTo>
                <a:lnTo>
                  <a:pt x="3008634" y="-1293704"/>
                </a:lnTo>
                <a:lnTo>
                  <a:pt x="2965131" y="-1296851"/>
                </a:lnTo>
                <a:lnTo>
                  <a:pt x="2921776" y="-1299391"/>
                </a:lnTo>
                <a:lnTo>
                  <a:pt x="2878581" y="-1301330"/>
                </a:lnTo>
                <a:lnTo>
                  <a:pt x="2835561" y="-1302676"/>
                </a:lnTo>
                <a:lnTo>
                  <a:pt x="2792729" y="-1303434"/>
                </a:lnTo>
                <a:lnTo>
                  <a:pt x="2750099" y="-1303611"/>
                </a:lnTo>
                <a:lnTo>
                  <a:pt x="2707684" y="-1303214"/>
                </a:lnTo>
                <a:lnTo>
                  <a:pt x="2665499" y="-1302250"/>
                </a:lnTo>
                <a:lnTo>
                  <a:pt x="2623557" y="-1300725"/>
                </a:lnTo>
                <a:lnTo>
                  <a:pt x="2581871" y="-1298646"/>
                </a:lnTo>
                <a:lnTo>
                  <a:pt x="2540456" y="-1296020"/>
                </a:lnTo>
                <a:lnTo>
                  <a:pt x="2499325" y="-1292852"/>
                </a:lnTo>
                <a:lnTo>
                  <a:pt x="2458492" y="-1289151"/>
                </a:lnTo>
                <a:lnTo>
                  <a:pt x="2418177" y="-1283632"/>
                </a:lnTo>
                <a:lnTo>
                  <a:pt x="2378533" y="-1277503"/>
                </a:lnTo>
                <a:lnTo>
                  <a:pt x="2339588" y="-1270796"/>
                </a:lnTo>
                <a:lnTo>
                  <a:pt x="2301368" y="-1263540"/>
                </a:lnTo>
                <a:lnTo>
                  <a:pt x="2263900" y="-1255765"/>
                </a:lnTo>
                <a:lnTo>
                  <a:pt x="2191323" y="-1238780"/>
                </a:lnTo>
                <a:lnTo>
                  <a:pt x="2122070" y="-1220084"/>
                </a:lnTo>
                <a:lnTo>
                  <a:pt x="2056352" y="-1199918"/>
                </a:lnTo>
                <a:lnTo>
                  <a:pt x="1994379" y="-1178525"/>
                </a:lnTo>
                <a:lnTo>
                  <a:pt x="1936365" y="-1156145"/>
                </a:lnTo>
                <a:lnTo>
                  <a:pt x="1882519" y="-1133022"/>
                </a:lnTo>
                <a:lnTo>
                  <a:pt x="1833054" y="-1109396"/>
                </a:lnTo>
                <a:lnTo>
                  <a:pt x="1795849" y="-1089978"/>
                </a:lnTo>
                <a:lnTo>
                  <a:pt x="1755645" y="-1068682"/>
                </a:lnTo>
                <a:lnTo>
                  <a:pt x="1719137" y="-1049059"/>
                </a:lnTo>
                <a:lnTo>
                  <a:pt x="1676625" y="-1025279"/>
                </a:lnTo>
                <a:lnTo>
                  <a:pt x="1641681" y="-1003952"/>
                </a:lnTo>
                <a:lnTo>
                  <a:pt x="1619577" y="-987977"/>
                </a:lnTo>
                <a:lnTo>
                  <a:pt x="1604723" y="-977062"/>
                </a:lnTo>
                <a:lnTo>
                  <a:pt x="1593014" y="-968498"/>
                </a:lnTo>
                <a:lnTo>
                  <a:pt x="1584708" y="-962447"/>
                </a:lnTo>
                <a:lnTo>
                  <a:pt x="1580060" y="-959073"/>
                </a:lnTo>
                <a:lnTo>
                  <a:pt x="1562191" y="-947702"/>
                </a:lnTo>
                <a:lnTo>
                  <a:pt x="1545618" y="-936919"/>
                </a:lnTo>
                <a:lnTo>
                  <a:pt x="1529557" y="-926144"/>
                </a:lnTo>
                <a:lnTo>
                  <a:pt x="1514168" y="-915480"/>
                </a:lnTo>
                <a:lnTo>
                  <a:pt x="1499610" y="-905031"/>
                </a:lnTo>
                <a:lnTo>
                  <a:pt x="1486042" y="-894898"/>
                </a:lnTo>
                <a:lnTo>
                  <a:pt x="1473623" y="-885184"/>
                </a:lnTo>
                <a:lnTo>
                  <a:pt x="1462512" y="-875991"/>
                </a:lnTo>
                <a:lnTo>
                  <a:pt x="1452868" y="-867422"/>
                </a:lnTo>
                <a:lnTo>
                  <a:pt x="1444850" y="-859580"/>
                </a:lnTo>
                <a:lnTo>
                  <a:pt x="1438617" y="-852567"/>
                </a:lnTo>
                <a:lnTo>
                  <a:pt x="1434328" y="-846485"/>
                </a:lnTo>
                <a:lnTo>
                  <a:pt x="1432143" y="-841438"/>
                </a:lnTo>
                <a:lnTo>
                  <a:pt x="1432219" y="-837527"/>
                </a:lnTo>
                <a:lnTo>
                  <a:pt x="1434717" y="-834855"/>
                </a:lnTo>
                <a:lnTo>
                  <a:pt x="1439795" y="-833525"/>
                </a:lnTo>
                <a:lnTo>
                  <a:pt x="1447612" y="-833640"/>
                </a:lnTo>
                <a:lnTo>
                  <a:pt x="1458327" y="-835301"/>
                </a:lnTo>
                <a:lnTo>
                  <a:pt x="1472100" y="-838611"/>
                </a:lnTo>
                <a:lnTo>
                  <a:pt x="1489089" y="-843673"/>
                </a:lnTo>
                <a:lnTo>
                  <a:pt x="1498388" y="-847455"/>
                </a:lnTo>
                <a:lnTo>
                  <a:pt x="1507981" y="-851473"/>
                </a:lnTo>
                <a:lnTo>
                  <a:pt x="1517860" y="-855707"/>
                </a:lnTo>
                <a:lnTo>
                  <a:pt x="1528021" y="-860139"/>
                </a:lnTo>
                <a:lnTo>
                  <a:pt x="1538457" y="-864749"/>
                </a:lnTo>
                <a:lnTo>
                  <a:pt x="1549161" y="-869518"/>
                </a:lnTo>
                <a:lnTo>
                  <a:pt x="1560130" y="-874428"/>
                </a:lnTo>
                <a:lnTo>
                  <a:pt x="1571356" y="-879458"/>
                </a:lnTo>
                <a:lnTo>
                  <a:pt x="1582833" y="-884591"/>
                </a:lnTo>
                <a:lnTo>
                  <a:pt x="1594556" y="-889807"/>
                </a:lnTo>
                <a:lnTo>
                  <a:pt x="1606519" y="-895086"/>
                </a:lnTo>
                <a:lnTo>
                  <a:pt x="1618716" y="-900410"/>
                </a:lnTo>
                <a:lnTo>
                  <a:pt x="1631141" y="-905760"/>
                </a:lnTo>
                <a:lnTo>
                  <a:pt x="1643788" y="-911117"/>
                </a:lnTo>
                <a:lnTo>
                  <a:pt x="1656651" y="-916461"/>
                </a:lnTo>
                <a:lnTo>
                  <a:pt x="1669725" y="-921774"/>
                </a:lnTo>
                <a:lnTo>
                  <a:pt x="1683003" y="-927035"/>
                </a:lnTo>
                <a:lnTo>
                  <a:pt x="1696480" y="-932227"/>
                </a:lnTo>
                <a:lnTo>
                  <a:pt x="1710150" y="-937331"/>
                </a:lnTo>
                <a:lnTo>
                  <a:pt x="1718629" y="-940409"/>
                </a:lnTo>
                <a:lnTo>
                  <a:pt x="1732533" y="-944656"/>
                </a:lnTo>
                <a:lnTo>
                  <a:pt x="1746494" y="-949076"/>
                </a:lnTo>
                <a:lnTo>
                  <a:pt x="1760507" y="-953641"/>
                </a:lnTo>
                <a:lnTo>
                  <a:pt x="1774569" y="-958324"/>
                </a:lnTo>
                <a:lnTo>
                  <a:pt x="1788674" y="-963097"/>
                </a:lnTo>
                <a:lnTo>
                  <a:pt x="1802819" y="-967933"/>
                </a:lnTo>
                <a:lnTo>
                  <a:pt x="1816997" y="-972804"/>
                </a:lnTo>
                <a:lnTo>
                  <a:pt x="1831206" y="-977681"/>
                </a:lnTo>
                <a:lnTo>
                  <a:pt x="1845440" y="-982538"/>
                </a:lnTo>
                <a:lnTo>
                  <a:pt x="1859695" y="-987347"/>
                </a:lnTo>
                <a:lnTo>
                  <a:pt x="1873967" y="-992080"/>
                </a:lnTo>
                <a:lnTo>
                  <a:pt x="1888251" y="-996709"/>
                </a:lnTo>
                <a:lnTo>
                  <a:pt x="1902542" y="-1001207"/>
                </a:lnTo>
                <a:lnTo>
                  <a:pt x="1916836" y="-1005546"/>
                </a:lnTo>
                <a:lnTo>
                  <a:pt x="1931128" y="-1009698"/>
                </a:lnTo>
                <a:lnTo>
                  <a:pt x="1945415" y="-1013636"/>
                </a:lnTo>
                <a:lnTo>
                  <a:pt x="1959691" y="-1017333"/>
                </a:lnTo>
                <a:lnTo>
                  <a:pt x="1973952" y="-1020759"/>
                </a:lnTo>
                <a:lnTo>
                  <a:pt x="1988193" y="-1023888"/>
                </a:lnTo>
                <a:lnTo>
                  <a:pt x="2002410" y="-1026693"/>
                </a:lnTo>
                <a:lnTo>
                  <a:pt x="2016796" y="-1029611"/>
                </a:lnTo>
                <a:lnTo>
                  <a:pt x="2031033" y="-1032574"/>
                </a:lnTo>
                <a:lnTo>
                  <a:pt x="2045111" y="-1035563"/>
                </a:lnTo>
                <a:lnTo>
                  <a:pt x="2059021" y="-1038557"/>
                </a:lnTo>
                <a:lnTo>
                  <a:pt x="2072753" y="-1041536"/>
                </a:lnTo>
                <a:lnTo>
                  <a:pt x="2086299" y="-1044481"/>
                </a:lnTo>
                <a:lnTo>
                  <a:pt x="2099648" y="-1047371"/>
                </a:lnTo>
                <a:lnTo>
                  <a:pt x="2112791" y="-1050188"/>
                </a:lnTo>
                <a:lnTo>
                  <a:pt x="2125720" y="-1052910"/>
                </a:lnTo>
                <a:lnTo>
                  <a:pt x="2138424" y="-1055519"/>
                </a:lnTo>
                <a:lnTo>
                  <a:pt x="2150893" y="-1057994"/>
                </a:lnTo>
                <a:lnTo>
                  <a:pt x="2163120" y="-1060315"/>
                </a:lnTo>
                <a:lnTo>
                  <a:pt x="2175093" y="-1062463"/>
                </a:lnTo>
                <a:lnTo>
                  <a:pt x="2186805" y="-1064417"/>
                </a:lnTo>
                <a:lnTo>
                  <a:pt x="2198244" y="-1066159"/>
                </a:lnTo>
                <a:lnTo>
                  <a:pt x="2209403" y="-1067667"/>
                </a:lnTo>
                <a:lnTo>
                  <a:pt x="2220271" y="-1068922"/>
                </a:lnTo>
                <a:lnTo>
                  <a:pt x="2230839" y="-1069905"/>
                </a:lnTo>
                <a:lnTo>
                  <a:pt x="2241098" y="-1070595"/>
                </a:lnTo>
                <a:lnTo>
                  <a:pt x="2246148" y="-1070825"/>
                </a:lnTo>
                <a:lnTo>
                  <a:pt x="2268117" y="-1072252"/>
                </a:lnTo>
                <a:lnTo>
                  <a:pt x="2287852" y="-1073218"/>
                </a:lnTo>
                <a:lnTo>
                  <a:pt x="2305201" y="-1073694"/>
                </a:lnTo>
                <a:lnTo>
                  <a:pt x="2320010" y="-1073650"/>
                </a:lnTo>
                <a:lnTo>
                  <a:pt x="2332125" y="-1073056"/>
                </a:lnTo>
                <a:lnTo>
                  <a:pt x="2341394" y="-1071882"/>
                </a:lnTo>
                <a:lnTo>
                  <a:pt x="2347663" y="-1070099"/>
                </a:lnTo>
                <a:lnTo>
                  <a:pt x="2350779" y="-1067676"/>
                </a:lnTo>
                <a:lnTo>
                  <a:pt x="2350390" y="-1065109"/>
                </a:lnTo>
                <a:lnTo>
                  <a:pt x="2347868" y="-1063497"/>
                </a:lnTo>
                <a:lnTo>
                  <a:pt x="2343624" y="-1061880"/>
                </a:lnTo>
                <a:lnTo>
                  <a:pt x="2337757" y="-1060235"/>
                </a:lnTo>
                <a:lnTo>
                  <a:pt x="2330367" y="-1058540"/>
                </a:lnTo>
                <a:lnTo>
                  <a:pt x="2321554" y="-1056774"/>
                </a:lnTo>
                <a:lnTo>
                  <a:pt x="2311416" y="-1054915"/>
                </a:lnTo>
                <a:lnTo>
                  <a:pt x="2300055" y="-1052941"/>
                </a:lnTo>
                <a:lnTo>
                  <a:pt x="2287571" y="-1050831"/>
                </a:lnTo>
                <a:lnTo>
                  <a:pt x="2274061" y="-1048562"/>
                </a:lnTo>
                <a:lnTo>
                  <a:pt x="2259628" y="-1046114"/>
                </a:lnTo>
                <a:lnTo>
                  <a:pt x="2244370" y="-1043465"/>
                </a:lnTo>
                <a:lnTo>
                  <a:pt x="2228387" y="-1040592"/>
                </a:lnTo>
                <a:lnTo>
                  <a:pt x="2211779" y="-1037474"/>
                </a:lnTo>
                <a:lnTo>
                  <a:pt x="2194646" y="-1034089"/>
                </a:lnTo>
                <a:lnTo>
                  <a:pt x="2177087" y="-1030416"/>
                </a:lnTo>
                <a:lnTo>
                  <a:pt x="2159203" y="-1026433"/>
                </a:lnTo>
                <a:lnTo>
                  <a:pt x="2141093" y="-1022118"/>
                </a:lnTo>
                <a:lnTo>
                  <a:pt x="2122857" y="-1017449"/>
                </a:lnTo>
                <a:lnTo>
                  <a:pt x="2104594" y="-1012405"/>
                </a:lnTo>
                <a:lnTo>
                  <a:pt x="2104399" y="-1009064"/>
                </a:lnTo>
                <a:lnTo>
                  <a:pt x="2102446" y="-1005278"/>
                </a:lnTo>
                <a:lnTo>
                  <a:pt x="2098834" y="-1001058"/>
                </a:lnTo>
                <a:lnTo>
                  <a:pt x="2093660" y="-996414"/>
                </a:lnTo>
                <a:lnTo>
                  <a:pt x="2087022" y="-991358"/>
                </a:lnTo>
                <a:lnTo>
                  <a:pt x="2079018" y="-985899"/>
                </a:lnTo>
                <a:lnTo>
                  <a:pt x="2069746" y="-980048"/>
                </a:lnTo>
                <a:lnTo>
                  <a:pt x="2059304" y="-973817"/>
                </a:lnTo>
                <a:lnTo>
                  <a:pt x="2047789" y="-967215"/>
                </a:lnTo>
                <a:lnTo>
                  <a:pt x="2035300" y="-960254"/>
                </a:lnTo>
                <a:lnTo>
                  <a:pt x="2021935" y="-952944"/>
                </a:lnTo>
                <a:lnTo>
                  <a:pt x="2007791" y="-945295"/>
                </a:lnTo>
                <a:lnTo>
                  <a:pt x="1992967" y="-937318"/>
                </a:lnTo>
                <a:lnTo>
                  <a:pt x="1977560" y="-929025"/>
                </a:lnTo>
                <a:lnTo>
                  <a:pt x="1961668" y="-920425"/>
                </a:lnTo>
                <a:lnTo>
                  <a:pt x="1945389" y="-911529"/>
                </a:lnTo>
                <a:lnTo>
                  <a:pt x="1928821" y="-902349"/>
                </a:lnTo>
                <a:lnTo>
                  <a:pt x="1924940" y="-900175"/>
                </a:lnTo>
                <a:lnTo>
                  <a:pt x="1910497" y="-891821"/>
                </a:lnTo>
                <a:lnTo>
                  <a:pt x="1895895" y="-883530"/>
                </a:lnTo>
                <a:lnTo>
                  <a:pt x="1881187" y="-875318"/>
                </a:lnTo>
                <a:lnTo>
                  <a:pt x="1866426" y="-867199"/>
                </a:lnTo>
                <a:lnTo>
                  <a:pt x="1851664" y="-859188"/>
                </a:lnTo>
                <a:lnTo>
                  <a:pt x="1836953" y="-851300"/>
                </a:lnTo>
                <a:lnTo>
                  <a:pt x="1822347" y="-843550"/>
                </a:lnTo>
                <a:lnTo>
                  <a:pt x="1807898" y="-835952"/>
                </a:lnTo>
                <a:lnTo>
                  <a:pt x="1793658" y="-828520"/>
                </a:lnTo>
                <a:lnTo>
                  <a:pt x="1779681" y="-821270"/>
                </a:lnTo>
                <a:lnTo>
                  <a:pt x="1766017" y="-814217"/>
                </a:lnTo>
                <a:lnTo>
                  <a:pt x="1752721" y="-807374"/>
                </a:lnTo>
                <a:lnTo>
                  <a:pt x="1739844" y="-800757"/>
                </a:lnTo>
                <a:lnTo>
                  <a:pt x="1727440" y="-794380"/>
                </a:lnTo>
                <a:lnTo>
                  <a:pt x="1715560" y="-788258"/>
                </a:lnTo>
                <a:lnTo>
                  <a:pt x="1704258" y="-782406"/>
                </a:lnTo>
                <a:lnTo>
                  <a:pt x="1693585" y="-776838"/>
                </a:lnTo>
                <a:lnTo>
                  <a:pt x="1683595" y="-771569"/>
                </a:lnTo>
                <a:lnTo>
                  <a:pt x="1674340" y="-766614"/>
                </a:lnTo>
                <a:lnTo>
                  <a:pt x="1665873" y="-761987"/>
                </a:lnTo>
                <a:lnTo>
                  <a:pt x="1660137" y="-758337"/>
                </a:lnTo>
                <a:lnTo>
                  <a:pt x="1653495" y="-754235"/>
                </a:lnTo>
                <a:lnTo>
                  <a:pt x="1645980" y="-749690"/>
                </a:lnTo>
                <a:lnTo>
                  <a:pt x="1637629" y="-744711"/>
                </a:lnTo>
                <a:lnTo>
                  <a:pt x="1628476" y="-739310"/>
                </a:lnTo>
                <a:lnTo>
                  <a:pt x="1618556" y="-733495"/>
                </a:lnTo>
                <a:lnTo>
                  <a:pt x="1607903" y="-727278"/>
                </a:lnTo>
                <a:lnTo>
                  <a:pt x="1596554" y="-720667"/>
                </a:lnTo>
                <a:lnTo>
                  <a:pt x="1584542" y="-713673"/>
                </a:lnTo>
                <a:lnTo>
                  <a:pt x="1571903" y="-706306"/>
                </a:lnTo>
                <a:lnTo>
                  <a:pt x="1558671" y="-698575"/>
                </a:lnTo>
                <a:lnTo>
                  <a:pt x="1544883" y="-690491"/>
                </a:lnTo>
                <a:lnTo>
                  <a:pt x="1530571" y="-682064"/>
                </a:lnTo>
                <a:lnTo>
                  <a:pt x="1515772" y="-673304"/>
                </a:lnTo>
                <a:lnTo>
                  <a:pt x="1505205" y="-667016"/>
                </a:lnTo>
                <a:lnTo>
                  <a:pt x="1494488" y="-659167"/>
                </a:lnTo>
                <a:lnTo>
                  <a:pt x="1483502" y="-651270"/>
                </a:lnTo>
                <a:lnTo>
                  <a:pt x="1472267" y="-643316"/>
                </a:lnTo>
                <a:lnTo>
                  <a:pt x="1460805" y="-635298"/>
                </a:lnTo>
                <a:lnTo>
                  <a:pt x="1449137" y="-627207"/>
                </a:lnTo>
                <a:lnTo>
                  <a:pt x="1437285" y="-619036"/>
                </a:lnTo>
                <a:lnTo>
                  <a:pt x="1425269" y="-610776"/>
                </a:lnTo>
                <a:lnTo>
                  <a:pt x="1413111" y="-602420"/>
                </a:lnTo>
                <a:lnTo>
                  <a:pt x="1400833" y="-593958"/>
                </a:lnTo>
                <a:lnTo>
                  <a:pt x="1388456" y="-585384"/>
                </a:lnTo>
                <a:lnTo>
                  <a:pt x="1376000" y="-576688"/>
                </a:lnTo>
                <a:lnTo>
                  <a:pt x="1363488" y="-567864"/>
                </a:lnTo>
                <a:lnTo>
                  <a:pt x="1350940" y="-558903"/>
                </a:lnTo>
                <a:lnTo>
                  <a:pt x="1338378" y="-549796"/>
                </a:lnTo>
                <a:lnTo>
                  <a:pt x="1325824" y="-540536"/>
                </a:lnTo>
                <a:lnTo>
                  <a:pt x="1313298" y="-531115"/>
                </a:lnTo>
                <a:lnTo>
                  <a:pt x="1300821" y="-521524"/>
                </a:lnTo>
                <a:lnTo>
                  <a:pt x="1288416" y="-511756"/>
                </a:lnTo>
                <a:lnTo>
                  <a:pt x="1284531" y="-508615"/>
                </a:lnTo>
                <a:lnTo>
                  <a:pt x="1284531" y="-330632"/>
                </a:lnTo>
                <a:lnTo>
                  <a:pt x="1284801" y="-330783"/>
                </a:lnTo>
                <a:lnTo>
                  <a:pt x="1295982" y="-337014"/>
                </a:lnTo>
                <a:lnTo>
                  <a:pt x="1307225" y="-343278"/>
                </a:lnTo>
                <a:lnTo>
                  <a:pt x="1318525" y="-349574"/>
                </a:lnTo>
                <a:lnTo>
                  <a:pt x="1329880" y="-355901"/>
                </a:lnTo>
                <a:lnTo>
                  <a:pt x="1341287" y="-362258"/>
                </a:lnTo>
                <a:lnTo>
                  <a:pt x="1352743" y="-368645"/>
                </a:lnTo>
                <a:lnTo>
                  <a:pt x="1364244" y="-375062"/>
                </a:lnTo>
                <a:lnTo>
                  <a:pt x="1375789" y="-381507"/>
                </a:lnTo>
                <a:lnTo>
                  <a:pt x="1378269" y="-382892"/>
                </a:lnTo>
                <a:lnTo>
                  <a:pt x="1389764" y="-388142"/>
                </a:lnTo>
                <a:lnTo>
                  <a:pt x="1401281" y="-393408"/>
                </a:lnTo>
                <a:lnTo>
                  <a:pt x="1412817" y="-398687"/>
                </a:lnTo>
                <a:lnTo>
                  <a:pt x="1424370" y="-403977"/>
                </a:lnTo>
                <a:lnTo>
                  <a:pt x="1435936" y="-409276"/>
                </a:lnTo>
                <a:lnTo>
                  <a:pt x="1447513" y="-414582"/>
                </a:lnTo>
                <a:lnTo>
                  <a:pt x="1459097" y="-419892"/>
                </a:lnTo>
                <a:lnTo>
                  <a:pt x="1470686" y="-425204"/>
                </a:lnTo>
                <a:lnTo>
                  <a:pt x="1482277" y="-430516"/>
                </a:lnTo>
                <a:lnTo>
                  <a:pt x="1493866" y="-435826"/>
                </a:lnTo>
                <a:lnTo>
                  <a:pt x="1505451" y="-441131"/>
                </a:lnTo>
                <a:lnTo>
                  <a:pt x="1517029" y="-446428"/>
                </a:lnTo>
                <a:lnTo>
                  <a:pt x="1528597" y="-451717"/>
                </a:lnTo>
                <a:lnTo>
                  <a:pt x="1540152" y="-456994"/>
                </a:lnTo>
                <a:lnTo>
                  <a:pt x="1551691" y="-462258"/>
                </a:lnTo>
                <a:lnTo>
                  <a:pt x="1563211" y="-467505"/>
                </a:lnTo>
                <a:lnTo>
                  <a:pt x="1574710" y="-472734"/>
                </a:lnTo>
                <a:lnTo>
                  <a:pt x="1586184" y="-477943"/>
                </a:lnTo>
                <a:lnTo>
                  <a:pt x="1599569" y="-483440"/>
                </a:lnTo>
                <a:lnTo>
                  <a:pt x="1611829" y="-488286"/>
                </a:lnTo>
                <a:lnTo>
                  <a:pt x="1624093" y="-493010"/>
                </a:lnTo>
                <a:lnTo>
                  <a:pt x="1636349" y="-497622"/>
                </a:lnTo>
                <a:lnTo>
                  <a:pt x="1648587" y="-502136"/>
                </a:lnTo>
                <a:lnTo>
                  <a:pt x="1660798" y="-506561"/>
                </a:lnTo>
                <a:lnTo>
                  <a:pt x="1672971" y="-510910"/>
                </a:lnTo>
                <a:lnTo>
                  <a:pt x="1685095" y="-515193"/>
                </a:lnTo>
                <a:lnTo>
                  <a:pt x="1697159" y="-519424"/>
                </a:lnTo>
                <a:lnTo>
                  <a:pt x="1709154" y="-523612"/>
                </a:lnTo>
                <a:lnTo>
                  <a:pt x="1721069" y="-527770"/>
                </a:lnTo>
                <a:lnTo>
                  <a:pt x="1732893" y="-531909"/>
                </a:lnTo>
                <a:lnTo>
                  <a:pt x="1744617" y="-536041"/>
                </a:lnTo>
                <a:lnTo>
                  <a:pt x="1756229" y="-540177"/>
                </a:lnTo>
                <a:lnTo>
                  <a:pt x="1767719" y="-544329"/>
                </a:lnTo>
                <a:lnTo>
                  <a:pt x="1779078" y="-548507"/>
                </a:lnTo>
                <a:lnTo>
                  <a:pt x="1790293" y="-552725"/>
                </a:lnTo>
                <a:lnTo>
                  <a:pt x="1793495" y="-553948"/>
                </a:lnTo>
                <a:lnTo>
                  <a:pt x="1806540" y="-558832"/>
                </a:lnTo>
                <a:lnTo>
                  <a:pt x="1819556" y="-563363"/>
                </a:lnTo>
                <a:lnTo>
                  <a:pt x="1832518" y="-567580"/>
                </a:lnTo>
                <a:lnTo>
                  <a:pt x="1845406" y="-571520"/>
                </a:lnTo>
                <a:lnTo>
                  <a:pt x="1858198" y="-575223"/>
                </a:lnTo>
                <a:lnTo>
                  <a:pt x="1870870" y="-578727"/>
                </a:lnTo>
                <a:lnTo>
                  <a:pt x="1883400" y="-582071"/>
                </a:lnTo>
                <a:lnTo>
                  <a:pt x="1895767" y="-585295"/>
                </a:lnTo>
                <a:lnTo>
                  <a:pt x="1907949" y="-588435"/>
                </a:lnTo>
                <a:lnTo>
                  <a:pt x="1919922" y="-591532"/>
                </a:lnTo>
                <a:lnTo>
                  <a:pt x="1931665" y="-594624"/>
                </a:lnTo>
                <a:lnTo>
                  <a:pt x="1943156" y="-597750"/>
                </a:lnTo>
                <a:lnTo>
                  <a:pt x="1954372" y="-600947"/>
                </a:lnTo>
                <a:lnTo>
                  <a:pt x="1965291" y="-604256"/>
                </a:lnTo>
                <a:lnTo>
                  <a:pt x="1973721" y="-606983"/>
                </a:lnTo>
                <a:lnTo>
                  <a:pt x="2002603" y="-614193"/>
                </a:lnTo>
                <a:lnTo>
                  <a:pt x="2025744" y="-619334"/>
                </a:lnTo>
                <a:lnTo>
                  <a:pt x="2043613" y="-622571"/>
                </a:lnTo>
                <a:lnTo>
                  <a:pt x="2056678" y="-624066"/>
                </a:lnTo>
                <a:lnTo>
                  <a:pt x="2065410" y="-623984"/>
                </a:lnTo>
                <a:lnTo>
                  <a:pt x="2070275" y="-622486"/>
                </a:lnTo>
                <a:lnTo>
                  <a:pt x="2071743" y="-619737"/>
                </a:lnTo>
                <a:lnTo>
                  <a:pt x="2070284" y="-615901"/>
                </a:lnTo>
                <a:lnTo>
                  <a:pt x="2066365" y="-611139"/>
                </a:lnTo>
                <a:lnTo>
                  <a:pt x="2060455" y="-605616"/>
                </a:lnTo>
                <a:lnTo>
                  <a:pt x="2053024" y="-599496"/>
                </a:lnTo>
                <a:lnTo>
                  <a:pt x="2044540" y="-592941"/>
                </a:lnTo>
                <a:lnTo>
                  <a:pt x="2035472" y="-586115"/>
                </a:lnTo>
                <a:lnTo>
                  <a:pt x="2026288" y="-579181"/>
                </a:lnTo>
                <a:lnTo>
                  <a:pt x="2017458" y="-572302"/>
                </a:lnTo>
                <a:lnTo>
                  <a:pt x="2009451" y="-565643"/>
                </a:lnTo>
                <a:lnTo>
                  <a:pt x="2002734" y="-559365"/>
                </a:lnTo>
                <a:lnTo>
                  <a:pt x="1997777" y="-553634"/>
                </a:lnTo>
                <a:lnTo>
                  <a:pt x="1995049" y="-548611"/>
                </a:lnTo>
                <a:lnTo>
                  <a:pt x="1995019" y="-544461"/>
                </a:lnTo>
                <a:lnTo>
                  <a:pt x="2024596" y="-555103"/>
                </a:lnTo>
                <a:lnTo>
                  <a:pt x="2052963" y="-564609"/>
                </a:lnTo>
                <a:lnTo>
                  <a:pt x="2080259" y="-573072"/>
                </a:lnTo>
                <a:lnTo>
                  <a:pt x="2106627" y="-580586"/>
                </a:lnTo>
                <a:lnTo>
                  <a:pt x="2132208" y="-587245"/>
                </a:lnTo>
                <a:lnTo>
                  <a:pt x="2157143" y="-593141"/>
                </a:lnTo>
                <a:lnTo>
                  <a:pt x="2181574" y="-598370"/>
                </a:lnTo>
                <a:lnTo>
                  <a:pt x="2205642" y="-603023"/>
                </a:lnTo>
                <a:lnTo>
                  <a:pt x="2229489" y="-607196"/>
                </a:lnTo>
                <a:lnTo>
                  <a:pt x="2253256" y="-610981"/>
                </a:lnTo>
                <a:lnTo>
                  <a:pt x="2277084" y="-614472"/>
                </a:lnTo>
                <a:lnTo>
                  <a:pt x="2301115" y="-617762"/>
                </a:lnTo>
                <a:lnTo>
                  <a:pt x="2325490" y="-620946"/>
                </a:lnTo>
                <a:lnTo>
                  <a:pt x="2350351" y="-624117"/>
                </a:lnTo>
                <a:lnTo>
                  <a:pt x="2375839" y="-627368"/>
                </a:lnTo>
                <a:lnTo>
                  <a:pt x="2402096" y="-630793"/>
                </a:lnTo>
                <a:lnTo>
                  <a:pt x="2429263" y="-634486"/>
                </a:lnTo>
                <a:lnTo>
                  <a:pt x="2457481" y="-638540"/>
                </a:lnTo>
                <a:lnTo>
                  <a:pt x="2486891" y="-643049"/>
                </a:lnTo>
                <a:lnTo>
                  <a:pt x="2517636" y="-648106"/>
                </a:lnTo>
                <a:lnTo>
                  <a:pt x="2523586" y="-646979"/>
                </a:lnTo>
                <a:lnTo>
                  <a:pt x="2540732" y="-646472"/>
                </a:lnTo>
                <a:lnTo>
                  <a:pt x="2591509" y="-646632"/>
                </a:lnTo>
                <a:lnTo>
                  <a:pt x="2621507" y="-646848"/>
                </a:lnTo>
                <a:lnTo>
                  <a:pt x="2634114" y="-647008"/>
                </a:lnTo>
                <a:lnTo>
                  <a:pt x="2645574" y="-647202"/>
                </a:lnTo>
                <a:lnTo>
                  <a:pt x="2657486" y="-647439"/>
                </a:lnTo>
                <a:lnTo>
                  <a:pt x="2669834" y="-647711"/>
                </a:lnTo>
                <a:lnTo>
                  <a:pt x="2682601" y="-648011"/>
                </a:lnTo>
                <a:lnTo>
                  <a:pt x="2695771" y="-648332"/>
                </a:lnTo>
                <a:lnTo>
                  <a:pt x="2709328" y="-648667"/>
                </a:lnTo>
                <a:lnTo>
                  <a:pt x="2723255" y="-649009"/>
                </a:lnTo>
                <a:lnTo>
                  <a:pt x="2736368" y="-649325"/>
                </a:lnTo>
                <a:lnTo>
                  <a:pt x="2748165" y="-648539"/>
                </a:lnTo>
                <a:lnTo>
                  <a:pt x="2760157" y="-647740"/>
                </a:lnTo>
                <a:lnTo>
                  <a:pt x="2772335" y="-646929"/>
                </a:lnTo>
                <a:lnTo>
                  <a:pt x="2784695" y="-646106"/>
                </a:lnTo>
                <a:lnTo>
                  <a:pt x="2797229" y="-645272"/>
                </a:lnTo>
                <a:lnTo>
                  <a:pt x="2809930" y="-644428"/>
                </a:lnTo>
                <a:lnTo>
                  <a:pt x="2822793" y="-643574"/>
                </a:lnTo>
                <a:lnTo>
                  <a:pt x="2835811" y="-642710"/>
                </a:lnTo>
                <a:lnTo>
                  <a:pt x="2848977" y="-641837"/>
                </a:lnTo>
                <a:lnTo>
                  <a:pt x="2862284" y="-640955"/>
                </a:lnTo>
                <a:lnTo>
                  <a:pt x="2875726" y="-640066"/>
                </a:lnTo>
                <a:lnTo>
                  <a:pt x="2876284" y="-640029"/>
                </a:lnTo>
                <a:lnTo>
                  <a:pt x="2888690" y="-639140"/>
                </a:lnTo>
                <a:lnTo>
                  <a:pt x="2901193" y="-638307"/>
                </a:lnTo>
                <a:lnTo>
                  <a:pt x="2913800" y="-637514"/>
                </a:lnTo>
                <a:lnTo>
                  <a:pt x="2926521" y="-636751"/>
                </a:lnTo>
                <a:lnTo>
                  <a:pt x="2939362" y="-636003"/>
                </a:lnTo>
                <a:lnTo>
                  <a:pt x="2952395" y="-635253"/>
                </a:lnTo>
                <a:lnTo>
                  <a:pt x="2964794" y="-633170"/>
                </a:lnTo>
                <a:lnTo>
                  <a:pt x="2977266" y="-631105"/>
                </a:lnTo>
                <a:lnTo>
                  <a:pt x="2989795" y="-629058"/>
                </a:lnTo>
                <a:lnTo>
                  <a:pt x="3002369" y="-627029"/>
                </a:lnTo>
                <a:lnTo>
                  <a:pt x="3014973" y="-625015"/>
                </a:lnTo>
                <a:lnTo>
                  <a:pt x="3027593" y="-623017"/>
                </a:lnTo>
                <a:lnTo>
                  <a:pt x="3029726" y="-622680"/>
                </a:lnTo>
                <a:lnTo>
                  <a:pt x="3042304" y="-620562"/>
                </a:lnTo>
                <a:lnTo>
                  <a:pt x="3054917" y="-618565"/>
                </a:lnTo>
                <a:lnTo>
                  <a:pt x="3067551" y="-616658"/>
                </a:lnTo>
                <a:lnTo>
                  <a:pt x="3080196" y="-614808"/>
                </a:lnTo>
                <a:lnTo>
                  <a:pt x="3092838" y="-612986"/>
                </a:lnTo>
                <a:lnTo>
                  <a:pt x="3105467" y="-611158"/>
                </a:lnTo>
                <a:lnTo>
                  <a:pt x="3118068" y="-609293"/>
                </a:lnTo>
                <a:lnTo>
                  <a:pt x="3130632" y="-607360"/>
                </a:lnTo>
                <a:lnTo>
                  <a:pt x="3143144" y="-605326"/>
                </a:lnTo>
                <a:lnTo>
                  <a:pt x="3155594" y="-603161"/>
                </a:lnTo>
                <a:lnTo>
                  <a:pt x="3167969" y="-600832"/>
                </a:lnTo>
                <a:lnTo>
                  <a:pt x="3180257" y="-598308"/>
                </a:lnTo>
                <a:lnTo>
                  <a:pt x="3185631" y="-597128"/>
                </a:lnTo>
                <a:lnTo>
                  <a:pt x="3200690" y="-593052"/>
                </a:lnTo>
                <a:lnTo>
                  <a:pt x="3215692" y="-589110"/>
                </a:lnTo>
                <a:lnTo>
                  <a:pt x="3230621" y="-585284"/>
                </a:lnTo>
                <a:lnTo>
                  <a:pt x="3245462" y="-581557"/>
                </a:lnTo>
                <a:lnTo>
                  <a:pt x="3260197" y="-577911"/>
                </a:lnTo>
                <a:lnTo>
                  <a:pt x="3274811" y="-574328"/>
                </a:lnTo>
                <a:lnTo>
                  <a:pt x="3289288" y="-570791"/>
                </a:lnTo>
                <a:lnTo>
                  <a:pt x="3303611" y="-567282"/>
                </a:lnTo>
                <a:lnTo>
                  <a:pt x="3317765" y="-563784"/>
                </a:lnTo>
                <a:lnTo>
                  <a:pt x="3331733" y="-560279"/>
                </a:lnTo>
                <a:lnTo>
                  <a:pt x="3345500" y="-556749"/>
                </a:lnTo>
                <a:lnTo>
                  <a:pt x="3359048" y="-553177"/>
                </a:lnTo>
                <a:lnTo>
                  <a:pt x="3372362" y="-549544"/>
                </a:lnTo>
                <a:lnTo>
                  <a:pt x="3385426" y="-545834"/>
                </a:lnTo>
                <a:lnTo>
                  <a:pt x="3398224" y="-542028"/>
                </a:lnTo>
                <a:lnTo>
                  <a:pt x="3410739" y="-538110"/>
                </a:lnTo>
                <a:lnTo>
                  <a:pt x="3422955" y="-534061"/>
                </a:lnTo>
                <a:lnTo>
                  <a:pt x="3434857" y="-529863"/>
                </a:lnTo>
                <a:lnTo>
                  <a:pt x="3446428" y="-525500"/>
                </a:lnTo>
                <a:lnTo>
                  <a:pt x="3457652" y="-520953"/>
                </a:lnTo>
                <a:lnTo>
                  <a:pt x="3467047" y="-518109"/>
                </a:lnTo>
                <a:lnTo>
                  <a:pt x="3474905" y="-515734"/>
                </a:lnTo>
                <a:lnTo>
                  <a:pt x="3482580" y="-513422"/>
                </a:lnTo>
                <a:lnTo>
                  <a:pt x="3491430" y="-510765"/>
                </a:lnTo>
                <a:lnTo>
                  <a:pt x="3502811" y="-507357"/>
                </a:lnTo>
                <a:lnTo>
                  <a:pt x="3518079" y="-502791"/>
                </a:lnTo>
                <a:lnTo>
                  <a:pt x="3538591" y="-496660"/>
                </a:lnTo>
                <a:lnTo>
                  <a:pt x="3546882" y="-494182"/>
                </a:lnTo>
                <a:lnTo>
                  <a:pt x="3556389" y="-491585"/>
                </a:lnTo>
                <a:lnTo>
                  <a:pt x="3566381" y="-488517"/>
                </a:lnTo>
                <a:lnTo>
                  <a:pt x="3576865" y="-484988"/>
                </a:lnTo>
                <a:lnTo>
                  <a:pt x="3587845" y="-481008"/>
                </a:lnTo>
                <a:lnTo>
                  <a:pt x="3599325" y="-476589"/>
                </a:lnTo>
                <a:lnTo>
                  <a:pt x="3611311" y="-471740"/>
                </a:lnTo>
                <a:lnTo>
                  <a:pt x="3623806" y="-466472"/>
                </a:lnTo>
                <a:lnTo>
                  <a:pt x="3636817" y="-460797"/>
                </a:lnTo>
                <a:lnTo>
                  <a:pt x="3650346" y="-454724"/>
                </a:lnTo>
                <a:lnTo>
                  <a:pt x="3664400" y="-448265"/>
                </a:lnTo>
                <a:lnTo>
                  <a:pt x="3668206" y="-446493"/>
                </a:lnTo>
                <a:lnTo>
                  <a:pt x="3678882" y="-441683"/>
                </a:lnTo>
                <a:lnTo>
                  <a:pt x="3689825" y="-436756"/>
                </a:lnTo>
                <a:lnTo>
                  <a:pt x="3701051" y="-431703"/>
                </a:lnTo>
                <a:lnTo>
                  <a:pt x="3712573" y="-426512"/>
                </a:lnTo>
                <a:lnTo>
                  <a:pt x="3724405" y="-421172"/>
                </a:lnTo>
                <a:lnTo>
                  <a:pt x="3736563" y="-415671"/>
                </a:lnTo>
                <a:lnTo>
                  <a:pt x="3749060" y="-409998"/>
                </a:lnTo>
                <a:lnTo>
                  <a:pt x="3750997" y="-409117"/>
                </a:lnTo>
                <a:lnTo>
                  <a:pt x="3761796" y="-404588"/>
                </a:lnTo>
                <a:lnTo>
                  <a:pt x="3772714" y="-399726"/>
                </a:lnTo>
                <a:lnTo>
                  <a:pt x="3783751" y="-394518"/>
                </a:lnTo>
                <a:lnTo>
                  <a:pt x="3794904" y="-388952"/>
                </a:lnTo>
                <a:lnTo>
                  <a:pt x="3806173" y="-383016"/>
                </a:lnTo>
                <a:lnTo>
                  <a:pt x="3817556" y="-376696"/>
                </a:lnTo>
                <a:lnTo>
                  <a:pt x="3829053" y="-369980"/>
                </a:lnTo>
                <a:lnTo>
                  <a:pt x="3840660" y="-362857"/>
                </a:lnTo>
                <a:lnTo>
                  <a:pt x="3848012" y="-358165"/>
                </a:lnTo>
                <a:lnTo>
                  <a:pt x="3873918" y="-343105"/>
                </a:lnTo>
                <a:lnTo>
                  <a:pt x="3894711" y="-331679"/>
                </a:lnTo>
                <a:lnTo>
                  <a:pt x="3910987" y="-323454"/>
                </a:lnTo>
                <a:lnTo>
                  <a:pt x="3923346" y="-317996"/>
                </a:lnTo>
                <a:lnTo>
                  <a:pt x="3932384" y="-314872"/>
                </a:lnTo>
                <a:lnTo>
                  <a:pt x="3938699" y="-313648"/>
                </a:lnTo>
                <a:lnTo>
                  <a:pt x="3942890" y="-313891"/>
                </a:lnTo>
                <a:lnTo>
                  <a:pt x="3945553" y="-315167"/>
                </a:lnTo>
                <a:lnTo>
                  <a:pt x="3948025" y="-318122"/>
                </a:lnTo>
                <a:lnTo>
                  <a:pt x="3943656" y="-311581"/>
                </a:lnTo>
                <a:lnTo>
                  <a:pt x="3939274" y="-304126"/>
                </a:lnTo>
                <a:lnTo>
                  <a:pt x="3948705" y="-300747"/>
                </a:lnTo>
                <a:lnTo>
                  <a:pt x="3958367" y="-296712"/>
                </a:lnTo>
                <a:lnTo>
                  <a:pt x="3968247" y="-292067"/>
                </a:lnTo>
                <a:lnTo>
                  <a:pt x="3978330" y="-286855"/>
                </a:lnTo>
                <a:lnTo>
                  <a:pt x="3988603" y="-281121"/>
                </a:lnTo>
                <a:lnTo>
                  <a:pt x="3999051" y="-274907"/>
                </a:lnTo>
                <a:lnTo>
                  <a:pt x="4009660" y="-268259"/>
                </a:lnTo>
                <a:lnTo>
                  <a:pt x="4020415" y="-261220"/>
                </a:lnTo>
                <a:lnTo>
                  <a:pt x="4031304" y="-253834"/>
                </a:lnTo>
                <a:lnTo>
                  <a:pt x="4042310" y="-246145"/>
                </a:lnTo>
                <a:lnTo>
                  <a:pt x="4053421" y="-238196"/>
                </a:lnTo>
                <a:lnTo>
                  <a:pt x="4064622" y="-230033"/>
                </a:lnTo>
                <a:lnTo>
                  <a:pt x="4075899" y="-221699"/>
                </a:lnTo>
                <a:lnTo>
                  <a:pt x="4087237" y="-213237"/>
                </a:lnTo>
                <a:lnTo>
                  <a:pt x="4098623" y="-204692"/>
                </a:lnTo>
                <a:lnTo>
                  <a:pt x="4110042" y="-196108"/>
                </a:lnTo>
                <a:lnTo>
                  <a:pt x="4118395" y="-189839"/>
                </a:lnTo>
                <a:lnTo>
                  <a:pt x="4130082" y="-181556"/>
                </a:lnTo>
                <a:lnTo>
                  <a:pt x="4141542" y="-173061"/>
                </a:lnTo>
                <a:lnTo>
                  <a:pt x="4152772" y="-164400"/>
                </a:lnTo>
                <a:lnTo>
                  <a:pt x="4163769" y="-155622"/>
                </a:lnTo>
                <a:lnTo>
                  <a:pt x="4174531" y="-146775"/>
                </a:lnTo>
                <a:lnTo>
                  <a:pt x="4185054" y="-137908"/>
                </a:lnTo>
                <a:lnTo>
                  <a:pt x="4195337" y="-129068"/>
                </a:lnTo>
                <a:lnTo>
                  <a:pt x="4205376" y="-120304"/>
                </a:lnTo>
                <a:lnTo>
                  <a:pt x="4215168" y="-111663"/>
                </a:lnTo>
                <a:lnTo>
                  <a:pt x="4224711" y="-103195"/>
                </a:lnTo>
                <a:lnTo>
                  <a:pt x="4234002" y="-94946"/>
                </a:lnTo>
                <a:lnTo>
                  <a:pt x="4243039" y="-86966"/>
                </a:lnTo>
                <a:lnTo>
                  <a:pt x="4251817" y="-79303"/>
                </a:lnTo>
                <a:lnTo>
                  <a:pt x="4260335" y="-72003"/>
                </a:lnTo>
                <a:lnTo>
                  <a:pt x="4268590" y="-65117"/>
                </a:lnTo>
                <a:lnTo>
                  <a:pt x="4276580" y="-58691"/>
                </a:lnTo>
                <a:lnTo>
                  <a:pt x="4282632" y="-54025"/>
                </a:lnTo>
                <a:lnTo>
                  <a:pt x="4277031" y="-48082"/>
                </a:lnTo>
                <a:lnTo>
                  <a:pt x="4271697" y="-41655"/>
                </a:lnTo>
                <a:lnTo>
                  <a:pt x="4284699" y="-32299"/>
                </a:lnTo>
                <a:lnTo>
                  <a:pt x="4297404" y="-22624"/>
                </a:lnTo>
                <a:lnTo>
                  <a:pt x="4309830" y="-12650"/>
                </a:lnTo>
                <a:lnTo>
                  <a:pt x="4321998" y="-2401"/>
                </a:lnTo>
                <a:lnTo>
                  <a:pt x="4333928" y="8102"/>
                </a:lnTo>
                <a:lnTo>
                  <a:pt x="4345639" y="18839"/>
                </a:lnTo>
                <a:lnTo>
                  <a:pt x="4357151" y="29787"/>
                </a:lnTo>
                <a:lnTo>
                  <a:pt x="4368483" y="40926"/>
                </a:lnTo>
                <a:lnTo>
                  <a:pt x="4379656" y="52233"/>
                </a:lnTo>
                <a:lnTo>
                  <a:pt x="4390689" y="63687"/>
                </a:lnTo>
                <a:lnTo>
                  <a:pt x="4401603" y="75266"/>
                </a:lnTo>
                <a:lnTo>
                  <a:pt x="4412416" y="86950"/>
                </a:lnTo>
                <a:lnTo>
                  <a:pt x="4423148" y="98716"/>
                </a:lnTo>
                <a:lnTo>
                  <a:pt x="4433820" y="110544"/>
                </a:lnTo>
                <a:lnTo>
                  <a:pt x="4444451" y="122410"/>
                </a:lnTo>
                <a:lnTo>
                  <a:pt x="4455060" y="134295"/>
                </a:lnTo>
                <a:lnTo>
                  <a:pt x="4465668" y="146176"/>
                </a:lnTo>
                <a:lnTo>
                  <a:pt x="4476294" y="158033"/>
                </a:lnTo>
                <a:lnTo>
                  <a:pt x="4486959" y="169842"/>
                </a:lnTo>
                <a:lnTo>
                  <a:pt x="4497681" y="181584"/>
                </a:lnTo>
                <a:lnTo>
                  <a:pt x="4505897" y="191241"/>
                </a:lnTo>
                <a:lnTo>
                  <a:pt x="4513872" y="201102"/>
                </a:lnTo>
                <a:lnTo>
                  <a:pt x="4521643" y="211135"/>
                </a:lnTo>
                <a:lnTo>
                  <a:pt x="4529245" y="221310"/>
                </a:lnTo>
                <a:lnTo>
                  <a:pt x="4536715" y="231596"/>
                </a:lnTo>
                <a:lnTo>
                  <a:pt x="4544090" y="241961"/>
                </a:lnTo>
                <a:lnTo>
                  <a:pt x="4551405" y="252375"/>
                </a:lnTo>
                <a:lnTo>
                  <a:pt x="4558697" y="262805"/>
                </a:lnTo>
                <a:lnTo>
                  <a:pt x="4566003" y="273223"/>
                </a:lnTo>
                <a:lnTo>
                  <a:pt x="4573358" y="283595"/>
                </a:lnTo>
                <a:lnTo>
                  <a:pt x="4580800" y="293892"/>
                </a:lnTo>
                <a:lnTo>
                  <a:pt x="4588364" y="304082"/>
                </a:lnTo>
                <a:lnTo>
                  <a:pt x="4592372" y="309346"/>
                </a:lnTo>
                <a:lnTo>
                  <a:pt x="4600006" y="319469"/>
                </a:lnTo>
                <a:lnTo>
                  <a:pt x="4607651" y="329596"/>
                </a:lnTo>
                <a:lnTo>
                  <a:pt x="4615286" y="339741"/>
                </a:lnTo>
                <a:lnTo>
                  <a:pt x="4622890" y="349917"/>
                </a:lnTo>
                <a:lnTo>
                  <a:pt x="4630443" y="360137"/>
                </a:lnTo>
                <a:lnTo>
                  <a:pt x="4637923" y="370412"/>
                </a:lnTo>
                <a:lnTo>
                  <a:pt x="4645310" y="380756"/>
                </a:lnTo>
                <a:lnTo>
                  <a:pt x="4652582" y="391183"/>
                </a:lnTo>
                <a:lnTo>
                  <a:pt x="4659719" y="401703"/>
                </a:lnTo>
                <a:lnTo>
                  <a:pt x="4666699" y="412331"/>
                </a:lnTo>
                <a:lnTo>
                  <a:pt x="4673502" y="423080"/>
                </a:lnTo>
                <a:lnTo>
                  <a:pt x="4680107" y="433961"/>
                </a:lnTo>
                <a:lnTo>
                  <a:pt x="4682492" y="438030"/>
                </a:lnTo>
                <a:lnTo>
                  <a:pt x="5412266" y="438030"/>
                </a:lnTo>
                <a:lnTo>
                  <a:pt x="5411365" y="435773"/>
                </a:lnTo>
                <a:close/>
              </a:path>
            </a:pathLst>
          </a:custGeom>
          <a:solidFill>
            <a:srgbClr val="27ABB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pSp>
        <p:nvGrpSpPr>
          <p:cNvPr id="726" name="Grupo 725"/>
          <p:cNvGrpSpPr/>
          <p:nvPr/>
        </p:nvGrpSpPr>
        <p:grpSpPr>
          <a:xfrm>
            <a:off x="0" y="279400"/>
            <a:ext cx="2070100" cy="1981200"/>
            <a:chOff x="3827724" y="1041400"/>
            <a:chExt cx="2797357" cy="2721564"/>
          </a:xfrm>
        </p:grpSpPr>
        <p:sp>
          <p:nvSpPr>
            <p:cNvPr id="3" name="object 3"/>
            <p:cNvSpPr/>
            <p:nvPr/>
          </p:nvSpPr>
          <p:spPr>
            <a:xfrm>
              <a:off x="4073296" y="2927607"/>
              <a:ext cx="285115" cy="307124"/>
            </a:xfrm>
            <a:custGeom>
              <a:avLst/>
              <a:gdLst/>
              <a:ahLst/>
              <a:cxnLst/>
              <a:rect l="l" t="t" r="r" b="b"/>
              <a:pathLst>
                <a:path w="285114" h="307124">
                  <a:moveTo>
                    <a:pt x="143370" y="67373"/>
                  </a:moveTo>
                  <a:lnTo>
                    <a:pt x="144614" y="0"/>
                  </a:lnTo>
                  <a:lnTo>
                    <a:pt x="137080" y="338"/>
                  </a:lnTo>
                  <a:lnTo>
                    <a:pt x="122939" y="3379"/>
                  </a:lnTo>
                  <a:lnTo>
                    <a:pt x="111673" y="9540"/>
                  </a:lnTo>
                  <a:lnTo>
                    <a:pt x="103144" y="18779"/>
                  </a:lnTo>
                  <a:lnTo>
                    <a:pt x="97218" y="31051"/>
                  </a:lnTo>
                  <a:lnTo>
                    <a:pt x="0" y="307124"/>
                  </a:lnTo>
                  <a:lnTo>
                    <a:pt x="67030" y="307124"/>
                  </a:lnTo>
                  <a:lnTo>
                    <a:pt x="85788" y="251586"/>
                  </a:lnTo>
                  <a:lnTo>
                    <a:pt x="98869" y="202577"/>
                  </a:lnTo>
                  <a:lnTo>
                    <a:pt x="143370" y="67373"/>
                  </a:lnTo>
                  <a:close/>
                </a:path>
                <a:path w="285114" h="307124">
                  <a:moveTo>
                    <a:pt x="186270" y="202577"/>
                  </a:moveTo>
                  <a:lnTo>
                    <a:pt x="98869" y="202577"/>
                  </a:lnTo>
                  <a:lnTo>
                    <a:pt x="85788" y="251586"/>
                  </a:lnTo>
                  <a:lnTo>
                    <a:pt x="198932" y="251586"/>
                  </a:lnTo>
                  <a:lnTo>
                    <a:pt x="217296" y="307124"/>
                  </a:lnTo>
                  <a:lnTo>
                    <a:pt x="285114" y="307124"/>
                  </a:lnTo>
                  <a:lnTo>
                    <a:pt x="191173" y="30594"/>
                  </a:lnTo>
                  <a:lnTo>
                    <a:pt x="182181" y="14669"/>
                  </a:lnTo>
                  <a:lnTo>
                    <a:pt x="172345" y="6635"/>
                  </a:lnTo>
                  <a:lnTo>
                    <a:pt x="159795" y="1687"/>
                  </a:lnTo>
                  <a:lnTo>
                    <a:pt x="144614" y="0"/>
                  </a:lnTo>
                  <a:lnTo>
                    <a:pt x="143370" y="67373"/>
                  </a:lnTo>
                  <a:lnTo>
                    <a:pt x="186270" y="202577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485355" y="2928827"/>
              <a:ext cx="249554" cy="308762"/>
            </a:xfrm>
            <a:custGeom>
              <a:avLst/>
              <a:gdLst/>
              <a:ahLst/>
              <a:cxnLst/>
              <a:rect l="l" t="t" r="r" b="b"/>
              <a:pathLst>
                <a:path w="249554" h="308762">
                  <a:moveTo>
                    <a:pt x="80438" y="11514"/>
                  </a:moveTo>
                  <a:lnTo>
                    <a:pt x="68609" y="17173"/>
                  </a:lnTo>
                  <a:lnTo>
                    <a:pt x="57543" y="23963"/>
                  </a:lnTo>
                  <a:lnTo>
                    <a:pt x="47291" y="31885"/>
                  </a:lnTo>
                  <a:lnTo>
                    <a:pt x="37905" y="40941"/>
                  </a:lnTo>
                  <a:lnTo>
                    <a:pt x="29433" y="51133"/>
                  </a:lnTo>
                  <a:lnTo>
                    <a:pt x="21927" y="62461"/>
                  </a:lnTo>
                  <a:lnTo>
                    <a:pt x="15437" y="74929"/>
                  </a:lnTo>
                  <a:lnTo>
                    <a:pt x="10014" y="88537"/>
                  </a:lnTo>
                  <a:lnTo>
                    <a:pt x="5709" y="103287"/>
                  </a:lnTo>
                  <a:lnTo>
                    <a:pt x="2571" y="119181"/>
                  </a:lnTo>
                  <a:lnTo>
                    <a:pt x="651" y="136220"/>
                  </a:lnTo>
                  <a:lnTo>
                    <a:pt x="0" y="154406"/>
                  </a:lnTo>
                  <a:lnTo>
                    <a:pt x="159" y="163793"/>
                  </a:lnTo>
                  <a:lnTo>
                    <a:pt x="1423" y="181659"/>
                  </a:lnTo>
                  <a:lnTo>
                    <a:pt x="3906" y="198313"/>
                  </a:lnTo>
                  <a:lnTo>
                    <a:pt x="7566" y="213762"/>
                  </a:lnTo>
                  <a:lnTo>
                    <a:pt x="12356" y="228015"/>
                  </a:lnTo>
                  <a:lnTo>
                    <a:pt x="18233" y="241079"/>
                  </a:lnTo>
                  <a:lnTo>
                    <a:pt x="25150" y="252965"/>
                  </a:lnTo>
                  <a:lnTo>
                    <a:pt x="33064" y="263678"/>
                  </a:lnTo>
                  <a:lnTo>
                    <a:pt x="41929" y="273229"/>
                  </a:lnTo>
                  <a:lnTo>
                    <a:pt x="51700" y="281625"/>
                  </a:lnTo>
                  <a:lnTo>
                    <a:pt x="62334" y="288874"/>
                  </a:lnTo>
                  <a:lnTo>
                    <a:pt x="73784" y="294986"/>
                  </a:lnTo>
                  <a:lnTo>
                    <a:pt x="86006" y="299967"/>
                  </a:lnTo>
                  <a:lnTo>
                    <a:pt x="98956" y="303827"/>
                  </a:lnTo>
                  <a:lnTo>
                    <a:pt x="112588" y="306574"/>
                  </a:lnTo>
                  <a:lnTo>
                    <a:pt x="126857" y="308216"/>
                  </a:lnTo>
                  <a:lnTo>
                    <a:pt x="141719" y="308762"/>
                  </a:lnTo>
                  <a:lnTo>
                    <a:pt x="150763" y="308675"/>
                  </a:lnTo>
                  <a:lnTo>
                    <a:pt x="163033" y="307855"/>
                  </a:lnTo>
                  <a:lnTo>
                    <a:pt x="175381" y="306293"/>
                  </a:lnTo>
                  <a:lnTo>
                    <a:pt x="187824" y="304063"/>
                  </a:lnTo>
                  <a:lnTo>
                    <a:pt x="200379" y="301237"/>
                  </a:lnTo>
                  <a:lnTo>
                    <a:pt x="213063" y="297890"/>
                  </a:lnTo>
                  <a:lnTo>
                    <a:pt x="225894" y="294093"/>
                  </a:lnTo>
                  <a:lnTo>
                    <a:pt x="249554" y="286727"/>
                  </a:lnTo>
                  <a:lnTo>
                    <a:pt x="240969" y="232410"/>
                  </a:lnTo>
                  <a:lnTo>
                    <a:pt x="216458" y="240550"/>
                  </a:lnTo>
                  <a:lnTo>
                    <a:pt x="212131" y="241982"/>
                  </a:lnTo>
                  <a:lnTo>
                    <a:pt x="198905" y="245827"/>
                  </a:lnTo>
                  <a:lnTo>
                    <a:pt x="186082" y="248759"/>
                  </a:lnTo>
                  <a:lnTo>
                    <a:pt x="173652" y="250811"/>
                  </a:lnTo>
                  <a:lnTo>
                    <a:pt x="161606" y="252017"/>
                  </a:lnTo>
                  <a:lnTo>
                    <a:pt x="149936" y="252412"/>
                  </a:lnTo>
                  <a:lnTo>
                    <a:pt x="135643" y="251522"/>
                  </a:lnTo>
                  <a:lnTo>
                    <a:pt x="122400" y="248771"/>
                  </a:lnTo>
                  <a:lnTo>
                    <a:pt x="110487" y="244113"/>
                  </a:lnTo>
                  <a:lnTo>
                    <a:pt x="99966" y="237505"/>
                  </a:lnTo>
                  <a:lnTo>
                    <a:pt x="90897" y="228901"/>
                  </a:lnTo>
                  <a:lnTo>
                    <a:pt x="83340" y="218258"/>
                  </a:lnTo>
                  <a:lnTo>
                    <a:pt x="77357" y="205532"/>
                  </a:lnTo>
                  <a:lnTo>
                    <a:pt x="73008" y="190677"/>
                  </a:lnTo>
                  <a:lnTo>
                    <a:pt x="70354" y="173650"/>
                  </a:lnTo>
                  <a:lnTo>
                    <a:pt x="69456" y="154406"/>
                  </a:lnTo>
                  <a:lnTo>
                    <a:pt x="70315" y="135512"/>
                  </a:lnTo>
                  <a:lnTo>
                    <a:pt x="72891" y="118553"/>
                  </a:lnTo>
                  <a:lnTo>
                    <a:pt x="77135" y="103680"/>
                  </a:lnTo>
                  <a:lnTo>
                    <a:pt x="82999" y="90868"/>
                  </a:lnTo>
                  <a:lnTo>
                    <a:pt x="90435" y="80095"/>
                  </a:lnTo>
                  <a:lnTo>
                    <a:pt x="99394" y="71335"/>
                  </a:lnTo>
                  <a:lnTo>
                    <a:pt x="109827" y="64565"/>
                  </a:lnTo>
                  <a:lnTo>
                    <a:pt x="121687" y="59759"/>
                  </a:lnTo>
                  <a:lnTo>
                    <a:pt x="134924" y="56893"/>
                  </a:lnTo>
                  <a:lnTo>
                    <a:pt x="149491" y="55943"/>
                  </a:lnTo>
                  <a:lnTo>
                    <a:pt x="153833" y="56011"/>
                  </a:lnTo>
                  <a:lnTo>
                    <a:pt x="165605" y="56861"/>
                  </a:lnTo>
                  <a:lnTo>
                    <a:pt x="177485" y="58625"/>
                  </a:lnTo>
                  <a:lnTo>
                    <a:pt x="189741" y="61223"/>
                  </a:lnTo>
                  <a:lnTo>
                    <a:pt x="202643" y="64580"/>
                  </a:lnTo>
                  <a:lnTo>
                    <a:pt x="216458" y="68618"/>
                  </a:lnTo>
                  <a:lnTo>
                    <a:pt x="240969" y="75946"/>
                  </a:lnTo>
                  <a:lnTo>
                    <a:pt x="249554" y="22047"/>
                  </a:lnTo>
                  <a:lnTo>
                    <a:pt x="225894" y="14655"/>
                  </a:lnTo>
                  <a:lnTo>
                    <a:pt x="216816" y="11974"/>
                  </a:lnTo>
                  <a:lnTo>
                    <a:pt x="203981" y="8516"/>
                  </a:lnTo>
                  <a:lnTo>
                    <a:pt x="191380" y="5579"/>
                  </a:lnTo>
                  <a:lnTo>
                    <a:pt x="178954" y="3210"/>
                  </a:lnTo>
                  <a:lnTo>
                    <a:pt x="166646" y="1459"/>
                  </a:lnTo>
                  <a:lnTo>
                    <a:pt x="154397" y="372"/>
                  </a:lnTo>
                  <a:lnTo>
                    <a:pt x="142151" y="0"/>
                  </a:lnTo>
                  <a:lnTo>
                    <a:pt x="134383" y="155"/>
                  </a:lnTo>
                  <a:lnTo>
                    <a:pt x="120003" y="1306"/>
                  </a:lnTo>
                  <a:lnTo>
                    <a:pt x="106186" y="3582"/>
                  </a:lnTo>
                  <a:lnTo>
                    <a:pt x="92981" y="6985"/>
                  </a:lnTo>
                  <a:lnTo>
                    <a:pt x="80438" y="11514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750798" y="2927607"/>
              <a:ext cx="285115" cy="307124"/>
            </a:xfrm>
            <a:custGeom>
              <a:avLst/>
              <a:gdLst/>
              <a:ahLst/>
              <a:cxnLst/>
              <a:rect l="l" t="t" r="r" b="b"/>
              <a:pathLst>
                <a:path w="285114" h="307124">
                  <a:moveTo>
                    <a:pt x="143408" y="67373"/>
                  </a:moveTo>
                  <a:lnTo>
                    <a:pt x="144627" y="0"/>
                  </a:lnTo>
                  <a:lnTo>
                    <a:pt x="137097" y="337"/>
                  </a:lnTo>
                  <a:lnTo>
                    <a:pt x="122945" y="3376"/>
                  </a:lnTo>
                  <a:lnTo>
                    <a:pt x="111678" y="9537"/>
                  </a:lnTo>
                  <a:lnTo>
                    <a:pt x="103156" y="18777"/>
                  </a:lnTo>
                  <a:lnTo>
                    <a:pt x="97243" y="31051"/>
                  </a:lnTo>
                  <a:lnTo>
                    <a:pt x="0" y="307124"/>
                  </a:lnTo>
                  <a:lnTo>
                    <a:pt x="66992" y="307124"/>
                  </a:lnTo>
                  <a:lnTo>
                    <a:pt x="85788" y="251586"/>
                  </a:lnTo>
                  <a:lnTo>
                    <a:pt x="98869" y="202577"/>
                  </a:lnTo>
                  <a:lnTo>
                    <a:pt x="143408" y="67373"/>
                  </a:lnTo>
                  <a:close/>
                </a:path>
                <a:path w="285114" h="307124">
                  <a:moveTo>
                    <a:pt x="186258" y="202577"/>
                  </a:moveTo>
                  <a:lnTo>
                    <a:pt x="98869" y="202577"/>
                  </a:lnTo>
                  <a:lnTo>
                    <a:pt x="85788" y="251586"/>
                  </a:lnTo>
                  <a:lnTo>
                    <a:pt x="198932" y="251586"/>
                  </a:lnTo>
                  <a:lnTo>
                    <a:pt x="217296" y="307124"/>
                  </a:lnTo>
                  <a:lnTo>
                    <a:pt x="285114" y="307124"/>
                  </a:lnTo>
                  <a:lnTo>
                    <a:pt x="191160" y="30594"/>
                  </a:lnTo>
                  <a:lnTo>
                    <a:pt x="182206" y="14680"/>
                  </a:lnTo>
                  <a:lnTo>
                    <a:pt x="172379" y="6640"/>
                  </a:lnTo>
                  <a:lnTo>
                    <a:pt x="159824" y="1689"/>
                  </a:lnTo>
                  <a:lnTo>
                    <a:pt x="144627" y="0"/>
                  </a:lnTo>
                  <a:lnTo>
                    <a:pt x="143408" y="67373"/>
                  </a:lnTo>
                  <a:lnTo>
                    <a:pt x="186258" y="202577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058308" y="2928827"/>
              <a:ext cx="230822" cy="309638"/>
            </a:xfrm>
            <a:custGeom>
              <a:avLst/>
              <a:gdLst/>
              <a:ahLst/>
              <a:cxnLst/>
              <a:rect l="l" t="t" r="r" b="b"/>
              <a:pathLst>
                <a:path w="230822" h="309638">
                  <a:moveTo>
                    <a:pt x="2034" y="107152"/>
                  </a:moveTo>
                  <a:lnTo>
                    <a:pt x="5250" y="120409"/>
                  </a:lnTo>
                  <a:lnTo>
                    <a:pt x="10440" y="132149"/>
                  </a:lnTo>
                  <a:lnTo>
                    <a:pt x="17550" y="142447"/>
                  </a:lnTo>
                  <a:lnTo>
                    <a:pt x="26530" y="151372"/>
                  </a:lnTo>
                  <a:lnTo>
                    <a:pt x="37327" y="158999"/>
                  </a:lnTo>
                  <a:lnTo>
                    <a:pt x="49889" y="165398"/>
                  </a:lnTo>
                  <a:lnTo>
                    <a:pt x="64163" y="170641"/>
                  </a:lnTo>
                  <a:lnTo>
                    <a:pt x="80098" y="174802"/>
                  </a:lnTo>
                  <a:lnTo>
                    <a:pt x="133197" y="186232"/>
                  </a:lnTo>
                  <a:lnTo>
                    <a:pt x="146810" y="190407"/>
                  </a:lnTo>
                  <a:lnTo>
                    <a:pt x="158554" y="197709"/>
                  </a:lnTo>
                  <a:lnTo>
                    <a:pt x="165318" y="207673"/>
                  </a:lnTo>
                  <a:lnTo>
                    <a:pt x="167487" y="220548"/>
                  </a:lnTo>
                  <a:lnTo>
                    <a:pt x="166790" y="228189"/>
                  </a:lnTo>
                  <a:lnTo>
                    <a:pt x="161324" y="240974"/>
                  </a:lnTo>
                  <a:lnTo>
                    <a:pt x="151448" y="249778"/>
                  </a:lnTo>
                  <a:lnTo>
                    <a:pt x="138391" y="254865"/>
                  </a:lnTo>
                  <a:lnTo>
                    <a:pt x="123380" y="256501"/>
                  </a:lnTo>
                  <a:lnTo>
                    <a:pt x="111223" y="256025"/>
                  </a:lnTo>
                  <a:lnTo>
                    <a:pt x="98783" y="254659"/>
                  </a:lnTo>
                  <a:lnTo>
                    <a:pt x="86215" y="252522"/>
                  </a:lnTo>
                  <a:lnTo>
                    <a:pt x="73605" y="249727"/>
                  </a:lnTo>
                  <a:lnTo>
                    <a:pt x="61039" y="246391"/>
                  </a:lnTo>
                  <a:lnTo>
                    <a:pt x="48604" y="242629"/>
                  </a:lnTo>
                  <a:lnTo>
                    <a:pt x="36385" y="238556"/>
                  </a:lnTo>
                  <a:lnTo>
                    <a:pt x="10617" y="229539"/>
                  </a:lnTo>
                  <a:lnTo>
                    <a:pt x="0" y="285076"/>
                  </a:lnTo>
                  <a:lnTo>
                    <a:pt x="25742" y="293700"/>
                  </a:lnTo>
                  <a:lnTo>
                    <a:pt x="36887" y="297064"/>
                  </a:lnTo>
                  <a:lnTo>
                    <a:pt x="49538" y="300474"/>
                  </a:lnTo>
                  <a:lnTo>
                    <a:pt x="61893" y="303326"/>
                  </a:lnTo>
                  <a:lnTo>
                    <a:pt x="74094" y="305632"/>
                  </a:lnTo>
                  <a:lnTo>
                    <a:pt x="86284" y="307403"/>
                  </a:lnTo>
                  <a:lnTo>
                    <a:pt x="98604" y="308653"/>
                  </a:lnTo>
                  <a:lnTo>
                    <a:pt x="111198" y="309394"/>
                  </a:lnTo>
                  <a:lnTo>
                    <a:pt x="124205" y="309638"/>
                  </a:lnTo>
                  <a:lnTo>
                    <a:pt x="125538" y="309633"/>
                  </a:lnTo>
                  <a:lnTo>
                    <a:pt x="141014" y="308779"/>
                  </a:lnTo>
                  <a:lnTo>
                    <a:pt x="155812" y="306455"/>
                  </a:lnTo>
                  <a:lnTo>
                    <a:pt x="169765" y="302652"/>
                  </a:lnTo>
                  <a:lnTo>
                    <a:pt x="182705" y="297358"/>
                  </a:lnTo>
                  <a:lnTo>
                    <a:pt x="194464" y="290565"/>
                  </a:lnTo>
                  <a:lnTo>
                    <a:pt x="204874" y="282260"/>
                  </a:lnTo>
                  <a:lnTo>
                    <a:pt x="213768" y="272435"/>
                  </a:lnTo>
                  <a:lnTo>
                    <a:pt x="220977" y="261078"/>
                  </a:lnTo>
                  <a:lnTo>
                    <a:pt x="226335" y="248179"/>
                  </a:lnTo>
                  <a:lnTo>
                    <a:pt x="229672" y="233729"/>
                  </a:lnTo>
                  <a:lnTo>
                    <a:pt x="230822" y="217716"/>
                  </a:lnTo>
                  <a:lnTo>
                    <a:pt x="230819" y="216839"/>
                  </a:lnTo>
                  <a:lnTo>
                    <a:pt x="229683" y="201716"/>
                  </a:lnTo>
                  <a:lnTo>
                    <a:pt x="226528" y="188314"/>
                  </a:lnTo>
                  <a:lnTo>
                    <a:pt x="221399" y="176534"/>
                  </a:lnTo>
                  <a:lnTo>
                    <a:pt x="214338" y="166278"/>
                  </a:lnTo>
                  <a:lnTo>
                    <a:pt x="205389" y="157445"/>
                  </a:lnTo>
                  <a:lnTo>
                    <a:pt x="194596" y="149938"/>
                  </a:lnTo>
                  <a:lnTo>
                    <a:pt x="182002" y="143657"/>
                  </a:lnTo>
                  <a:lnTo>
                    <a:pt x="167651" y="138503"/>
                  </a:lnTo>
                  <a:lnTo>
                    <a:pt x="151587" y="134378"/>
                  </a:lnTo>
                  <a:lnTo>
                    <a:pt x="98856" y="122961"/>
                  </a:lnTo>
                  <a:lnTo>
                    <a:pt x="85299" y="118922"/>
                  </a:lnTo>
                  <a:lnTo>
                    <a:pt x="73417" y="111760"/>
                  </a:lnTo>
                  <a:lnTo>
                    <a:pt x="66680" y="101915"/>
                  </a:lnTo>
                  <a:lnTo>
                    <a:pt x="64554" y="89027"/>
                  </a:lnTo>
                  <a:lnTo>
                    <a:pt x="65140" y="81720"/>
                  </a:lnTo>
                  <a:lnTo>
                    <a:pt x="70213" y="68776"/>
                  </a:lnTo>
                  <a:lnTo>
                    <a:pt x="79716" y="59874"/>
                  </a:lnTo>
                  <a:lnTo>
                    <a:pt x="92711" y="54736"/>
                  </a:lnTo>
                  <a:lnTo>
                    <a:pt x="108254" y="53086"/>
                  </a:lnTo>
                  <a:lnTo>
                    <a:pt x="119122" y="53449"/>
                  </a:lnTo>
                  <a:lnTo>
                    <a:pt x="131550" y="54704"/>
                  </a:lnTo>
                  <a:lnTo>
                    <a:pt x="143951" y="56762"/>
                  </a:lnTo>
                  <a:lnTo>
                    <a:pt x="156344" y="59525"/>
                  </a:lnTo>
                  <a:lnTo>
                    <a:pt x="168746" y="62898"/>
                  </a:lnTo>
                  <a:lnTo>
                    <a:pt x="181175" y="66782"/>
                  </a:lnTo>
                  <a:lnTo>
                    <a:pt x="193649" y="71081"/>
                  </a:lnTo>
                  <a:lnTo>
                    <a:pt x="219354" y="80467"/>
                  </a:lnTo>
                  <a:lnTo>
                    <a:pt x="230822" y="24460"/>
                  </a:lnTo>
                  <a:lnTo>
                    <a:pt x="205092" y="16332"/>
                  </a:lnTo>
                  <a:lnTo>
                    <a:pt x="194631" y="13131"/>
                  </a:lnTo>
                  <a:lnTo>
                    <a:pt x="181955" y="9616"/>
                  </a:lnTo>
                  <a:lnTo>
                    <a:pt x="169628" y="6656"/>
                  </a:lnTo>
                  <a:lnTo>
                    <a:pt x="157486" y="4246"/>
                  </a:lnTo>
                  <a:lnTo>
                    <a:pt x="145360" y="2380"/>
                  </a:lnTo>
                  <a:lnTo>
                    <a:pt x="133086" y="1054"/>
                  </a:lnTo>
                  <a:lnTo>
                    <a:pt x="120498" y="262"/>
                  </a:lnTo>
                  <a:lnTo>
                    <a:pt x="107429" y="0"/>
                  </a:lnTo>
                  <a:lnTo>
                    <a:pt x="106777" y="1"/>
                  </a:lnTo>
                  <a:lnTo>
                    <a:pt x="91039" y="766"/>
                  </a:lnTo>
                  <a:lnTo>
                    <a:pt x="76045" y="2963"/>
                  </a:lnTo>
                  <a:lnTo>
                    <a:pt x="61956" y="6616"/>
                  </a:lnTo>
                  <a:lnTo>
                    <a:pt x="48929" y="11748"/>
                  </a:lnTo>
                  <a:lnTo>
                    <a:pt x="37123" y="18383"/>
                  </a:lnTo>
                  <a:lnTo>
                    <a:pt x="26698" y="26546"/>
                  </a:lnTo>
                  <a:lnTo>
                    <a:pt x="17812" y="36259"/>
                  </a:lnTo>
                  <a:lnTo>
                    <a:pt x="10624" y="47547"/>
                  </a:lnTo>
                  <a:lnTo>
                    <a:pt x="5293" y="60434"/>
                  </a:lnTo>
                  <a:lnTo>
                    <a:pt x="1978" y="74942"/>
                  </a:lnTo>
                  <a:lnTo>
                    <a:pt x="838" y="91097"/>
                  </a:lnTo>
                  <a:lnTo>
                    <a:pt x="844" y="92307"/>
                  </a:lnTo>
                  <a:lnTo>
                    <a:pt x="2034" y="107152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310708" y="2927607"/>
              <a:ext cx="285102" cy="307124"/>
            </a:xfrm>
            <a:custGeom>
              <a:avLst/>
              <a:gdLst/>
              <a:ahLst/>
              <a:cxnLst/>
              <a:rect l="l" t="t" r="r" b="b"/>
              <a:pathLst>
                <a:path w="285102" h="307124">
                  <a:moveTo>
                    <a:pt x="143421" y="67373"/>
                  </a:moveTo>
                  <a:lnTo>
                    <a:pt x="144640" y="0"/>
                  </a:lnTo>
                  <a:lnTo>
                    <a:pt x="137096" y="339"/>
                  </a:lnTo>
                  <a:lnTo>
                    <a:pt x="122962" y="3381"/>
                  </a:lnTo>
                  <a:lnTo>
                    <a:pt x="111696" y="9543"/>
                  </a:lnTo>
                  <a:lnTo>
                    <a:pt x="103164" y="18781"/>
                  </a:lnTo>
                  <a:lnTo>
                    <a:pt x="97231" y="31051"/>
                  </a:lnTo>
                  <a:lnTo>
                    <a:pt x="0" y="307124"/>
                  </a:lnTo>
                  <a:lnTo>
                    <a:pt x="67030" y="307124"/>
                  </a:lnTo>
                  <a:lnTo>
                    <a:pt x="85826" y="251586"/>
                  </a:lnTo>
                  <a:lnTo>
                    <a:pt x="98869" y="202577"/>
                  </a:lnTo>
                  <a:lnTo>
                    <a:pt x="143421" y="67373"/>
                  </a:lnTo>
                  <a:close/>
                </a:path>
                <a:path w="285102" h="307124">
                  <a:moveTo>
                    <a:pt x="186283" y="202577"/>
                  </a:moveTo>
                  <a:lnTo>
                    <a:pt x="98869" y="202577"/>
                  </a:lnTo>
                  <a:lnTo>
                    <a:pt x="85826" y="251586"/>
                  </a:lnTo>
                  <a:lnTo>
                    <a:pt x="198920" y="251586"/>
                  </a:lnTo>
                  <a:lnTo>
                    <a:pt x="217322" y="307124"/>
                  </a:lnTo>
                  <a:lnTo>
                    <a:pt x="285102" y="307124"/>
                  </a:lnTo>
                  <a:lnTo>
                    <a:pt x="191173" y="30594"/>
                  </a:lnTo>
                  <a:lnTo>
                    <a:pt x="182228" y="14680"/>
                  </a:lnTo>
                  <a:lnTo>
                    <a:pt x="172395" y="6640"/>
                  </a:lnTo>
                  <a:lnTo>
                    <a:pt x="159835" y="1689"/>
                  </a:lnTo>
                  <a:lnTo>
                    <a:pt x="144640" y="0"/>
                  </a:lnTo>
                  <a:lnTo>
                    <a:pt x="143421" y="67373"/>
                  </a:lnTo>
                  <a:lnTo>
                    <a:pt x="186283" y="202577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730152" y="2930841"/>
              <a:ext cx="190990" cy="303885"/>
            </a:xfrm>
            <a:custGeom>
              <a:avLst/>
              <a:gdLst/>
              <a:ahLst/>
              <a:cxnLst/>
              <a:rect l="l" t="t" r="r" b="b"/>
              <a:pathLst>
                <a:path w="190990" h="303885">
                  <a:moveTo>
                    <a:pt x="164249" y="236070"/>
                  </a:moveTo>
                  <a:lnTo>
                    <a:pt x="153934" y="243196"/>
                  </a:lnTo>
                  <a:lnTo>
                    <a:pt x="142212" y="248329"/>
                  </a:lnTo>
                  <a:lnTo>
                    <a:pt x="129129" y="251433"/>
                  </a:lnTo>
                  <a:lnTo>
                    <a:pt x="115989" y="303885"/>
                  </a:lnTo>
                  <a:lnTo>
                    <a:pt x="122599" y="303776"/>
                  </a:lnTo>
                  <a:lnTo>
                    <a:pt x="137741" y="302661"/>
                  </a:lnTo>
                  <a:lnTo>
                    <a:pt x="152191" y="300355"/>
                  </a:lnTo>
                  <a:lnTo>
                    <a:pt x="165908" y="296874"/>
                  </a:lnTo>
                  <a:lnTo>
                    <a:pt x="178854" y="292238"/>
                  </a:lnTo>
                  <a:lnTo>
                    <a:pt x="190990" y="286462"/>
                  </a:lnTo>
                  <a:lnTo>
                    <a:pt x="186292" y="203069"/>
                  </a:lnTo>
                  <a:lnTo>
                    <a:pt x="180474" y="215972"/>
                  </a:lnTo>
                  <a:lnTo>
                    <a:pt x="173111" y="226984"/>
                  </a:lnTo>
                  <a:lnTo>
                    <a:pt x="164249" y="236070"/>
                  </a:lnTo>
                  <a:close/>
                </a:path>
                <a:path w="190990" h="303885">
                  <a:moveTo>
                    <a:pt x="33" y="270214"/>
                  </a:moveTo>
                  <a:lnTo>
                    <a:pt x="3057" y="284320"/>
                  </a:lnTo>
                  <a:lnTo>
                    <a:pt x="10708" y="294912"/>
                  </a:lnTo>
                  <a:lnTo>
                    <a:pt x="22602" y="301572"/>
                  </a:lnTo>
                  <a:lnTo>
                    <a:pt x="38354" y="303885"/>
                  </a:lnTo>
                  <a:lnTo>
                    <a:pt x="115989" y="303885"/>
                  </a:lnTo>
                  <a:lnTo>
                    <a:pt x="129129" y="251433"/>
                  </a:lnTo>
                  <a:lnTo>
                    <a:pt x="114731" y="252475"/>
                  </a:lnTo>
                  <a:lnTo>
                    <a:pt x="66548" y="252475"/>
                  </a:lnTo>
                  <a:lnTo>
                    <a:pt x="66548" y="51066"/>
                  </a:lnTo>
                  <a:lnTo>
                    <a:pt x="116387" y="51148"/>
                  </a:lnTo>
                  <a:lnTo>
                    <a:pt x="130468" y="52827"/>
                  </a:lnTo>
                  <a:lnTo>
                    <a:pt x="143277" y="56609"/>
                  </a:lnTo>
                  <a:lnTo>
                    <a:pt x="154764" y="62414"/>
                  </a:lnTo>
                  <a:lnTo>
                    <a:pt x="164881" y="70159"/>
                  </a:lnTo>
                  <a:lnTo>
                    <a:pt x="173577" y="79762"/>
                  </a:lnTo>
                  <a:lnTo>
                    <a:pt x="180804" y="91142"/>
                  </a:lnTo>
                  <a:lnTo>
                    <a:pt x="186510" y="104217"/>
                  </a:lnTo>
                  <a:lnTo>
                    <a:pt x="190648" y="118905"/>
                  </a:lnTo>
                  <a:lnTo>
                    <a:pt x="193167" y="135125"/>
                  </a:lnTo>
                  <a:lnTo>
                    <a:pt x="194017" y="152793"/>
                  </a:lnTo>
                  <a:lnTo>
                    <a:pt x="194017" y="153353"/>
                  </a:lnTo>
                  <a:lnTo>
                    <a:pt x="193110" y="171726"/>
                  </a:lnTo>
                  <a:lnTo>
                    <a:pt x="190520" y="188309"/>
                  </a:lnTo>
                  <a:lnTo>
                    <a:pt x="186292" y="203069"/>
                  </a:lnTo>
                  <a:lnTo>
                    <a:pt x="190990" y="286462"/>
                  </a:lnTo>
                  <a:lnTo>
                    <a:pt x="202275" y="279565"/>
                  </a:lnTo>
                  <a:lnTo>
                    <a:pt x="212672" y="271565"/>
                  </a:lnTo>
                  <a:lnTo>
                    <a:pt x="222141" y="262478"/>
                  </a:lnTo>
                  <a:lnTo>
                    <a:pt x="230642" y="252323"/>
                  </a:lnTo>
                  <a:lnTo>
                    <a:pt x="238137" y="241117"/>
                  </a:lnTo>
                  <a:lnTo>
                    <a:pt x="244586" y="228877"/>
                  </a:lnTo>
                  <a:lnTo>
                    <a:pt x="249951" y="215622"/>
                  </a:lnTo>
                  <a:lnTo>
                    <a:pt x="254192" y="201368"/>
                  </a:lnTo>
                  <a:lnTo>
                    <a:pt x="257269" y="186134"/>
                  </a:lnTo>
                  <a:lnTo>
                    <a:pt x="259144" y="169936"/>
                  </a:lnTo>
                  <a:lnTo>
                    <a:pt x="259778" y="152793"/>
                  </a:lnTo>
                  <a:lnTo>
                    <a:pt x="259652" y="144941"/>
                  </a:lnTo>
                  <a:lnTo>
                    <a:pt x="258494" y="128276"/>
                  </a:lnTo>
                  <a:lnTo>
                    <a:pt x="256151" y="112515"/>
                  </a:lnTo>
                  <a:lnTo>
                    <a:pt x="252657" y="97681"/>
                  </a:lnTo>
                  <a:lnTo>
                    <a:pt x="248044" y="83799"/>
                  </a:lnTo>
                  <a:lnTo>
                    <a:pt x="242344" y="70891"/>
                  </a:lnTo>
                  <a:lnTo>
                    <a:pt x="235591" y="58982"/>
                  </a:lnTo>
                  <a:lnTo>
                    <a:pt x="227815" y="48094"/>
                  </a:lnTo>
                  <a:lnTo>
                    <a:pt x="219051" y="38252"/>
                  </a:lnTo>
                  <a:lnTo>
                    <a:pt x="209330" y="29480"/>
                  </a:lnTo>
                  <a:lnTo>
                    <a:pt x="198685" y="21800"/>
                  </a:lnTo>
                  <a:lnTo>
                    <a:pt x="187149" y="15238"/>
                  </a:lnTo>
                  <a:lnTo>
                    <a:pt x="174753" y="9815"/>
                  </a:lnTo>
                  <a:lnTo>
                    <a:pt x="161532" y="5556"/>
                  </a:lnTo>
                  <a:lnTo>
                    <a:pt x="147516" y="2485"/>
                  </a:lnTo>
                  <a:lnTo>
                    <a:pt x="132739" y="625"/>
                  </a:lnTo>
                  <a:lnTo>
                    <a:pt x="117233" y="0"/>
                  </a:lnTo>
                  <a:lnTo>
                    <a:pt x="35942" y="47"/>
                  </a:lnTo>
                  <a:lnTo>
                    <a:pt x="20784" y="3045"/>
                  </a:lnTo>
                  <a:lnTo>
                    <a:pt x="9489" y="10358"/>
                  </a:lnTo>
                  <a:lnTo>
                    <a:pt x="2435" y="21494"/>
                  </a:lnTo>
                  <a:lnTo>
                    <a:pt x="0" y="35966"/>
                  </a:lnTo>
                  <a:lnTo>
                    <a:pt x="33" y="270214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024633" y="3147765"/>
              <a:ext cx="116033" cy="306834"/>
            </a:xfrm>
            <a:custGeom>
              <a:avLst/>
              <a:gdLst/>
              <a:ahLst/>
              <a:cxnLst/>
              <a:rect l="l" t="t" r="r" b="b"/>
              <a:pathLst>
                <a:path w="116033" h="306834">
                  <a:moveTo>
                    <a:pt x="116033" y="87890"/>
                  </a:moveTo>
                  <a:lnTo>
                    <a:pt x="104850" y="29369"/>
                  </a:lnTo>
                  <a:lnTo>
                    <a:pt x="95208" y="21447"/>
                  </a:lnTo>
                  <a:lnTo>
                    <a:pt x="86908" y="11643"/>
                  </a:lnTo>
                  <a:lnTo>
                    <a:pt x="80003" y="0"/>
                  </a:lnTo>
                  <a:lnTo>
                    <a:pt x="88691" y="80864"/>
                  </a:lnTo>
                  <a:lnTo>
                    <a:pt x="101992" y="84950"/>
                  </a:lnTo>
                  <a:lnTo>
                    <a:pt x="116033" y="87890"/>
                  </a:lnTo>
                  <a:close/>
                </a:path>
                <a:path w="116033" h="306834">
                  <a:moveTo>
                    <a:pt x="188444" y="85600"/>
                  </a:moveTo>
                  <a:lnTo>
                    <a:pt x="201924" y="81792"/>
                  </a:lnTo>
                  <a:lnTo>
                    <a:pt x="214655" y="76876"/>
                  </a:lnTo>
                  <a:lnTo>
                    <a:pt x="226597" y="70864"/>
                  </a:lnTo>
                  <a:lnTo>
                    <a:pt x="237709" y="63768"/>
                  </a:lnTo>
                  <a:lnTo>
                    <a:pt x="247953" y="55599"/>
                  </a:lnTo>
                  <a:lnTo>
                    <a:pt x="257289" y="46372"/>
                  </a:lnTo>
                  <a:lnTo>
                    <a:pt x="265675" y="36097"/>
                  </a:lnTo>
                  <a:lnTo>
                    <a:pt x="273073" y="24786"/>
                  </a:lnTo>
                  <a:lnTo>
                    <a:pt x="279442" y="12453"/>
                  </a:lnTo>
                  <a:lnTo>
                    <a:pt x="284743" y="-890"/>
                  </a:lnTo>
                  <a:lnTo>
                    <a:pt x="288935" y="-15233"/>
                  </a:lnTo>
                  <a:lnTo>
                    <a:pt x="291979" y="-30562"/>
                  </a:lnTo>
                  <a:lnTo>
                    <a:pt x="293834" y="-46865"/>
                  </a:lnTo>
                  <a:lnTo>
                    <a:pt x="294462" y="-64130"/>
                  </a:lnTo>
                  <a:lnTo>
                    <a:pt x="294097" y="-77444"/>
                  </a:lnTo>
                  <a:lnTo>
                    <a:pt x="292548" y="-93955"/>
                  </a:lnTo>
                  <a:lnTo>
                    <a:pt x="289817" y="-109522"/>
                  </a:lnTo>
                  <a:lnTo>
                    <a:pt x="285942" y="-124128"/>
                  </a:lnTo>
                  <a:lnTo>
                    <a:pt x="280960" y="-137755"/>
                  </a:lnTo>
                  <a:lnTo>
                    <a:pt x="274908" y="-150387"/>
                  </a:lnTo>
                  <a:lnTo>
                    <a:pt x="267822" y="-162009"/>
                  </a:lnTo>
                  <a:lnTo>
                    <a:pt x="259739" y="-172602"/>
                  </a:lnTo>
                  <a:lnTo>
                    <a:pt x="250697" y="-182151"/>
                  </a:lnTo>
                  <a:lnTo>
                    <a:pt x="240731" y="-190638"/>
                  </a:lnTo>
                  <a:lnTo>
                    <a:pt x="229880" y="-198048"/>
                  </a:lnTo>
                  <a:lnTo>
                    <a:pt x="218180" y="-204364"/>
                  </a:lnTo>
                  <a:lnTo>
                    <a:pt x="205667" y="-209568"/>
                  </a:lnTo>
                  <a:lnTo>
                    <a:pt x="192380" y="-213645"/>
                  </a:lnTo>
                  <a:lnTo>
                    <a:pt x="178354" y="-216577"/>
                  </a:lnTo>
                  <a:lnTo>
                    <a:pt x="163626" y="-218349"/>
                  </a:lnTo>
                  <a:lnTo>
                    <a:pt x="148234" y="-218943"/>
                  </a:lnTo>
                  <a:lnTo>
                    <a:pt x="134769" y="-218489"/>
                  </a:lnTo>
                  <a:lnTo>
                    <a:pt x="119992" y="-216871"/>
                  </a:lnTo>
                  <a:lnTo>
                    <a:pt x="105871" y="-214100"/>
                  </a:lnTo>
                  <a:lnTo>
                    <a:pt x="92446" y="-210192"/>
                  </a:lnTo>
                  <a:lnTo>
                    <a:pt x="79758" y="-205166"/>
                  </a:lnTo>
                  <a:lnTo>
                    <a:pt x="67848" y="-199040"/>
                  </a:lnTo>
                  <a:lnTo>
                    <a:pt x="56759" y="-191831"/>
                  </a:lnTo>
                  <a:lnTo>
                    <a:pt x="46530" y="-183557"/>
                  </a:lnTo>
                  <a:lnTo>
                    <a:pt x="37203" y="-174236"/>
                  </a:lnTo>
                  <a:lnTo>
                    <a:pt x="28820" y="-163887"/>
                  </a:lnTo>
                  <a:lnTo>
                    <a:pt x="21420" y="-152526"/>
                  </a:lnTo>
                  <a:lnTo>
                    <a:pt x="15047" y="-140173"/>
                  </a:lnTo>
                  <a:lnTo>
                    <a:pt x="9739" y="-126843"/>
                  </a:lnTo>
                  <a:lnTo>
                    <a:pt x="5540" y="-112557"/>
                  </a:lnTo>
                  <a:lnTo>
                    <a:pt x="2489" y="-97330"/>
                  </a:lnTo>
                  <a:lnTo>
                    <a:pt x="629" y="-81182"/>
                  </a:lnTo>
                  <a:lnTo>
                    <a:pt x="0" y="-64130"/>
                  </a:lnTo>
                  <a:lnTo>
                    <a:pt x="341" y="-51293"/>
                  </a:lnTo>
                  <a:lnTo>
                    <a:pt x="1864" y="-34798"/>
                  </a:lnTo>
                  <a:lnTo>
                    <a:pt x="4571" y="-19241"/>
                  </a:lnTo>
                  <a:lnTo>
                    <a:pt x="8427" y="-4642"/>
                  </a:lnTo>
                  <a:lnTo>
                    <a:pt x="13395" y="8983"/>
                  </a:lnTo>
                  <a:lnTo>
                    <a:pt x="19437" y="21618"/>
                  </a:lnTo>
                  <a:lnTo>
                    <a:pt x="26515" y="33244"/>
                  </a:lnTo>
                  <a:lnTo>
                    <a:pt x="34594" y="43845"/>
                  </a:lnTo>
                  <a:lnTo>
                    <a:pt x="43636" y="53403"/>
                  </a:lnTo>
                  <a:lnTo>
                    <a:pt x="53604" y="61901"/>
                  </a:lnTo>
                  <a:lnTo>
                    <a:pt x="64460" y="69322"/>
                  </a:lnTo>
                  <a:lnTo>
                    <a:pt x="76168" y="75649"/>
                  </a:lnTo>
                  <a:lnTo>
                    <a:pt x="88691" y="80864"/>
                  </a:lnTo>
                  <a:lnTo>
                    <a:pt x="80003" y="0"/>
                  </a:lnTo>
                  <a:lnTo>
                    <a:pt x="74543" y="-13441"/>
                  </a:lnTo>
                  <a:lnTo>
                    <a:pt x="70580" y="-28639"/>
                  </a:lnTo>
                  <a:lnTo>
                    <a:pt x="68164" y="-45549"/>
                  </a:lnTo>
                  <a:lnTo>
                    <a:pt x="67348" y="-64130"/>
                  </a:lnTo>
                  <a:lnTo>
                    <a:pt x="67452" y="-71093"/>
                  </a:lnTo>
                  <a:lnTo>
                    <a:pt x="68816" y="-89169"/>
                  </a:lnTo>
                  <a:lnTo>
                    <a:pt x="71726" y="-105537"/>
                  </a:lnTo>
                  <a:lnTo>
                    <a:pt x="76146" y="-120153"/>
                  </a:lnTo>
                  <a:lnTo>
                    <a:pt x="82039" y="-132969"/>
                  </a:lnTo>
                  <a:lnTo>
                    <a:pt x="89365" y="-143940"/>
                  </a:lnTo>
                  <a:lnTo>
                    <a:pt x="98088" y="-153019"/>
                  </a:lnTo>
                  <a:lnTo>
                    <a:pt x="108169" y="-160162"/>
                  </a:lnTo>
                  <a:lnTo>
                    <a:pt x="119572" y="-165320"/>
                  </a:lnTo>
                  <a:lnTo>
                    <a:pt x="132258" y="-168449"/>
                  </a:lnTo>
                  <a:lnTo>
                    <a:pt x="146189" y="-169502"/>
                  </a:lnTo>
                  <a:lnTo>
                    <a:pt x="152738" y="-169284"/>
                  </a:lnTo>
                  <a:lnTo>
                    <a:pt x="166163" y="-167309"/>
                  </a:lnTo>
                  <a:lnTo>
                    <a:pt x="178394" y="-163316"/>
                  </a:lnTo>
                  <a:lnTo>
                    <a:pt x="189379" y="-157351"/>
                  </a:lnTo>
                  <a:lnTo>
                    <a:pt x="199067" y="-149459"/>
                  </a:lnTo>
                  <a:lnTo>
                    <a:pt x="207406" y="-139683"/>
                  </a:lnTo>
                  <a:lnTo>
                    <a:pt x="214345" y="-128069"/>
                  </a:lnTo>
                  <a:lnTo>
                    <a:pt x="219832" y="-114662"/>
                  </a:lnTo>
                  <a:lnTo>
                    <a:pt x="223815" y="-99507"/>
                  </a:lnTo>
                  <a:lnTo>
                    <a:pt x="226242" y="-82648"/>
                  </a:lnTo>
                  <a:lnTo>
                    <a:pt x="227063" y="-64130"/>
                  </a:lnTo>
                  <a:lnTo>
                    <a:pt x="226942" y="-56612"/>
                  </a:lnTo>
                  <a:lnTo>
                    <a:pt x="225529" y="-38445"/>
                  </a:lnTo>
                  <a:lnTo>
                    <a:pt x="222565" y="-22032"/>
                  </a:lnTo>
                  <a:lnTo>
                    <a:pt x="218092" y="-7409"/>
                  </a:lnTo>
                  <a:lnTo>
                    <a:pt x="212156" y="5384"/>
                  </a:lnTo>
                  <a:lnTo>
                    <a:pt x="204799" y="16313"/>
                  </a:lnTo>
                  <a:lnTo>
                    <a:pt x="196065" y="25338"/>
                  </a:lnTo>
                  <a:lnTo>
                    <a:pt x="185998" y="32423"/>
                  </a:lnTo>
                  <a:lnTo>
                    <a:pt x="174642" y="37529"/>
                  </a:lnTo>
                  <a:lnTo>
                    <a:pt x="162039" y="40621"/>
                  </a:lnTo>
                  <a:lnTo>
                    <a:pt x="148234" y="41660"/>
                  </a:lnTo>
                  <a:lnTo>
                    <a:pt x="141326" y="41416"/>
                  </a:lnTo>
                  <a:lnTo>
                    <a:pt x="127961" y="39395"/>
                  </a:lnTo>
                  <a:lnTo>
                    <a:pt x="115785" y="35366"/>
                  </a:lnTo>
                  <a:lnTo>
                    <a:pt x="104850" y="29369"/>
                  </a:lnTo>
                  <a:lnTo>
                    <a:pt x="116033" y="87890"/>
                  </a:lnTo>
                  <a:lnTo>
                    <a:pt x="130778" y="89667"/>
                  </a:lnTo>
                  <a:lnTo>
                    <a:pt x="146189" y="90263"/>
                  </a:lnTo>
                  <a:lnTo>
                    <a:pt x="159397" y="89841"/>
                  </a:lnTo>
                  <a:lnTo>
                    <a:pt x="174255" y="88287"/>
                  </a:lnTo>
                  <a:lnTo>
                    <a:pt x="188444" y="85600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354980" y="2928827"/>
              <a:ext cx="230771" cy="309638"/>
            </a:xfrm>
            <a:custGeom>
              <a:avLst/>
              <a:gdLst/>
              <a:ahLst/>
              <a:cxnLst/>
              <a:rect l="l" t="t" r="r" b="b"/>
              <a:pathLst>
                <a:path w="230771" h="309638">
                  <a:moveTo>
                    <a:pt x="2019" y="107135"/>
                  </a:moveTo>
                  <a:lnTo>
                    <a:pt x="5234" y="120395"/>
                  </a:lnTo>
                  <a:lnTo>
                    <a:pt x="10423" y="132139"/>
                  </a:lnTo>
                  <a:lnTo>
                    <a:pt x="17534" y="142439"/>
                  </a:lnTo>
                  <a:lnTo>
                    <a:pt x="26512" y="151367"/>
                  </a:lnTo>
                  <a:lnTo>
                    <a:pt x="37307" y="158995"/>
                  </a:lnTo>
                  <a:lnTo>
                    <a:pt x="49865" y="165396"/>
                  </a:lnTo>
                  <a:lnTo>
                    <a:pt x="64134" y="170641"/>
                  </a:lnTo>
                  <a:lnTo>
                    <a:pt x="80060" y="174802"/>
                  </a:lnTo>
                  <a:lnTo>
                    <a:pt x="133159" y="186232"/>
                  </a:lnTo>
                  <a:lnTo>
                    <a:pt x="146801" y="190414"/>
                  </a:lnTo>
                  <a:lnTo>
                    <a:pt x="158545" y="197716"/>
                  </a:lnTo>
                  <a:lnTo>
                    <a:pt x="165307" y="207677"/>
                  </a:lnTo>
                  <a:lnTo>
                    <a:pt x="167474" y="220548"/>
                  </a:lnTo>
                  <a:lnTo>
                    <a:pt x="166775" y="228199"/>
                  </a:lnTo>
                  <a:lnTo>
                    <a:pt x="161304" y="240980"/>
                  </a:lnTo>
                  <a:lnTo>
                    <a:pt x="151424" y="249780"/>
                  </a:lnTo>
                  <a:lnTo>
                    <a:pt x="138364" y="254865"/>
                  </a:lnTo>
                  <a:lnTo>
                    <a:pt x="123355" y="256501"/>
                  </a:lnTo>
                  <a:lnTo>
                    <a:pt x="111199" y="256025"/>
                  </a:lnTo>
                  <a:lnTo>
                    <a:pt x="98762" y="254659"/>
                  </a:lnTo>
                  <a:lnTo>
                    <a:pt x="86197" y="252522"/>
                  </a:lnTo>
                  <a:lnTo>
                    <a:pt x="73590" y="249727"/>
                  </a:lnTo>
                  <a:lnTo>
                    <a:pt x="61025" y="246391"/>
                  </a:lnTo>
                  <a:lnTo>
                    <a:pt x="48587" y="242629"/>
                  </a:lnTo>
                  <a:lnTo>
                    <a:pt x="36360" y="238556"/>
                  </a:lnTo>
                  <a:lnTo>
                    <a:pt x="10642" y="229539"/>
                  </a:lnTo>
                  <a:lnTo>
                    <a:pt x="0" y="285076"/>
                  </a:lnTo>
                  <a:lnTo>
                    <a:pt x="25755" y="293700"/>
                  </a:lnTo>
                  <a:lnTo>
                    <a:pt x="36877" y="297061"/>
                  </a:lnTo>
                  <a:lnTo>
                    <a:pt x="49520" y="300472"/>
                  </a:lnTo>
                  <a:lnTo>
                    <a:pt x="61871" y="303325"/>
                  </a:lnTo>
                  <a:lnTo>
                    <a:pt x="74071" y="305631"/>
                  </a:lnTo>
                  <a:lnTo>
                    <a:pt x="86262" y="307403"/>
                  </a:lnTo>
                  <a:lnTo>
                    <a:pt x="98587" y="308653"/>
                  </a:lnTo>
                  <a:lnTo>
                    <a:pt x="111187" y="309394"/>
                  </a:lnTo>
                  <a:lnTo>
                    <a:pt x="124205" y="309638"/>
                  </a:lnTo>
                  <a:lnTo>
                    <a:pt x="125490" y="309633"/>
                  </a:lnTo>
                  <a:lnTo>
                    <a:pt x="140968" y="308783"/>
                  </a:lnTo>
                  <a:lnTo>
                    <a:pt x="155767" y="306463"/>
                  </a:lnTo>
                  <a:lnTo>
                    <a:pt x="169720" y="302662"/>
                  </a:lnTo>
                  <a:lnTo>
                    <a:pt x="182660" y="297370"/>
                  </a:lnTo>
                  <a:lnTo>
                    <a:pt x="194418" y="290577"/>
                  </a:lnTo>
                  <a:lnTo>
                    <a:pt x="204827" y="282273"/>
                  </a:lnTo>
                  <a:lnTo>
                    <a:pt x="213720" y="272446"/>
                  </a:lnTo>
                  <a:lnTo>
                    <a:pt x="220928" y="261088"/>
                  </a:lnTo>
                  <a:lnTo>
                    <a:pt x="226285" y="248187"/>
                  </a:lnTo>
                  <a:lnTo>
                    <a:pt x="229622" y="233733"/>
                  </a:lnTo>
                  <a:lnTo>
                    <a:pt x="230771" y="217716"/>
                  </a:lnTo>
                  <a:lnTo>
                    <a:pt x="230768" y="216850"/>
                  </a:lnTo>
                  <a:lnTo>
                    <a:pt x="229634" y="201725"/>
                  </a:lnTo>
                  <a:lnTo>
                    <a:pt x="226481" y="188321"/>
                  </a:lnTo>
                  <a:lnTo>
                    <a:pt x="221354" y="176539"/>
                  </a:lnTo>
                  <a:lnTo>
                    <a:pt x="214295" y="166281"/>
                  </a:lnTo>
                  <a:lnTo>
                    <a:pt x="205349" y="157448"/>
                  </a:lnTo>
                  <a:lnTo>
                    <a:pt x="194557" y="149939"/>
                  </a:lnTo>
                  <a:lnTo>
                    <a:pt x="181965" y="143658"/>
                  </a:lnTo>
                  <a:lnTo>
                    <a:pt x="167614" y="138504"/>
                  </a:lnTo>
                  <a:lnTo>
                    <a:pt x="151549" y="134378"/>
                  </a:lnTo>
                  <a:lnTo>
                    <a:pt x="98894" y="122961"/>
                  </a:lnTo>
                  <a:lnTo>
                    <a:pt x="85279" y="118912"/>
                  </a:lnTo>
                  <a:lnTo>
                    <a:pt x="73398" y="111750"/>
                  </a:lnTo>
                  <a:lnTo>
                    <a:pt x="66673" y="101909"/>
                  </a:lnTo>
                  <a:lnTo>
                    <a:pt x="64554" y="89027"/>
                  </a:lnTo>
                  <a:lnTo>
                    <a:pt x="65140" y="81720"/>
                  </a:lnTo>
                  <a:lnTo>
                    <a:pt x="70213" y="68776"/>
                  </a:lnTo>
                  <a:lnTo>
                    <a:pt x="79716" y="59874"/>
                  </a:lnTo>
                  <a:lnTo>
                    <a:pt x="92711" y="54736"/>
                  </a:lnTo>
                  <a:lnTo>
                    <a:pt x="108254" y="53086"/>
                  </a:lnTo>
                  <a:lnTo>
                    <a:pt x="119095" y="53447"/>
                  </a:lnTo>
                  <a:lnTo>
                    <a:pt x="131525" y="54701"/>
                  </a:lnTo>
                  <a:lnTo>
                    <a:pt x="143932" y="56759"/>
                  </a:lnTo>
                  <a:lnTo>
                    <a:pt x="156331" y="59523"/>
                  </a:lnTo>
                  <a:lnTo>
                    <a:pt x="168736" y="62896"/>
                  </a:lnTo>
                  <a:lnTo>
                    <a:pt x="181162" y="66781"/>
                  </a:lnTo>
                  <a:lnTo>
                    <a:pt x="193624" y="71081"/>
                  </a:lnTo>
                  <a:lnTo>
                    <a:pt x="219316" y="80467"/>
                  </a:lnTo>
                  <a:lnTo>
                    <a:pt x="230771" y="24460"/>
                  </a:lnTo>
                  <a:lnTo>
                    <a:pt x="205079" y="16332"/>
                  </a:lnTo>
                  <a:lnTo>
                    <a:pt x="194629" y="13134"/>
                  </a:lnTo>
                  <a:lnTo>
                    <a:pt x="181950" y="9618"/>
                  </a:lnTo>
                  <a:lnTo>
                    <a:pt x="169621" y="6658"/>
                  </a:lnTo>
                  <a:lnTo>
                    <a:pt x="157476" y="4247"/>
                  </a:lnTo>
                  <a:lnTo>
                    <a:pt x="145350" y="2381"/>
                  </a:lnTo>
                  <a:lnTo>
                    <a:pt x="133077" y="1055"/>
                  </a:lnTo>
                  <a:lnTo>
                    <a:pt x="120492" y="262"/>
                  </a:lnTo>
                  <a:lnTo>
                    <a:pt x="107429" y="0"/>
                  </a:lnTo>
                  <a:lnTo>
                    <a:pt x="106764" y="1"/>
                  </a:lnTo>
                  <a:lnTo>
                    <a:pt x="91019" y="767"/>
                  </a:lnTo>
                  <a:lnTo>
                    <a:pt x="76021" y="2965"/>
                  </a:lnTo>
                  <a:lnTo>
                    <a:pt x="61929" y="6618"/>
                  </a:lnTo>
                  <a:lnTo>
                    <a:pt x="48902" y="11751"/>
                  </a:lnTo>
                  <a:lnTo>
                    <a:pt x="37098" y="18386"/>
                  </a:lnTo>
                  <a:lnTo>
                    <a:pt x="26675" y="26549"/>
                  </a:lnTo>
                  <a:lnTo>
                    <a:pt x="17791" y="36262"/>
                  </a:lnTo>
                  <a:lnTo>
                    <a:pt x="10606" y="47550"/>
                  </a:lnTo>
                  <a:lnTo>
                    <a:pt x="5278" y="60436"/>
                  </a:lnTo>
                  <a:lnTo>
                    <a:pt x="1965" y="74943"/>
                  </a:lnTo>
                  <a:lnTo>
                    <a:pt x="825" y="91097"/>
                  </a:lnTo>
                  <a:lnTo>
                    <a:pt x="831" y="92286"/>
                  </a:lnTo>
                  <a:lnTo>
                    <a:pt x="2019" y="107135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070024" y="3300696"/>
              <a:ext cx="128742" cy="211454"/>
            </a:xfrm>
            <a:custGeom>
              <a:avLst/>
              <a:gdLst/>
              <a:ahLst/>
              <a:cxnLst/>
              <a:rect l="l" t="t" r="r" b="b"/>
              <a:pathLst>
                <a:path w="128742" h="211454">
                  <a:moveTo>
                    <a:pt x="80708" y="211455"/>
                  </a:moveTo>
                  <a:lnTo>
                    <a:pt x="87333" y="211296"/>
                  </a:lnTo>
                  <a:lnTo>
                    <a:pt x="102193" y="209693"/>
                  </a:lnTo>
                  <a:lnTo>
                    <a:pt x="116023" y="206392"/>
                  </a:lnTo>
                  <a:lnTo>
                    <a:pt x="128742" y="201430"/>
                  </a:lnTo>
                  <a:lnTo>
                    <a:pt x="116321" y="162400"/>
                  </a:lnTo>
                  <a:lnTo>
                    <a:pt x="106143" y="169715"/>
                  </a:lnTo>
                  <a:lnTo>
                    <a:pt x="93952" y="174157"/>
                  </a:lnTo>
                  <a:lnTo>
                    <a:pt x="80708" y="211455"/>
                  </a:lnTo>
                  <a:close/>
                </a:path>
                <a:path w="128742" h="211454">
                  <a:moveTo>
                    <a:pt x="2646" y="198911"/>
                  </a:moveTo>
                  <a:lnTo>
                    <a:pt x="11795" y="208173"/>
                  </a:lnTo>
                  <a:lnTo>
                    <a:pt x="26720" y="211455"/>
                  </a:lnTo>
                  <a:lnTo>
                    <a:pt x="80708" y="211455"/>
                  </a:lnTo>
                  <a:lnTo>
                    <a:pt x="93952" y="174157"/>
                  </a:lnTo>
                  <a:lnTo>
                    <a:pt x="79844" y="175653"/>
                  </a:lnTo>
                  <a:lnTo>
                    <a:pt x="46329" y="175653"/>
                  </a:lnTo>
                  <a:lnTo>
                    <a:pt x="46329" y="35547"/>
                  </a:lnTo>
                  <a:lnTo>
                    <a:pt x="80359" y="35582"/>
                  </a:lnTo>
                  <a:lnTo>
                    <a:pt x="94240" y="37594"/>
                  </a:lnTo>
                  <a:lnTo>
                    <a:pt x="106266" y="42583"/>
                  </a:lnTo>
                  <a:lnTo>
                    <a:pt x="116334" y="50380"/>
                  </a:lnTo>
                  <a:lnTo>
                    <a:pt x="124342" y="60821"/>
                  </a:lnTo>
                  <a:lnTo>
                    <a:pt x="130188" y="73738"/>
                  </a:lnTo>
                  <a:lnTo>
                    <a:pt x="133771" y="88966"/>
                  </a:lnTo>
                  <a:lnTo>
                    <a:pt x="134988" y="106337"/>
                  </a:lnTo>
                  <a:lnTo>
                    <a:pt x="133820" y="123932"/>
                  </a:lnTo>
                  <a:lnTo>
                    <a:pt x="130256" y="139437"/>
                  </a:lnTo>
                  <a:lnTo>
                    <a:pt x="124391" y="152283"/>
                  </a:lnTo>
                  <a:lnTo>
                    <a:pt x="116321" y="162400"/>
                  </a:lnTo>
                  <a:lnTo>
                    <a:pt x="128742" y="201430"/>
                  </a:lnTo>
                  <a:lnTo>
                    <a:pt x="140268" y="194844"/>
                  </a:lnTo>
                  <a:lnTo>
                    <a:pt x="150520" y="186670"/>
                  </a:lnTo>
                  <a:lnTo>
                    <a:pt x="159418" y="176945"/>
                  </a:lnTo>
                  <a:lnTo>
                    <a:pt x="166880" y="165706"/>
                  </a:lnTo>
                  <a:lnTo>
                    <a:pt x="172824" y="152989"/>
                  </a:lnTo>
                  <a:lnTo>
                    <a:pt x="177171" y="138830"/>
                  </a:lnTo>
                  <a:lnTo>
                    <a:pt x="179839" y="123267"/>
                  </a:lnTo>
                  <a:lnTo>
                    <a:pt x="180746" y="106337"/>
                  </a:lnTo>
                  <a:lnTo>
                    <a:pt x="180568" y="98595"/>
                  </a:lnTo>
                  <a:lnTo>
                    <a:pt x="178922" y="82296"/>
                  </a:lnTo>
                  <a:lnTo>
                    <a:pt x="175603" y="67318"/>
                  </a:lnTo>
                  <a:lnTo>
                    <a:pt x="170679" y="53709"/>
                  </a:lnTo>
                  <a:lnTo>
                    <a:pt x="164217" y="41519"/>
                  </a:lnTo>
                  <a:lnTo>
                    <a:pt x="156285" y="30796"/>
                  </a:lnTo>
                  <a:lnTo>
                    <a:pt x="146950" y="21589"/>
                  </a:lnTo>
                  <a:lnTo>
                    <a:pt x="136278" y="13947"/>
                  </a:lnTo>
                  <a:lnTo>
                    <a:pt x="124337" y="7918"/>
                  </a:lnTo>
                  <a:lnTo>
                    <a:pt x="111194" y="3551"/>
                  </a:lnTo>
                  <a:lnTo>
                    <a:pt x="96917" y="896"/>
                  </a:lnTo>
                  <a:lnTo>
                    <a:pt x="81572" y="0"/>
                  </a:lnTo>
                  <a:lnTo>
                    <a:pt x="26720" y="0"/>
                  </a:lnTo>
                  <a:lnTo>
                    <a:pt x="13318" y="2605"/>
                  </a:lnTo>
                  <a:lnTo>
                    <a:pt x="3459" y="11264"/>
                  </a:lnTo>
                  <a:lnTo>
                    <a:pt x="0" y="25031"/>
                  </a:lnTo>
                  <a:lnTo>
                    <a:pt x="0" y="186702"/>
                  </a:lnTo>
                  <a:lnTo>
                    <a:pt x="2646" y="198911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303420" y="3300701"/>
              <a:ext cx="0" cy="211442"/>
            </a:xfrm>
            <a:custGeom>
              <a:avLst/>
              <a:gdLst/>
              <a:ahLst/>
              <a:cxnLst/>
              <a:rect l="l" t="t" r="r" b="b"/>
              <a:pathLst>
                <a:path h="211442">
                  <a:moveTo>
                    <a:pt x="0" y="0"/>
                  </a:moveTo>
                  <a:lnTo>
                    <a:pt x="0" y="211442"/>
                  </a:lnTo>
                </a:path>
              </a:pathLst>
            </a:custGeom>
            <a:ln w="48209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360936" y="3300693"/>
              <a:ext cx="174764" cy="211454"/>
            </a:xfrm>
            <a:custGeom>
              <a:avLst/>
              <a:gdLst/>
              <a:ahLst/>
              <a:cxnLst/>
              <a:rect l="l" t="t" r="r" b="b"/>
              <a:pathLst>
                <a:path w="174764" h="211454">
                  <a:moveTo>
                    <a:pt x="125907" y="211455"/>
                  </a:moveTo>
                  <a:lnTo>
                    <a:pt x="174764" y="211455"/>
                  </a:lnTo>
                  <a:lnTo>
                    <a:pt x="134442" y="120777"/>
                  </a:lnTo>
                  <a:lnTo>
                    <a:pt x="147485" y="104851"/>
                  </a:lnTo>
                  <a:lnTo>
                    <a:pt x="152860" y="97667"/>
                  </a:lnTo>
                  <a:lnTo>
                    <a:pt x="159137" y="86635"/>
                  </a:lnTo>
                  <a:lnTo>
                    <a:pt x="163323" y="74494"/>
                  </a:lnTo>
                  <a:lnTo>
                    <a:pt x="164845" y="61112"/>
                  </a:lnTo>
                  <a:lnTo>
                    <a:pt x="164840" y="60062"/>
                  </a:lnTo>
                  <a:lnTo>
                    <a:pt x="163192" y="44516"/>
                  </a:lnTo>
                  <a:lnTo>
                    <a:pt x="158723" y="31184"/>
                  </a:lnTo>
                  <a:lnTo>
                    <a:pt x="151578" y="20131"/>
                  </a:lnTo>
                  <a:lnTo>
                    <a:pt x="141905" y="11421"/>
                  </a:lnTo>
                  <a:lnTo>
                    <a:pt x="129850" y="5119"/>
                  </a:lnTo>
                  <a:lnTo>
                    <a:pt x="115562" y="1290"/>
                  </a:lnTo>
                  <a:lnTo>
                    <a:pt x="99186" y="0"/>
                  </a:lnTo>
                  <a:lnTo>
                    <a:pt x="92087" y="33578"/>
                  </a:lnTo>
                  <a:lnTo>
                    <a:pt x="95069" y="33670"/>
                  </a:lnTo>
                  <a:lnTo>
                    <a:pt x="109462" y="37988"/>
                  </a:lnTo>
                  <a:lnTo>
                    <a:pt x="117626" y="47913"/>
                  </a:lnTo>
                  <a:lnTo>
                    <a:pt x="120205" y="62268"/>
                  </a:lnTo>
                  <a:lnTo>
                    <a:pt x="120043" y="65507"/>
                  </a:lnTo>
                  <a:lnTo>
                    <a:pt x="116436" y="77819"/>
                  </a:lnTo>
                  <a:lnTo>
                    <a:pt x="109677" y="88709"/>
                  </a:lnTo>
                  <a:lnTo>
                    <a:pt x="101142" y="100037"/>
                  </a:lnTo>
                  <a:lnTo>
                    <a:pt x="46329" y="100037"/>
                  </a:lnTo>
                  <a:lnTo>
                    <a:pt x="46329" y="133578"/>
                  </a:lnTo>
                  <a:lnTo>
                    <a:pt x="92951" y="133578"/>
                  </a:lnTo>
                  <a:lnTo>
                    <a:pt x="125907" y="211455"/>
                  </a:lnTo>
                  <a:close/>
                </a:path>
                <a:path w="174764" h="211454">
                  <a:moveTo>
                    <a:pt x="46329" y="33578"/>
                  </a:moveTo>
                  <a:lnTo>
                    <a:pt x="92087" y="33578"/>
                  </a:lnTo>
                  <a:lnTo>
                    <a:pt x="99186" y="0"/>
                  </a:lnTo>
                  <a:lnTo>
                    <a:pt x="26428" y="0"/>
                  </a:lnTo>
                  <a:lnTo>
                    <a:pt x="13640" y="2519"/>
                  </a:lnTo>
                  <a:lnTo>
                    <a:pt x="3591" y="11178"/>
                  </a:lnTo>
                  <a:lnTo>
                    <a:pt x="0" y="24714"/>
                  </a:lnTo>
                  <a:lnTo>
                    <a:pt x="0" y="211455"/>
                  </a:lnTo>
                  <a:lnTo>
                    <a:pt x="46329" y="211455"/>
                  </a:lnTo>
                  <a:lnTo>
                    <a:pt x="46329" y="33578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557817" y="3300704"/>
              <a:ext cx="149186" cy="211442"/>
            </a:xfrm>
            <a:custGeom>
              <a:avLst/>
              <a:gdLst/>
              <a:ahLst/>
              <a:cxnLst/>
              <a:rect l="l" t="t" r="r" b="b"/>
              <a:pathLst>
                <a:path w="149186" h="211442">
                  <a:moveTo>
                    <a:pt x="2643" y="198903"/>
                  </a:moveTo>
                  <a:lnTo>
                    <a:pt x="11792" y="208162"/>
                  </a:lnTo>
                  <a:lnTo>
                    <a:pt x="26720" y="211442"/>
                  </a:lnTo>
                  <a:lnTo>
                    <a:pt x="149186" y="211442"/>
                  </a:lnTo>
                  <a:lnTo>
                    <a:pt x="149186" y="176758"/>
                  </a:lnTo>
                  <a:lnTo>
                    <a:pt x="46329" y="176758"/>
                  </a:lnTo>
                  <a:lnTo>
                    <a:pt x="46329" y="120510"/>
                  </a:lnTo>
                  <a:lnTo>
                    <a:pt x="135813" y="120510"/>
                  </a:lnTo>
                  <a:lnTo>
                    <a:pt x="135813" y="86931"/>
                  </a:lnTo>
                  <a:lnTo>
                    <a:pt x="46329" y="86931"/>
                  </a:lnTo>
                  <a:lnTo>
                    <a:pt x="46329" y="34963"/>
                  </a:lnTo>
                  <a:lnTo>
                    <a:pt x="148602" y="34963"/>
                  </a:lnTo>
                  <a:lnTo>
                    <a:pt x="148602" y="0"/>
                  </a:lnTo>
                  <a:lnTo>
                    <a:pt x="26720" y="0"/>
                  </a:lnTo>
                  <a:lnTo>
                    <a:pt x="13324" y="2600"/>
                  </a:lnTo>
                  <a:lnTo>
                    <a:pt x="3460" y="11252"/>
                  </a:lnTo>
                  <a:lnTo>
                    <a:pt x="0" y="25018"/>
                  </a:lnTo>
                  <a:lnTo>
                    <a:pt x="0" y="186702"/>
                  </a:lnTo>
                  <a:lnTo>
                    <a:pt x="2643" y="19890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759680" y="3300701"/>
              <a:ext cx="0" cy="211442"/>
            </a:xfrm>
            <a:custGeom>
              <a:avLst/>
              <a:gdLst/>
              <a:ahLst/>
              <a:cxnLst/>
              <a:rect l="l" t="t" r="r" b="b"/>
              <a:pathLst>
                <a:path h="211442">
                  <a:moveTo>
                    <a:pt x="0" y="0"/>
                  </a:moveTo>
                  <a:lnTo>
                    <a:pt x="0" y="211442"/>
                  </a:lnTo>
                </a:path>
              </a:pathLst>
            </a:custGeom>
            <a:ln w="48183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808984" y="3300702"/>
              <a:ext cx="168503" cy="211442"/>
            </a:xfrm>
            <a:custGeom>
              <a:avLst/>
              <a:gdLst/>
              <a:ahLst/>
              <a:cxnLst/>
              <a:rect l="l" t="t" r="r" b="b"/>
              <a:pathLst>
                <a:path w="168503" h="211442">
                  <a:moveTo>
                    <a:pt x="107670" y="35839"/>
                  </a:moveTo>
                  <a:lnTo>
                    <a:pt x="168503" y="35839"/>
                  </a:lnTo>
                  <a:lnTo>
                    <a:pt x="168503" y="0"/>
                  </a:lnTo>
                  <a:lnTo>
                    <a:pt x="0" y="0"/>
                  </a:lnTo>
                  <a:lnTo>
                    <a:pt x="0" y="35839"/>
                  </a:lnTo>
                  <a:lnTo>
                    <a:pt x="60820" y="35839"/>
                  </a:lnTo>
                  <a:lnTo>
                    <a:pt x="60820" y="211442"/>
                  </a:lnTo>
                  <a:lnTo>
                    <a:pt x="107670" y="211442"/>
                  </a:lnTo>
                  <a:lnTo>
                    <a:pt x="107670" y="3583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983666" y="3454282"/>
              <a:ext cx="86492" cy="214270"/>
            </a:xfrm>
            <a:custGeom>
              <a:avLst/>
              <a:gdLst/>
              <a:ahLst/>
              <a:cxnLst/>
              <a:rect l="l" t="t" r="r" b="b"/>
              <a:pathLst>
                <a:path w="86492" h="214270">
                  <a:moveTo>
                    <a:pt x="57084" y="0"/>
                  </a:moveTo>
                  <a:lnTo>
                    <a:pt x="58967" y="52553"/>
                  </a:lnTo>
                  <a:lnTo>
                    <a:pt x="72200" y="56744"/>
                  </a:lnTo>
                  <a:lnTo>
                    <a:pt x="86492" y="59286"/>
                  </a:lnTo>
                  <a:lnTo>
                    <a:pt x="85798" y="23845"/>
                  </a:lnTo>
                  <a:lnTo>
                    <a:pt x="74348" y="18645"/>
                  </a:lnTo>
                  <a:lnTo>
                    <a:pt x="64741" y="10667"/>
                  </a:lnTo>
                  <a:lnTo>
                    <a:pt x="57084" y="0"/>
                  </a:lnTo>
                  <a:close/>
                </a:path>
                <a:path w="86492" h="214270">
                  <a:moveTo>
                    <a:pt x="146463" y="3101"/>
                  </a:moveTo>
                  <a:lnTo>
                    <a:pt x="138461" y="13140"/>
                  </a:lnTo>
                  <a:lnTo>
                    <a:pt x="128519" y="20405"/>
                  </a:lnTo>
                  <a:lnTo>
                    <a:pt x="116727" y="24819"/>
                  </a:lnTo>
                  <a:lnTo>
                    <a:pt x="103174" y="26308"/>
                  </a:lnTo>
                  <a:lnTo>
                    <a:pt x="98986" y="26180"/>
                  </a:lnTo>
                  <a:lnTo>
                    <a:pt x="85798" y="23845"/>
                  </a:lnTo>
                  <a:lnTo>
                    <a:pt x="86492" y="59286"/>
                  </a:lnTo>
                  <a:lnTo>
                    <a:pt x="101765" y="60141"/>
                  </a:lnTo>
                  <a:lnTo>
                    <a:pt x="112905" y="59707"/>
                  </a:lnTo>
                  <a:lnTo>
                    <a:pt x="127496" y="57692"/>
                  </a:lnTo>
                  <a:lnTo>
                    <a:pt x="141088" y="54060"/>
                  </a:lnTo>
                  <a:lnTo>
                    <a:pt x="153600" y="48835"/>
                  </a:lnTo>
                  <a:lnTo>
                    <a:pt x="164950" y="42042"/>
                  </a:lnTo>
                  <a:lnTo>
                    <a:pt x="175054" y="33708"/>
                  </a:lnTo>
                  <a:lnTo>
                    <a:pt x="183830" y="23858"/>
                  </a:lnTo>
                  <a:lnTo>
                    <a:pt x="191195" y="12516"/>
                  </a:lnTo>
                  <a:lnTo>
                    <a:pt x="197068" y="-290"/>
                  </a:lnTo>
                  <a:lnTo>
                    <a:pt x="201365" y="-14537"/>
                  </a:lnTo>
                  <a:lnTo>
                    <a:pt x="204003" y="-30199"/>
                  </a:lnTo>
                  <a:lnTo>
                    <a:pt x="204901" y="-47249"/>
                  </a:lnTo>
                  <a:lnTo>
                    <a:pt x="204506" y="-58762"/>
                  </a:lnTo>
                  <a:lnTo>
                    <a:pt x="202470" y="-74897"/>
                  </a:lnTo>
                  <a:lnTo>
                    <a:pt x="198768" y="-89656"/>
                  </a:lnTo>
                  <a:lnTo>
                    <a:pt x="193478" y="-103005"/>
                  </a:lnTo>
                  <a:lnTo>
                    <a:pt x="186677" y="-114911"/>
                  </a:lnTo>
                  <a:lnTo>
                    <a:pt x="178441" y="-125339"/>
                  </a:lnTo>
                  <a:lnTo>
                    <a:pt x="168846" y="-134256"/>
                  </a:lnTo>
                  <a:lnTo>
                    <a:pt x="157969" y="-141628"/>
                  </a:lnTo>
                  <a:lnTo>
                    <a:pt x="145887" y="-147420"/>
                  </a:lnTo>
                  <a:lnTo>
                    <a:pt x="132676" y="-151599"/>
                  </a:lnTo>
                  <a:lnTo>
                    <a:pt x="118413" y="-154132"/>
                  </a:lnTo>
                  <a:lnTo>
                    <a:pt x="103174" y="-154984"/>
                  </a:lnTo>
                  <a:lnTo>
                    <a:pt x="91776" y="-154512"/>
                  </a:lnTo>
                  <a:lnTo>
                    <a:pt x="77272" y="-152419"/>
                  </a:lnTo>
                  <a:lnTo>
                    <a:pt x="63745" y="-148684"/>
                  </a:lnTo>
                  <a:lnTo>
                    <a:pt x="51278" y="-143346"/>
                  </a:lnTo>
                  <a:lnTo>
                    <a:pt x="39958" y="-136439"/>
                  </a:lnTo>
                  <a:lnTo>
                    <a:pt x="29870" y="-128001"/>
                  </a:lnTo>
                  <a:lnTo>
                    <a:pt x="21099" y="-118067"/>
                  </a:lnTo>
                  <a:lnTo>
                    <a:pt x="13731" y="-106675"/>
                  </a:lnTo>
                  <a:lnTo>
                    <a:pt x="7852" y="-93861"/>
                  </a:lnTo>
                  <a:lnTo>
                    <a:pt x="3546" y="-79661"/>
                  </a:lnTo>
                  <a:lnTo>
                    <a:pt x="900" y="-64112"/>
                  </a:lnTo>
                  <a:lnTo>
                    <a:pt x="0" y="-47249"/>
                  </a:lnTo>
                  <a:lnTo>
                    <a:pt x="375" y="-36078"/>
                  </a:lnTo>
                  <a:lnTo>
                    <a:pt x="2387" y="-19977"/>
                  </a:lnTo>
                  <a:lnTo>
                    <a:pt x="6071" y="-5239"/>
                  </a:lnTo>
                  <a:lnTo>
                    <a:pt x="11348" y="8099"/>
                  </a:lnTo>
                  <a:lnTo>
                    <a:pt x="18143" y="20003"/>
                  </a:lnTo>
                  <a:lnTo>
                    <a:pt x="26379" y="30436"/>
                  </a:lnTo>
                  <a:lnTo>
                    <a:pt x="35980" y="39363"/>
                  </a:lnTo>
                  <a:lnTo>
                    <a:pt x="46868" y="46747"/>
                  </a:lnTo>
                  <a:lnTo>
                    <a:pt x="58967" y="52553"/>
                  </a:lnTo>
                  <a:lnTo>
                    <a:pt x="57084" y="0"/>
                  </a:lnTo>
                  <a:lnTo>
                    <a:pt x="51483" y="-13267"/>
                  </a:lnTo>
                  <a:lnTo>
                    <a:pt x="48045" y="-29047"/>
                  </a:lnTo>
                  <a:lnTo>
                    <a:pt x="46875" y="-47249"/>
                  </a:lnTo>
                  <a:lnTo>
                    <a:pt x="46927" y="-51358"/>
                  </a:lnTo>
                  <a:lnTo>
                    <a:pt x="48542" y="-69163"/>
                  </a:lnTo>
                  <a:lnTo>
                    <a:pt x="52359" y="-84487"/>
                  </a:lnTo>
                  <a:lnTo>
                    <a:pt x="58301" y="-97234"/>
                  </a:lnTo>
                  <a:lnTo>
                    <a:pt x="66290" y="-107313"/>
                  </a:lnTo>
                  <a:lnTo>
                    <a:pt x="76249" y="-114628"/>
                  </a:lnTo>
                  <a:lnTo>
                    <a:pt x="88099" y="-119085"/>
                  </a:lnTo>
                  <a:lnTo>
                    <a:pt x="101765" y="-120592"/>
                  </a:lnTo>
                  <a:lnTo>
                    <a:pt x="105728" y="-120477"/>
                  </a:lnTo>
                  <a:lnTo>
                    <a:pt x="118963" y="-118184"/>
                  </a:lnTo>
                  <a:lnTo>
                    <a:pt x="130451" y="-113015"/>
                  </a:lnTo>
                  <a:lnTo>
                    <a:pt x="140087" y="-105064"/>
                  </a:lnTo>
                  <a:lnTo>
                    <a:pt x="147766" y="-94420"/>
                  </a:lnTo>
                  <a:lnTo>
                    <a:pt x="153381" y="-81175"/>
                  </a:lnTo>
                  <a:lnTo>
                    <a:pt x="156828" y="-65421"/>
                  </a:lnTo>
                  <a:lnTo>
                    <a:pt x="158000" y="-47249"/>
                  </a:lnTo>
                  <a:lnTo>
                    <a:pt x="157942" y="-42901"/>
                  </a:lnTo>
                  <a:lnTo>
                    <a:pt x="156293" y="-24995"/>
                  </a:lnTo>
                  <a:lnTo>
                    <a:pt x="152437" y="-9635"/>
                  </a:lnTo>
                  <a:lnTo>
                    <a:pt x="146463" y="3101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213532" y="3299301"/>
              <a:ext cx="160566" cy="215392"/>
            </a:xfrm>
            <a:custGeom>
              <a:avLst/>
              <a:gdLst/>
              <a:ahLst/>
              <a:cxnLst/>
              <a:rect l="l" t="t" r="r" b="b"/>
              <a:pathLst>
                <a:path w="160566" h="215391">
                  <a:moveTo>
                    <a:pt x="58103" y="82193"/>
                  </a:moveTo>
                  <a:lnTo>
                    <a:pt x="48011" y="74142"/>
                  </a:lnTo>
                  <a:lnTo>
                    <a:pt x="44894" y="61950"/>
                  </a:lnTo>
                  <a:lnTo>
                    <a:pt x="44937" y="60243"/>
                  </a:lnTo>
                  <a:lnTo>
                    <a:pt x="49527" y="46909"/>
                  </a:lnTo>
                  <a:lnTo>
                    <a:pt x="60311" y="39338"/>
                  </a:lnTo>
                  <a:lnTo>
                    <a:pt x="75336" y="36944"/>
                  </a:lnTo>
                  <a:lnTo>
                    <a:pt x="85018" y="37357"/>
                  </a:lnTo>
                  <a:lnTo>
                    <a:pt x="97440" y="39000"/>
                  </a:lnTo>
                  <a:lnTo>
                    <a:pt x="109844" y="41703"/>
                  </a:lnTo>
                  <a:lnTo>
                    <a:pt x="122254" y="45264"/>
                  </a:lnTo>
                  <a:lnTo>
                    <a:pt x="134696" y="49479"/>
                  </a:lnTo>
                  <a:lnTo>
                    <a:pt x="152628" y="55981"/>
                  </a:lnTo>
                  <a:lnTo>
                    <a:pt x="160566" y="17043"/>
                  </a:lnTo>
                  <a:lnTo>
                    <a:pt x="142684" y="11353"/>
                  </a:lnTo>
                  <a:lnTo>
                    <a:pt x="137091" y="9624"/>
                  </a:lnTo>
                  <a:lnTo>
                    <a:pt x="124420" y="6125"/>
                  </a:lnTo>
                  <a:lnTo>
                    <a:pt x="112193" y="3426"/>
                  </a:lnTo>
                  <a:lnTo>
                    <a:pt x="100067" y="1514"/>
                  </a:lnTo>
                  <a:lnTo>
                    <a:pt x="87697" y="376"/>
                  </a:lnTo>
                  <a:lnTo>
                    <a:pt x="74739" y="0"/>
                  </a:lnTo>
                  <a:lnTo>
                    <a:pt x="63977" y="473"/>
                  </a:lnTo>
                  <a:lnTo>
                    <a:pt x="49121" y="2901"/>
                  </a:lnTo>
                  <a:lnTo>
                    <a:pt x="35650" y="7434"/>
                  </a:lnTo>
                  <a:lnTo>
                    <a:pt x="23892" y="14120"/>
                  </a:lnTo>
                  <a:lnTo>
                    <a:pt x="14176" y="23009"/>
                  </a:lnTo>
                  <a:lnTo>
                    <a:pt x="6829" y="34148"/>
                  </a:lnTo>
                  <a:lnTo>
                    <a:pt x="2181" y="47586"/>
                  </a:lnTo>
                  <a:lnTo>
                    <a:pt x="558" y="63372"/>
                  </a:lnTo>
                  <a:lnTo>
                    <a:pt x="705" y="68214"/>
                  </a:lnTo>
                  <a:lnTo>
                    <a:pt x="3101" y="82113"/>
                  </a:lnTo>
                  <a:lnTo>
                    <a:pt x="8349" y="93813"/>
                  </a:lnTo>
                  <a:lnTo>
                    <a:pt x="16339" y="103464"/>
                  </a:lnTo>
                  <a:lnTo>
                    <a:pt x="26965" y="111214"/>
                  </a:lnTo>
                  <a:lnTo>
                    <a:pt x="40117" y="117210"/>
                  </a:lnTo>
                  <a:lnTo>
                    <a:pt x="55689" y="121602"/>
                  </a:lnTo>
                  <a:lnTo>
                    <a:pt x="92633" y="129616"/>
                  </a:lnTo>
                  <a:lnTo>
                    <a:pt x="103351" y="133058"/>
                  </a:lnTo>
                  <a:lnTo>
                    <a:pt x="113361" y="141238"/>
                  </a:lnTo>
                  <a:lnTo>
                    <a:pt x="116522" y="153479"/>
                  </a:lnTo>
                  <a:lnTo>
                    <a:pt x="116462" y="155405"/>
                  </a:lnTo>
                  <a:lnTo>
                    <a:pt x="111528" y="168584"/>
                  </a:lnTo>
                  <a:lnTo>
                    <a:pt x="100469" y="176084"/>
                  </a:lnTo>
                  <a:lnTo>
                    <a:pt x="85826" y="178460"/>
                  </a:lnTo>
                  <a:lnTo>
                    <a:pt x="75182" y="177944"/>
                  </a:lnTo>
                  <a:lnTo>
                    <a:pt x="62675" y="176208"/>
                  </a:lnTo>
                  <a:lnTo>
                    <a:pt x="50074" y="173473"/>
                  </a:lnTo>
                  <a:lnTo>
                    <a:pt x="37554" y="169976"/>
                  </a:lnTo>
                  <a:lnTo>
                    <a:pt x="25285" y="165950"/>
                  </a:lnTo>
                  <a:lnTo>
                    <a:pt x="7365" y="159715"/>
                  </a:lnTo>
                  <a:lnTo>
                    <a:pt x="0" y="198335"/>
                  </a:lnTo>
                  <a:lnTo>
                    <a:pt x="17894" y="204342"/>
                  </a:lnTo>
                  <a:lnTo>
                    <a:pt x="23977" y="206204"/>
                  </a:lnTo>
                  <a:lnTo>
                    <a:pt x="36619" y="209597"/>
                  </a:lnTo>
                  <a:lnTo>
                    <a:pt x="48889" y="212181"/>
                  </a:lnTo>
                  <a:lnTo>
                    <a:pt x="61081" y="213986"/>
                  </a:lnTo>
                  <a:lnTo>
                    <a:pt x="73490" y="215045"/>
                  </a:lnTo>
                  <a:lnTo>
                    <a:pt x="86410" y="215391"/>
                  </a:lnTo>
                  <a:lnTo>
                    <a:pt x="97446" y="214861"/>
                  </a:lnTo>
                  <a:lnTo>
                    <a:pt x="112119" y="212307"/>
                  </a:lnTo>
                  <a:lnTo>
                    <a:pt x="125483" y="207620"/>
                  </a:lnTo>
                  <a:lnTo>
                    <a:pt x="137192" y="200779"/>
                  </a:lnTo>
                  <a:lnTo>
                    <a:pt x="146900" y="191762"/>
                  </a:lnTo>
                  <a:lnTo>
                    <a:pt x="154262" y="180546"/>
                  </a:lnTo>
                  <a:lnTo>
                    <a:pt x="158932" y="167111"/>
                  </a:lnTo>
                  <a:lnTo>
                    <a:pt x="160566" y="151434"/>
                  </a:lnTo>
                  <a:lnTo>
                    <a:pt x="160434" y="146746"/>
                  </a:lnTo>
                  <a:lnTo>
                    <a:pt x="158100" y="132651"/>
                  </a:lnTo>
                  <a:lnTo>
                    <a:pt x="152916" y="120921"/>
                  </a:lnTo>
                  <a:lnTo>
                    <a:pt x="144968" y="111348"/>
                  </a:lnTo>
                  <a:lnTo>
                    <a:pt x="134345" y="103724"/>
                  </a:lnTo>
                  <a:lnTo>
                    <a:pt x="121134" y="97843"/>
                  </a:lnTo>
                  <a:lnTo>
                    <a:pt x="105422" y="93497"/>
                  </a:lnTo>
                  <a:lnTo>
                    <a:pt x="68770" y="85521"/>
                  </a:lnTo>
                  <a:lnTo>
                    <a:pt x="58103" y="8219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472603" y="3299301"/>
              <a:ext cx="160578" cy="215392"/>
            </a:xfrm>
            <a:custGeom>
              <a:avLst/>
              <a:gdLst/>
              <a:ahLst/>
              <a:cxnLst/>
              <a:rect l="l" t="t" r="r" b="b"/>
              <a:pathLst>
                <a:path w="160578" h="215391">
                  <a:moveTo>
                    <a:pt x="58127" y="82186"/>
                  </a:moveTo>
                  <a:lnTo>
                    <a:pt x="48032" y="74136"/>
                  </a:lnTo>
                  <a:lnTo>
                    <a:pt x="44907" y="61950"/>
                  </a:lnTo>
                  <a:lnTo>
                    <a:pt x="44949" y="60255"/>
                  </a:lnTo>
                  <a:lnTo>
                    <a:pt x="49529" y="46914"/>
                  </a:lnTo>
                  <a:lnTo>
                    <a:pt x="60305" y="39339"/>
                  </a:lnTo>
                  <a:lnTo>
                    <a:pt x="75336" y="36944"/>
                  </a:lnTo>
                  <a:lnTo>
                    <a:pt x="85054" y="37361"/>
                  </a:lnTo>
                  <a:lnTo>
                    <a:pt x="97465" y="39005"/>
                  </a:lnTo>
                  <a:lnTo>
                    <a:pt x="109865" y="41708"/>
                  </a:lnTo>
                  <a:lnTo>
                    <a:pt x="122283" y="45267"/>
                  </a:lnTo>
                  <a:lnTo>
                    <a:pt x="134747" y="49479"/>
                  </a:lnTo>
                  <a:lnTo>
                    <a:pt x="152615" y="55981"/>
                  </a:lnTo>
                  <a:lnTo>
                    <a:pt x="160578" y="17043"/>
                  </a:lnTo>
                  <a:lnTo>
                    <a:pt x="142684" y="11353"/>
                  </a:lnTo>
                  <a:lnTo>
                    <a:pt x="137117" y="9631"/>
                  </a:lnTo>
                  <a:lnTo>
                    <a:pt x="124447" y="6129"/>
                  </a:lnTo>
                  <a:lnTo>
                    <a:pt x="112222" y="3428"/>
                  </a:lnTo>
                  <a:lnTo>
                    <a:pt x="100097" y="1515"/>
                  </a:lnTo>
                  <a:lnTo>
                    <a:pt x="87726" y="376"/>
                  </a:lnTo>
                  <a:lnTo>
                    <a:pt x="74764" y="0"/>
                  </a:lnTo>
                  <a:lnTo>
                    <a:pt x="64032" y="470"/>
                  </a:lnTo>
                  <a:lnTo>
                    <a:pt x="49171" y="2895"/>
                  </a:lnTo>
                  <a:lnTo>
                    <a:pt x="35699" y="7426"/>
                  </a:lnTo>
                  <a:lnTo>
                    <a:pt x="23943" y="14111"/>
                  </a:lnTo>
                  <a:lnTo>
                    <a:pt x="14231" y="23000"/>
                  </a:lnTo>
                  <a:lnTo>
                    <a:pt x="6888" y="34141"/>
                  </a:lnTo>
                  <a:lnTo>
                    <a:pt x="2243" y="47582"/>
                  </a:lnTo>
                  <a:lnTo>
                    <a:pt x="622" y="63372"/>
                  </a:lnTo>
                  <a:lnTo>
                    <a:pt x="768" y="68204"/>
                  </a:lnTo>
                  <a:lnTo>
                    <a:pt x="3163" y="82106"/>
                  </a:lnTo>
                  <a:lnTo>
                    <a:pt x="8409" y="93809"/>
                  </a:lnTo>
                  <a:lnTo>
                    <a:pt x="16398" y="103462"/>
                  </a:lnTo>
                  <a:lnTo>
                    <a:pt x="27022" y="111213"/>
                  </a:lnTo>
                  <a:lnTo>
                    <a:pt x="40172" y="117210"/>
                  </a:lnTo>
                  <a:lnTo>
                    <a:pt x="55740" y="121602"/>
                  </a:lnTo>
                  <a:lnTo>
                    <a:pt x="92671" y="129616"/>
                  </a:lnTo>
                  <a:lnTo>
                    <a:pt x="103371" y="133052"/>
                  </a:lnTo>
                  <a:lnTo>
                    <a:pt x="113378" y="141233"/>
                  </a:lnTo>
                  <a:lnTo>
                    <a:pt x="116535" y="153479"/>
                  </a:lnTo>
                  <a:lnTo>
                    <a:pt x="116474" y="155417"/>
                  </a:lnTo>
                  <a:lnTo>
                    <a:pt x="111549" y="168589"/>
                  </a:lnTo>
                  <a:lnTo>
                    <a:pt x="100497" y="176085"/>
                  </a:lnTo>
                  <a:lnTo>
                    <a:pt x="85826" y="178460"/>
                  </a:lnTo>
                  <a:lnTo>
                    <a:pt x="75231" y="177946"/>
                  </a:lnTo>
                  <a:lnTo>
                    <a:pt x="62728" y="176211"/>
                  </a:lnTo>
                  <a:lnTo>
                    <a:pt x="50118" y="173476"/>
                  </a:lnTo>
                  <a:lnTo>
                    <a:pt x="37584" y="169977"/>
                  </a:lnTo>
                  <a:lnTo>
                    <a:pt x="25311" y="165950"/>
                  </a:lnTo>
                  <a:lnTo>
                    <a:pt x="7391" y="159715"/>
                  </a:lnTo>
                  <a:lnTo>
                    <a:pt x="0" y="198335"/>
                  </a:lnTo>
                  <a:lnTo>
                    <a:pt x="17919" y="204342"/>
                  </a:lnTo>
                  <a:lnTo>
                    <a:pt x="23982" y="206197"/>
                  </a:lnTo>
                  <a:lnTo>
                    <a:pt x="36630" y="209593"/>
                  </a:lnTo>
                  <a:lnTo>
                    <a:pt x="48899" y="212178"/>
                  </a:lnTo>
                  <a:lnTo>
                    <a:pt x="61088" y="213985"/>
                  </a:lnTo>
                  <a:lnTo>
                    <a:pt x="73493" y="215045"/>
                  </a:lnTo>
                  <a:lnTo>
                    <a:pt x="86410" y="215391"/>
                  </a:lnTo>
                  <a:lnTo>
                    <a:pt x="97457" y="214860"/>
                  </a:lnTo>
                  <a:lnTo>
                    <a:pt x="112129" y="212305"/>
                  </a:lnTo>
                  <a:lnTo>
                    <a:pt x="125493" y="207618"/>
                  </a:lnTo>
                  <a:lnTo>
                    <a:pt x="137202" y="200776"/>
                  </a:lnTo>
                  <a:lnTo>
                    <a:pt x="146911" y="191759"/>
                  </a:lnTo>
                  <a:lnTo>
                    <a:pt x="154273" y="180544"/>
                  </a:lnTo>
                  <a:lnTo>
                    <a:pt x="158944" y="167110"/>
                  </a:lnTo>
                  <a:lnTo>
                    <a:pt x="160578" y="151434"/>
                  </a:lnTo>
                  <a:lnTo>
                    <a:pt x="160449" y="146776"/>
                  </a:lnTo>
                  <a:lnTo>
                    <a:pt x="158118" y="132672"/>
                  </a:lnTo>
                  <a:lnTo>
                    <a:pt x="152936" y="120935"/>
                  </a:lnTo>
                  <a:lnTo>
                    <a:pt x="144991" y="111356"/>
                  </a:lnTo>
                  <a:lnTo>
                    <a:pt x="134372" y="103729"/>
                  </a:lnTo>
                  <a:lnTo>
                    <a:pt x="121170" y="97845"/>
                  </a:lnTo>
                  <a:lnTo>
                    <a:pt x="105473" y="93497"/>
                  </a:lnTo>
                  <a:lnTo>
                    <a:pt x="68808" y="85521"/>
                  </a:lnTo>
                  <a:lnTo>
                    <a:pt x="58127" y="82186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657314" y="3454294"/>
              <a:ext cx="86452" cy="214269"/>
            </a:xfrm>
            <a:custGeom>
              <a:avLst/>
              <a:gdLst/>
              <a:ahLst/>
              <a:cxnLst/>
              <a:rect l="l" t="t" r="r" b="b"/>
              <a:pathLst>
                <a:path w="86452" h="214269">
                  <a:moveTo>
                    <a:pt x="57072" y="0"/>
                  </a:moveTo>
                  <a:lnTo>
                    <a:pt x="58928" y="52538"/>
                  </a:lnTo>
                  <a:lnTo>
                    <a:pt x="72160" y="56731"/>
                  </a:lnTo>
                  <a:lnTo>
                    <a:pt x="86452" y="59273"/>
                  </a:lnTo>
                  <a:lnTo>
                    <a:pt x="85776" y="23841"/>
                  </a:lnTo>
                  <a:lnTo>
                    <a:pt x="74326" y="18644"/>
                  </a:lnTo>
                  <a:lnTo>
                    <a:pt x="64723" y="10667"/>
                  </a:lnTo>
                  <a:lnTo>
                    <a:pt x="57072" y="0"/>
                  </a:lnTo>
                  <a:close/>
                </a:path>
                <a:path w="86452" h="214269">
                  <a:moveTo>
                    <a:pt x="146424" y="3104"/>
                  </a:moveTo>
                  <a:lnTo>
                    <a:pt x="138409" y="13137"/>
                  </a:lnTo>
                  <a:lnTo>
                    <a:pt x="128460" y="20397"/>
                  </a:lnTo>
                  <a:lnTo>
                    <a:pt x="116667" y="24808"/>
                  </a:lnTo>
                  <a:lnTo>
                    <a:pt x="103123" y="26296"/>
                  </a:lnTo>
                  <a:lnTo>
                    <a:pt x="98968" y="26170"/>
                  </a:lnTo>
                  <a:lnTo>
                    <a:pt x="85776" y="23841"/>
                  </a:lnTo>
                  <a:lnTo>
                    <a:pt x="86452" y="59273"/>
                  </a:lnTo>
                  <a:lnTo>
                    <a:pt x="101726" y="60129"/>
                  </a:lnTo>
                  <a:lnTo>
                    <a:pt x="112891" y="59693"/>
                  </a:lnTo>
                  <a:lnTo>
                    <a:pt x="127484" y="57677"/>
                  </a:lnTo>
                  <a:lnTo>
                    <a:pt x="141078" y="54043"/>
                  </a:lnTo>
                  <a:lnTo>
                    <a:pt x="153591" y="48817"/>
                  </a:lnTo>
                  <a:lnTo>
                    <a:pt x="164941" y="42024"/>
                  </a:lnTo>
                  <a:lnTo>
                    <a:pt x="175044" y="33690"/>
                  </a:lnTo>
                  <a:lnTo>
                    <a:pt x="183820" y="23839"/>
                  </a:lnTo>
                  <a:lnTo>
                    <a:pt x="191185" y="12498"/>
                  </a:lnTo>
                  <a:lnTo>
                    <a:pt x="197057" y="-307"/>
                  </a:lnTo>
                  <a:lnTo>
                    <a:pt x="201353" y="-14552"/>
                  </a:lnTo>
                  <a:lnTo>
                    <a:pt x="203991" y="-30213"/>
                  </a:lnTo>
                  <a:lnTo>
                    <a:pt x="204889" y="-47261"/>
                  </a:lnTo>
                  <a:lnTo>
                    <a:pt x="204492" y="-58806"/>
                  </a:lnTo>
                  <a:lnTo>
                    <a:pt x="202454" y="-74936"/>
                  </a:lnTo>
                  <a:lnTo>
                    <a:pt x="198752" y="-89690"/>
                  </a:lnTo>
                  <a:lnTo>
                    <a:pt x="193464" y="-103035"/>
                  </a:lnTo>
                  <a:lnTo>
                    <a:pt x="186664" y="-114937"/>
                  </a:lnTo>
                  <a:lnTo>
                    <a:pt x="178428" y="-125362"/>
                  </a:lnTo>
                  <a:lnTo>
                    <a:pt x="168833" y="-134275"/>
                  </a:lnTo>
                  <a:lnTo>
                    <a:pt x="157954" y="-141644"/>
                  </a:lnTo>
                  <a:lnTo>
                    <a:pt x="145868" y="-147435"/>
                  </a:lnTo>
                  <a:lnTo>
                    <a:pt x="132650" y="-151613"/>
                  </a:lnTo>
                  <a:lnTo>
                    <a:pt x="118377" y="-154144"/>
                  </a:lnTo>
                  <a:lnTo>
                    <a:pt x="103123" y="-154996"/>
                  </a:lnTo>
                  <a:lnTo>
                    <a:pt x="91762" y="-154527"/>
                  </a:lnTo>
                  <a:lnTo>
                    <a:pt x="77254" y="-152438"/>
                  </a:lnTo>
                  <a:lnTo>
                    <a:pt x="63723" y="-148706"/>
                  </a:lnTo>
                  <a:lnTo>
                    <a:pt x="51256" y="-143369"/>
                  </a:lnTo>
                  <a:lnTo>
                    <a:pt x="39937" y="-136464"/>
                  </a:lnTo>
                  <a:lnTo>
                    <a:pt x="29852" y="-128026"/>
                  </a:lnTo>
                  <a:lnTo>
                    <a:pt x="21085" y="-118092"/>
                  </a:lnTo>
                  <a:lnTo>
                    <a:pt x="13721" y="-106699"/>
                  </a:lnTo>
                  <a:lnTo>
                    <a:pt x="7845" y="-93883"/>
                  </a:lnTo>
                  <a:lnTo>
                    <a:pt x="3543" y="-79680"/>
                  </a:lnTo>
                  <a:lnTo>
                    <a:pt x="900" y="-64127"/>
                  </a:lnTo>
                  <a:lnTo>
                    <a:pt x="0" y="-47261"/>
                  </a:lnTo>
                  <a:lnTo>
                    <a:pt x="373" y="-36123"/>
                  </a:lnTo>
                  <a:lnTo>
                    <a:pt x="2380" y="-20016"/>
                  </a:lnTo>
                  <a:lnTo>
                    <a:pt x="6058" y="-5274"/>
                  </a:lnTo>
                  <a:lnTo>
                    <a:pt x="11331" y="8069"/>
                  </a:lnTo>
                  <a:lnTo>
                    <a:pt x="18120" y="19977"/>
                  </a:lnTo>
                  <a:lnTo>
                    <a:pt x="26351" y="30414"/>
                  </a:lnTo>
                  <a:lnTo>
                    <a:pt x="35947" y="39344"/>
                  </a:lnTo>
                  <a:lnTo>
                    <a:pt x="46832" y="46731"/>
                  </a:lnTo>
                  <a:lnTo>
                    <a:pt x="58928" y="52538"/>
                  </a:lnTo>
                  <a:lnTo>
                    <a:pt x="57072" y="0"/>
                  </a:lnTo>
                  <a:lnTo>
                    <a:pt x="51477" y="-13269"/>
                  </a:lnTo>
                  <a:lnTo>
                    <a:pt x="48043" y="-29053"/>
                  </a:lnTo>
                  <a:lnTo>
                    <a:pt x="46875" y="-47261"/>
                  </a:lnTo>
                  <a:lnTo>
                    <a:pt x="46926" y="-51337"/>
                  </a:lnTo>
                  <a:lnTo>
                    <a:pt x="48534" y="-69150"/>
                  </a:lnTo>
                  <a:lnTo>
                    <a:pt x="52342" y="-84481"/>
                  </a:lnTo>
                  <a:lnTo>
                    <a:pt x="58274" y="-97235"/>
                  </a:lnTo>
                  <a:lnTo>
                    <a:pt x="66254" y="-107318"/>
                  </a:lnTo>
                  <a:lnTo>
                    <a:pt x="76207" y="-114637"/>
                  </a:lnTo>
                  <a:lnTo>
                    <a:pt x="88056" y="-119096"/>
                  </a:lnTo>
                  <a:lnTo>
                    <a:pt x="101726" y="-120604"/>
                  </a:lnTo>
                  <a:lnTo>
                    <a:pt x="105715" y="-120488"/>
                  </a:lnTo>
                  <a:lnTo>
                    <a:pt x="118947" y="-118190"/>
                  </a:lnTo>
                  <a:lnTo>
                    <a:pt x="130435" y="-113019"/>
                  </a:lnTo>
                  <a:lnTo>
                    <a:pt x="140074" y="-105066"/>
                  </a:lnTo>
                  <a:lnTo>
                    <a:pt x="147757" y="-94423"/>
                  </a:lnTo>
                  <a:lnTo>
                    <a:pt x="153376" y="-81180"/>
                  </a:lnTo>
                  <a:lnTo>
                    <a:pt x="156826" y="-65429"/>
                  </a:lnTo>
                  <a:lnTo>
                    <a:pt x="158000" y="-47261"/>
                  </a:lnTo>
                  <a:lnTo>
                    <a:pt x="157941" y="-42868"/>
                  </a:lnTo>
                  <a:lnTo>
                    <a:pt x="156282" y="-24974"/>
                  </a:lnTo>
                  <a:lnTo>
                    <a:pt x="152412" y="-9624"/>
                  </a:lnTo>
                  <a:lnTo>
                    <a:pt x="146424" y="3104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886277" y="3299298"/>
              <a:ext cx="173659" cy="214820"/>
            </a:xfrm>
            <a:custGeom>
              <a:avLst/>
              <a:gdLst/>
              <a:ahLst/>
              <a:cxnLst/>
              <a:rect l="l" t="t" r="r" b="b"/>
              <a:pathLst>
                <a:path w="173659" h="214820">
                  <a:moveTo>
                    <a:pt x="173659" y="199504"/>
                  </a:moveTo>
                  <a:lnTo>
                    <a:pt x="167665" y="161721"/>
                  </a:lnTo>
                  <a:lnTo>
                    <a:pt x="150621" y="167360"/>
                  </a:lnTo>
                  <a:lnTo>
                    <a:pt x="141197" y="170274"/>
                  </a:lnTo>
                  <a:lnTo>
                    <a:pt x="128340" y="173285"/>
                  </a:lnTo>
                  <a:lnTo>
                    <a:pt x="116047" y="175044"/>
                  </a:lnTo>
                  <a:lnTo>
                    <a:pt x="104292" y="175615"/>
                  </a:lnTo>
                  <a:lnTo>
                    <a:pt x="90796" y="174431"/>
                  </a:lnTo>
                  <a:lnTo>
                    <a:pt x="78345" y="170550"/>
                  </a:lnTo>
                  <a:lnTo>
                    <a:pt x="67872" y="163878"/>
                  </a:lnTo>
                  <a:lnTo>
                    <a:pt x="59505" y="154321"/>
                  </a:lnTo>
                  <a:lnTo>
                    <a:pt x="53370" y="141788"/>
                  </a:lnTo>
                  <a:lnTo>
                    <a:pt x="49597" y="126188"/>
                  </a:lnTo>
                  <a:lnTo>
                    <a:pt x="48310" y="107429"/>
                  </a:lnTo>
                  <a:lnTo>
                    <a:pt x="49453" y="89621"/>
                  </a:lnTo>
                  <a:lnTo>
                    <a:pt x="53036" y="73911"/>
                  </a:lnTo>
                  <a:lnTo>
                    <a:pt x="58961" y="61172"/>
                  </a:lnTo>
                  <a:lnTo>
                    <a:pt x="67125" y="51351"/>
                  </a:lnTo>
                  <a:lnTo>
                    <a:pt x="77425" y="44400"/>
                  </a:lnTo>
                  <a:lnTo>
                    <a:pt x="89759" y="40266"/>
                  </a:lnTo>
                  <a:lnTo>
                    <a:pt x="104025" y="38900"/>
                  </a:lnTo>
                  <a:lnTo>
                    <a:pt x="112663" y="39288"/>
                  </a:lnTo>
                  <a:lnTo>
                    <a:pt x="124522" y="40979"/>
                  </a:lnTo>
                  <a:lnTo>
                    <a:pt x="136990" y="43847"/>
                  </a:lnTo>
                  <a:lnTo>
                    <a:pt x="150621" y="47713"/>
                  </a:lnTo>
                  <a:lnTo>
                    <a:pt x="167665" y="52832"/>
                  </a:lnTo>
                  <a:lnTo>
                    <a:pt x="173659" y="15367"/>
                  </a:lnTo>
                  <a:lnTo>
                    <a:pt x="157162" y="10210"/>
                  </a:lnTo>
                  <a:lnTo>
                    <a:pt x="148579" y="7704"/>
                  </a:lnTo>
                  <a:lnTo>
                    <a:pt x="135854" y="4483"/>
                  </a:lnTo>
                  <a:lnTo>
                    <a:pt x="123411" y="2058"/>
                  </a:lnTo>
                  <a:lnTo>
                    <a:pt x="111130" y="531"/>
                  </a:lnTo>
                  <a:lnTo>
                    <a:pt x="98894" y="0"/>
                  </a:lnTo>
                  <a:lnTo>
                    <a:pt x="91566" y="199"/>
                  </a:lnTo>
                  <a:lnTo>
                    <a:pt x="77410" y="1809"/>
                  </a:lnTo>
                  <a:lnTo>
                    <a:pt x="64108" y="5037"/>
                  </a:lnTo>
                  <a:lnTo>
                    <a:pt x="51764" y="9885"/>
                  </a:lnTo>
                  <a:lnTo>
                    <a:pt x="40482" y="16357"/>
                  </a:lnTo>
                  <a:lnTo>
                    <a:pt x="30366" y="24457"/>
                  </a:lnTo>
                  <a:lnTo>
                    <a:pt x="21522" y="34189"/>
                  </a:lnTo>
                  <a:lnTo>
                    <a:pt x="14051" y="45554"/>
                  </a:lnTo>
                  <a:lnTo>
                    <a:pt x="8060" y="58557"/>
                  </a:lnTo>
                  <a:lnTo>
                    <a:pt x="3651" y="73202"/>
                  </a:lnTo>
                  <a:lnTo>
                    <a:pt x="930" y="89491"/>
                  </a:lnTo>
                  <a:lnTo>
                    <a:pt x="0" y="107429"/>
                  </a:lnTo>
                  <a:lnTo>
                    <a:pt x="212" y="116406"/>
                  </a:lnTo>
                  <a:lnTo>
                    <a:pt x="1978" y="133772"/>
                  </a:lnTo>
                  <a:lnTo>
                    <a:pt x="5458" y="149403"/>
                  </a:lnTo>
                  <a:lnTo>
                    <a:pt x="10558" y="163316"/>
                  </a:lnTo>
                  <a:lnTo>
                    <a:pt x="17187" y="175527"/>
                  </a:lnTo>
                  <a:lnTo>
                    <a:pt x="25252" y="186055"/>
                  </a:lnTo>
                  <a:lnTo>
                    <a:pt x="34661" y="194916"/>
                  </a:lnTo>
                  <a:lnTo>
                    <a:pt x="45321" y="202127"/>
                  </a:lnTo>
                  <a:lnTo>
                    <a:pt x="57140" y="207706"/>
                  </a:lnTo>
                  <a:lnTo>
                    <a:pt x="70026" y="211670"/>
                  </a:lnTo>
                  <a:lnTo>
                    <a:pt x="83886" y="214035"/>
                  </a:lnTo>
                  <a:lnTo>
                    <a:pt x="98628" y="214820"/>
                  </a:lnTo>
                  <a:lnTo>
                    <a:pt x="107015" y="214667"/>
                  </a:lnTo>
                  <a:lnTo>
                    <a:pt x="119312" y="213493"/>
                  </a:lnTo>
                  <a:lnTo>
                    <a:pt x="131746" y="211324"/>
                  </a:lnTo>
                  <a:lnTo>
                    <a:pt x="144351" y="208313"/>
                  </a:lnTo>
                  <a:lnTo>
                    <a:pt x="157162" y="204609"/>
                  </a:lnTo>
                  <a:lnTo>
                    <a:pt x="173659" y="199504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108585" y="3300701"/>
              <a:ext cx="0" cy="211442"/>
            </a:xfrm>
            <a:custGeom>
              <a:avLst/>
              <a:gdLst/>
              <a:ahLst/>
              <a:cxnLst/>
              <a:rect l="l" t="t" r="r" b="b"/>
              <a:pathLst>
                <a:path h="211442">
                  <a:moveTo>
                    <a:pt x="0" y="0"/>
                  </a:moveTo>
                  <a:lnTo>
                    <a:pt x="0" y="211442"/>
                  </a:lnTo>
                </a:path>
              </a:pathLst>
            </a:custGeom>
            <a:ln w="48132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6151915" y="3298459"/>
              <a:ext cx="198361" cy="213690"/>
            </a:xfrm>
            <a:custGeom>
              <a:avLst/>
              <a:gdLst/>
              <a:ahLst/>
              <a:cxnLst/>
              <a:rect l="l" t="t" r="r" b="b"/>
              <a:pathLst>
                <a:path w="198361" h="213690">
                  <a:moveTo>
                    <a:pt x="0" y="213690"/>
                  </a:moveTo>
                  <a:lnTo>
                    <a:pt x="46583" y="213690"/>
                  </a:lnTo>
                  <a:lnTo>
                    <a:pt x="59702" y="175031"/>
                  </a:lnTo>
                  <a:lnTo>
                    <a:pt x="138379" y="175031"/>
                  </a:lnTo>
                  <a:lnTo>
                    <a:pt x="151180" y="213690"/>
                  </a:lnTo>
                  <a:lnTo>
                    <a:pt x="198361" y="213690"/>
                  </a:lnTo>
                  <a:lnTo>
                    <a:pt x="133007" y="21272"/>
                  </a:lnTo>
                  <a:lnTo>
                    <a:pt x="125989" y="9372"/>
                  </a:lnTo>
                  <a:lnTo>
                    <a:pt x="115209" y="2401"/>
                  </a:lnTo>
                  <a:lnTo>
                    <a:pt x="100584" y="0"/>
                  </a:lnTo>
                  <a:lnTo>
                    <a:pt x="98882" y="23"/>
                  </a:lnTo>
                  <a:lnTo>
                    <a:pt x="84457" y="2761"/>
                  </a:lnTo>
                  <a:lnTo>
                    <a:pt x="99783" y="46862"/>
                  </a:lnTo>
                  <a:lnTo>
                    <a:pt x="129590" y="140931"/>
                  </a:lnTo>
                  <a:lnTo>
                    <a:pt x="68745" y="140931"/>
                  </a:lnTo>
                  <a:lnTo>
                    <a:pt x="67640" y="21589"/>
                  </a:lnTo>
                  <a:lnTo>
                    <a:pt x="0" y="213690"/>
                  </a:lnTo>
                  <a:close/>
                </a:path>
                <a:path w="198361" h="213690">
                  <a:moveTo>
                    <a:pt x="74129" y="9981"/>
                  </a:moveTo>
                  <a:lnTo>
                    <a:pt x="67640" y="21589"/>
                  </a:lnTo>
                  <a:lnTo>
                    <a:pt x="68745" y="140931"/>
                  </a:lnTo>
                  <a:lnTo>
                    <a:pt x="99783" y="46862"/>
                  </a:lnTo>
                  <a:lnTo>
                    <a:pt x="84457" y="2761"/>
                  </a:lnTo>
                  <a:lnTo>
                    <a:pt x="74129" y="9981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6393535" y="3300701"/>
              <a:ext cx="0" cy="211442"/>
            </a:xfrm>
            <a:custGeom>
              <a:avLst/>
              <a:gdLst/>
              <a:ahLst/>
              <a:cxnLst/>
              <a:rect l="l" t="t" r="r" b="b"/>
              <a:pathLst>
                <a:path h="211442">
                  <a:moveTo>
                    <a:pt x="0" y="0"/>
                  </a:moveTo>
                  <a:lnTo>
                    <a:pt x="0" y="211442"/>
                  </a:lnTo>
                </a:path>
              </a:pathLst>
            </a:custGeom>
            <a:ln w="48158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6446796" y="3299301"/>
              <a:ext cx="160553" cy="215392"/>
            </a:xfrm>
            <a:custGeom>
              <a:avLst/>
              <a:gdLst/>
              <a:ahLst/>
              <a:cxnLst/>
              <a:rect l="l" t="t" r="r" b="b"/>
              <a:pathLst>
                <a:path w="160553" h="215391">
                  <a:moveTo>
                    <a:pt x="58094" y="82182"/>
                  </a:moveTo>
                  <a:lnTo>
                    <a:pt x="48002" y="74134"/>
                  </a:lnTo>
                  <a:lnTo>
                    <a:pt x="44881" y="61950"/>
                  </a:lnTo>
                  <a:lnTo>
                    <a:pt x="44923" y="60267"/>
                  </a:lnTo>
                  <a:lnTo>
                    <a:pt x="49499" y="46919"/>
                  </a:lnTo>
                  <a:lnTo>
                    <a:pt x="60272" y="39340"/>
                  </a:lnTo>
                  <a:lnTo>
                    <a:pt x="75298" y="36944"/>
                  </a:lnTo>
                  <a:lnTo>
                    <a:pt x="85001" y="37359"/>
                  </a:lnTo>
                  <a:lnTo>
                    <a:pt x="97422" y="39002"/>
                  </a:lnTo>
                  <a:lnTo>
                    <a:pt x="109826" y="41705"/>
                  </a:lnTo>
                  <a:lnTo>
                    <a:pt x="122239" y="45265"/>
                  </a:lnTo>
                  <a:lnTo>
                    <a:pt x="134683" y="49479"/>
                  </a:lnTo>
                  <a:lnTo>
                    <a:pt x="152628" y="55981"/>
                  </a:lnTo>
                  <a:lnTo>
                    <a:pt x="160553" y="17043"/>
                  </a:lnTo>
                  <a:lnTo>
                    <a:pt x="142671" y="11353"/>
                  </a:lnTo>
                  <a:lnTo>
                    <a:pt x="137095" y="9628"/>
                  </a:lnTo>
                  <a:lnTo>
                    <a:pt x="124429" y="6127"/>
                  </a:lnTo>
                  <a:lnTo>
                    <a:pt x="112203" y="3427"/>
                  </a:lnTo>
                  <a:lnTo>
                    <a:pt x="100074" y="1514"/>
                  </a:lnTo>
                  <a:lnTo>
                    <a:pt x="87700" y="376"/>
                  </a:lnTo>
                  <a:lnTo>
                    <a:pt x="74739" y="0"/>
                  </a:lnTo>
                  <a:lnTo>
                    <a:pt x="63971" y="473"/>
                  </a:lnTo>
                  <a:lnTo>
                    <a:pt x="49111" y="2901"/>
                  </a:lnTo>
                  <a:lnTo>
                    <a:pt x="35639" y="7434"/>
                  </a:lnTo>
                  <a:lnTo>
                    <a:pt x="23882" y="14120"/>
                  </a:lnTo>
                  <a:lnTo>
                    <a:pt x="14169" y="23009"/>
                  </a:lnTo>
                  <a:lnTo>
                    <a:pt x="6826" y="34148"/>
                  </a:lnTo>
                  <a:lnTo>
                    <a:pt x="2180" y="47586"/>
                  </a:lnTo>
                  <a:lnTo>
                    <a:pt x="558" y="63372"/>
                  </a:lnTo>
                  <a:lnTo>
                    <a:pt x="705" y="68204"/>
                  </a:lnTo>
                  <a:lnTo>
                    <a:pt x="3099" y="82106"/>
                  </a:lnTo>
                  <a:lnTo>
                    <a:pt x="8345" y="93809"/>
                  </a:lnTo>
                  <a:lnTo>
                    <a:pt x="16334" y="103462"/>
                  </a:lnTo>
                  <a:lnTo>
                    <a:pt x="26958" y="111213"/>
                  </a:lnTo>
                  <a:lnTo>
                    <a:pt x="40108" y="117210"/>
                  </a:lnTo>
                  <a:lnTo>
                    <a:pt x="55676" y="121602"/>
                  </a:lnTo>
                  <a:lnTo>
                    <a:pt x="92646" y="129616"/>
                  </a:lnTo>
                  <a:lnTo>
                    <a:pt x="103384" y="133062"/>
                  </a:lnTo>
                  <a:lnTo>
                    <a:pt x="113391" y="141241"/>
                  </a:lnTo>
                  <a:lnTo>
                    <a:pt x="116547" y="153479"/>
                  </a:lnTo>
                  <a:lnTo>
                    <a:pt x="116486" y="155429"/>
                  </a:lnTo>
                  <a:lnTo>
                    <a:pt x="111541" y="168594"/>
                  </a:lnTo>
                  <a:lnTo>
                    <a:pt x="100475" y="176086"/>
                  </a:lnTo>
                  <a:lnTo>
                    <a:pt x="85826" y="178460"/>
                  </a:lnTo>
                  <a:lnTo>
                    <a:pt x="75210" y="177945"/>
                  </a:lnTo>
                  <a:lnTo>
                    <a:pt x="62702" y="176209"/>
                  </a:lnTo>
                  <a:lnTo>
                    <a:pt x="50092" y="173475"/>
                  </a:lnTo>
                  <a:lnTo>
                    <a:pt x="37563" y="169977"/>
                  </a:lnTo>
                  <a:lnTo>
                    <a:pt x="25298" y="165950"/>
                  </a:lnTo>
                  <a:lnTo>
                    <a:pt x="7391" y="159715"/>
                  </a:lnTo>
                  <a:lnTo>
                    <a:pt x="0" y="198335"/>
                  </a:lnTo>
                  <a:lnTo>
                    <a:pt x="17907" y="204342"/>
                  </a:lnTo>
                  <a:lnTo>
                    <a:pt x="23962" y="206197"/>
                  </a:lnTo>
                  <a:lnTo>
                    <a:pt x="36605" y="209593"/>
                  </a:lnTo>
                  <a:lnTo>
                    <a:pt x="48880" y="212178"/>
                  </a:lnTo>
                  <a:lnTo>
                    <a:pt x="61077" y="213985"/>
                  </a:lnTo>
                  <a:lnTo>
                    <a:pt x="73486" y="215045"/>
                  </a:lnTo>
                  <a:lnTo>
                    <a:pt x="86398" y="215391"/>
                  </a:lnTo>
                  <a:lnTo>
                    <a:pt x="97430" y="214861"/>
                  </a:lnTo>
                  <a:lnTo>
                    <a:pt x="112102" y="212307"/>
                  </a:lnTo>
                  <a:lnTo>
                    <a:pt x="125465" y="207620"/>
                  </a:lnTo>
                  <a:lnTo>
                    <a:pt x="137174" y="200779"/>
                  </a:lnTo>
                  <a:lnTo>
                    <a:pt x="146884" y="191762"/>
                  </a:lnTo>
                  <a:lnTo>
                    <a:pt x="154247" y="180546"/>
                  </a:lnTo>
                  <a:lnTo>
                    <a:pt x="158919" y="167111"/>
                  </a:lnTo>
                  <a:lnTo>
                    <a:pt x="160553" y="151434"/>
                  </a:lnTo>
                  <a:lnTo>
                    <a:pt x="160423" y="146766"/>
                  </a:lnTo>
                  <a:lnTo>
                    <a:pt x="158092" y="132665"/>
                  </a:lnTo>
                  <a:lnTo>
                    <a:pt x="152910" y="120930"/>
                  </a:lnTo>
                  <a:lnTo>
                    <a:pt x="144965" y="111353"/>
                  </a:lnTo>
                  <a:lnTo>
                    <a:pt x="134346" y="103727"/>
                  </a:lnTo>
                  <a:lnTo>
                    <a:pt x="121139" y="97844"/>
                  </a:lnTo>
                  <a:lnTo>
                    <a:pt x="105435" y="93497"/>
                  </a:lnTo>
                  <a:lnTo>
                    <a:pt x="68795" y="85521"/>
                  </a:lnTo>
                  <a:lnTo>
                    <a:pt x="58094" y="82182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101266" y="3575811"/>
              <a:ext cx="112533" cy="184924"/>
            </a:xfrm>
            <a:custGeom>
              <a:avLst/>
              <a:gdLst/>
              <a:ahLst/>
              <a:cxnLst/>
              <a:rect l="l" t="t" r="r" b="b"/>
              <a:pathLst>
                <a:path w="112533" h="184924">
                  <a:moveTo>
                    <a:pt x="112533" y="176182"/>
                  </a:moveTo>
                  <a:lnTo>
                    <a:pt x="105013" y="138513"/>
                  </a:lnTo>
                  <a:lnTo>
                    <a:pt x="95580" y="146832"/>
                  </a:lnTo>
                  <a:lnTo>
                    <a:pt x="83816" y="151888"/>
                  </a:lnTo>
                  <a:lnTo>
                    <a:pt x="69850" y="153593"/>
                  </a:lnTo>
                  <a:lnTo>
                    <a:pt x="40513" y="153593"/>
                  </a:lnTo>
                  <a:lnTo>
                    <a:pt x="70612" y="184924"/>
                  </a:lnTo>
                  <a:lnTo>
                    <a:pt x="85675" y="183949"/>
                  </a:lnTo>
                  <a:lnTo>
                    <a:pt x="99731" y="181019"/>
                  </a:lnTo>
                  <a:lnTo>
                    <a:pt x="112533" y="176182"/>
                  </a:lnTo>
                  <a:close/>
                </a:path>
                <a:path w="112533" h="184924">
                  <a:moveTo>
                    <a:pt x="0" y="21869"/>
                  </a:moveTo>
                  <a:lnTo>
                    <a:pt x="0" y="163309"/>
                  </a:lnTo>
                  <a:lnTo>
                    <a:pt x="1038" y="170773"/>
                  </a:lnTo>
                  <a:lnTo>
                    <a:pt x="8817" y="181198"/>
                  </a:lnTo>
                  <a:lnTo>
                    <a:pt x="23355" y="184924"/>
                  </a:lnTo>
                  <a:lnTo>
                    <a:pt x="70612" y="184924"/>
                  </a:lnTo>
                  <a:lnTo>
                    <a:pt x="40513" y="153593"/>
                  </a:lnTo>
                  <a:lnTo>
                    <a:pt x="40513" y="31076"/>
                  </a:lnTo>
                  <a:lnTo>
                    <a:pt x="72078" y="31192"/>
                  </a:lnTo>
                  <a:lnTo>
                    <a:pt x="85572" y="33849"/>
                  </a:lnTo>
                  <a:lnTo>
                    <a:pt x="96914" y="39855"/>
                  </a:lnTo>
                  <a:lnTo>
                    <a:pt x="105969" y="48990"/>
                  </a:lnTo>
                  <a:lnTo>
                    <a:pt x="112603" y="61037"/>
                  </a:lnTo>
                  <a:lnTo>
                    <a:pt x="116682" y="75776"/>
                  </a:lnTo>
                  <a:lnTo>
                    <a:pt x="118071" y="92989"/>
                  </a:lnTo>
                  <a:lnTo>
                    <a:pt x="118058" y="94874"/>
                  </a:lnTo>
                  <a:lnTo>
                    <a:pt x="116379" y="112445"/>
                  </a:lnTo>
                  <a:lnTo>
                    <a:pt x="111989" y="127021"/>
                  </a:lnTo>
                  <a:lnTo>
                    <a:pt x="105013" y="138513"/>
                  </a:lnTo>
                  <a:lnTo>
                    <a:pt x="112533" y="176182"/>
                  </a:lnTo>
                  <a:lnTo>
                    <a:pt x="123974" y="169488"/>
                  </a:lnTo>
                  <a:lnTo>
                    <a:pt x="133946" y="160983"/>
                  </a:lnTo>
                  <a:lnTo>
                    <a:pt x="142345" y="150715"/>
                  </a:lnTo>
                  <a:lnTo>
                    <a:pt x="149062" y="138734"/>
                  </a:lnTo>
                  <a:lnTo>
                    <a:pt x="153992" y="125088"/>
                  </a:lnTo>
                  <a:lnTo>
                    <a:pt x="157028" y="109823"/>
                  </a:lnTo>
                  <a:lnTo>
                    <a:pt x="158064" y="92989"/>
                  </a:lnTo>
                  <a:lnTo>
                    <a:pt x="158064" y="92761"/>
                  </a:lnTo>
                  <a:lnTo>
                    <a:pt x="157042" y="75998"/>
                  </a:lnTo>
                  <a:lnTo>
                    <a:pt x="154089" y="60729"/>
                  </a:lnTo>
                  <a:lnTo>
                    <a:pt x="149290" y="47017"/>
                  </a:lnTo>
                  <a:lnTo>
                    <a:pt x="142733" y="34926"/>
                  </a:lnTo>
                  <a:lnTo>
                    <a:pt x="134504" y="24520"/>
                  </a:lnTo>
                  <a:lnTo>
                    <a:pt x="124690" y="15863"/>
                  </a:lnTo>
                  <a:lnTo>
                    <a:pt x="113378" y="9018"/>
                  </a:lnTo>
                  <a:lnTo>
                    <a:pt x="100655" y="4050"/>
                  </a:lnTo>
                  <a:lnTo>
                    <a:pt x="86608" y="1023"/>
                  </a:lnTo>
                  <a:lnTo>
                    <a:pt x="71323" y="0"/>
                  </a:lnTo>
                  <a:lnTo>
                    <a:pt x="23355" y="0"/>
                  </a:lnTo>
                  <a:lnTo>
                    <a:pt x="15064" y="1045"/>
                  </a:lnTo>
                  <a:lnTo>
                    <a:pt x="3933" y="8448"/>
                  </a:lnTo>
                  <a:lnTo>
                    <a:pt x="0" y="2186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280494" y="3574569"/>
              <a:ext cx="179184" cy="188163"/>
            </a:xfrm>
            <a:custGeom>
              <a:avLst/>
              <a:gdLst/>
              <a:ahLst/>
              <a:cxnLst/>
              <a:rect l="l" t="t" r="r" b="b"/>
              <a:pathLst>
                <a:path w="179184" h="188163">
                  <a:moveTo>
                    <a:pt x="0" y="94234"/>
                  </a:moveTo>
                  <a:lnTo>
                    <a:pt x="35" y="97502"/>
                  </a:lnTo>
                  <a:lnTo>
                    <a:pt x="1418" y="114098"/>
                  </a:lnTo>
                  <a:lnTo>
                    <a:pt x="4736" y="129145"/>
                  </a:lnTo>
                  <a:lnTo>
                    <a:pt x="9890" y="142596"/>
                  </a:lnTo>
                  <a:lnTo>
                    <a:pt x="16779" y="154405"/>
                  </a:lnTo>
                  <a:lnTo>
                    <a:pt x="25303" y="164526"/>
                  </a:lnTo>
                  <a:lnTo>
                    <a:pt x="35364" y="172911"/>
                  </a:lnTo>
                  <a:lnTo>
                    <a:pt x="46860" y="179513"/>
                  </a:lnTo>
                  <a:lnTo>
                    <a:pt x="59691" y="184288"/>
                  </a:lnTo>
                  <a:lnTo>
                    <a:pt x="73759" y="187186"/>
                  </a:lnTo>
                  <a:lnTo>
                    <a:pt x="61242" y="149196"/>
                  </a:lnTo>
                  <a:lnTo>
                    <a:pt x="52603" y="139856"/>
                  </a:lnTo>
                  <a:lnTo>
                    <a:pt x="46261" y="127502"/>
                  </a:lnTo>
                  <a:lnTo>
                    <a:pt x="42354" y="112254"/>
                  </a:lnTo>
                  <a:lnTo>
                    <a:pt x="41020" y="94234"/>
                  </a:lnTo>
                  <a:lnTo>
                    <a:pt x="41143" y="88391"/>
                  </a:lnTo>
                  <a:lnTo>
                    <a:pt x="43225" y="71093"/>
                  </a:lnTo>
                  <a:lnTo>
                    <a:pt x="47801" y="56662"/>
                  </a:lnTo>
                  <a:lnTo>
                    <a:pt x="54768" y="45221"/>
                  </a:lnTo>
                  <a:lnTo>
                    <a:pt x="64020" y="36896"/>
                  </a:lnTo>
                  <a:lnTo>
                    <a:pt x="75453" y="31809"/>
                  </a:lnTo>
                  <a:lnTo>
                    <a:pt x="88963" y="30086"/>
                  </a:lnTo>
                  <a:lnTo>
                    <a:pt x="94197" y="30317"/>
                  </a:lnTo>
                  <a:lnTo>
                    <a:pt x="107079" y="33237"/>
                  </a:lnTo>
                  <a:lnTo>
                    <a:pt x="117926" y="39410"/>
                  </a:lnTo>
                  <a:lnTo>
                    <a:pt x="126602" y="48717"/>
                  </a:lnTo>
                  <a:lnTo>
                    <a:pt x="132968" y="61037"/>
                  </a:lnTo>
                  <a:lnTo>
                    <a:pt x="136889" y="76250"/>
                  </a:lnTo>
                  <a:lnTo>
                    <a:pt x="138226" y="94234"/>
                  </a:lnTo>
                  <a:lnTo>
                    <a:pt x="138088" y="100453"/>
                  </a:lnTo>
                  <a:lnTo>
                    <a:pt x="135949" y="117791"/>
                  </a:lnTo>
                  <a:lnTo>
                    <a:pt x="131314" y="132207"/>
                  </a:lnTo>
                  <a:lnTo>
                    <a:pt x="124302" y="143599"/>
                  </a:lnTo>
                  <a:lnTo>
                    <a:pt x="134280" y="178283"/>
                  </a:lnTo>
                  <a:lnTo>
                    <a:pt x="145546" y="171383"/>
                  </a:lnTo>
                  <a:lnTo>
                    <a:pt x="155375" y="162724"/>
                  </a:lnTo>
                  <a:lnTo>
                    <a:pt x="163658" y="152340"/>
                  </a:lnTo>
                  <a:lnTo>
                    <a:pt x="170289" y="140266"/>
                  </a:lnTo>
                  <a:lnTo>
                    <a:pt x="175159" y="126534"/>
                  </a:lnTo>
                  <a:lnTo>
                    <a:pt x="178160" y="111179"/>
                  </a:lnTo>
                  <a:lnTo>
                    <a:pt x="179184" y="94234"/>
                  </a:lnTo>
                  <a:lnTo>
                    <a:pt x="179141" y="90628"/>
                  </a:lnTo>
                  <a:lnTo>
                    <a:pt x="177726" y="74011"/>
                  </a:lnTo>
                  <a:lnTo>
                    <a:pt x="174385" y="58954"/>
                  </a:lnTo>
                  <a:lnTo>
                    <a:pt x="169217" y="45502"/>
                  </a:lnTo>
                  <a:lnTo>
                    <a:pt x="162321" y="33698"/>
                  </a:lnTo>
                  <a:lnTo>
                    <a:pt x="153796" y="23587"/>
                  </a:lnTo>
                  <a:lnTo>
                    <a:pt x="143740" y="15215"/>
                  </a:lnTo>
                  <a:lnTo>
                    <a:pt x="132253" y="8625"/>
                  </a:lnTo>
                  <a:lnTo>
                    <a:pt x="119434" y="3863"/>
                  </a:lnTo>
                  <a:lnTo>
                    <a:pt x="105381" y="973"/>
                  </a:lnTo>
                  <a:lnTo>
                    <a:pt x="90195" y="0"/>
                  </a:lnTo>
                  <a:lnTo>
                    <a:pt x="86000" y="71"/>
                  </a:lnTo>
                  <a:lnTo>
                    <a:pt x="71163" y="1559"/>
                  </a:lnTo>
                  <a:lnTo>
                    <a:pt x="57415" y="4937"/>
                  </a:lnTo>
                  <a:lnTo>
                    <a:pt x="44867" y="10157"/>
                  </a:lnTo>
                  <a:lnTo>
                    <a:pt x="33631" y="17171"/>
                  </a:lnTo>
                  <a:lnTo>
                    <a:pt x="23819" y="25930"/>
                  </a:lnTo>
                  <a:lnTo>
                    <a:pt x="15541" y="36387"/>
                  </a:lnTo>
                  <a:lnTo>
                    <a:pt x="8908" y="48494"/>
                  </a:lnTo>
                  <a:lnTo>
                    <a:pt x="4033" y="62203"/>
                  </a:lnTo>
                  <a:lnTo>
                    <a:pt x="1026" y="77465"/>
                  </a:lnTo>
                  <a:lnTo>
                    <a:pt x="0" y="94234"/>
                  </a:lnTo>
                  <a:close/>
                </a:path>
                <a:path w="179184" h="188163">
                  <a:moveTo>
                    <a:pt x="134280" y="178283"/>
                  </a:moveTo>
                  <a:lnTo>
                    <a:pt x="124302" y="143599"/>
                  </a:lnTo>
                  <a:lnTo>
                    <a:pt x="115033" y="151863"/>
                  </a:lnTo>
                  <a:lnTo>
                    <a:pt x="103624" y="156896"/>
                  </a:lnTo>
                  <a:lnTo>
                    <a:pt x="90195" y="158597"/>
                  </a:lnTo>
                  <a:lnTo>
                    <a:pt x="84855" y="158354"/>
                  </a:lnTo>
                  <a:lnTo>
                    <a:pt x="72039" y="155403"/>
                  </a:lnTo>
                  <a:lnTo>
                    <a:pt x="61242" y="149196"/>
                  </a:lnTo>
                  <a:lnTo>
                    <a:pt x="73759" y="187186"/>
                  </a:lnTo>
                  <a:lnTo>
                    <a:pt x="88963" y="188163"/>
                  </a:lnTo>
                  <a:lnTo>
                    <a:pt x="92937" y="188101"/>
                  </a:lnTo>
                  <a:lnTo>
                    <a:pt x="107868" y="186676"/>
                  </a:lnTo>
                  <a:lnTo>
                    <a:pt x="121685" y="183393"/>
                  </a:lnTo>
                  <a:lnTo>
                    <a:pt x="134280" y="17828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481588" y="3574573"/>
              <a:ext cx="140436" cy="188391"/>
            </a:xfrm>
            <a:custGeom>
              <a:avLst/>
              <a:gdLst/>
              <a:ahLst/>
              <a:cxnLst/>
              <a:rect l="l" t="t" r="r" b="b"/>
              <a:pathLst>
                <a:path w="140436" h="188391">
                  <a:moveTo>
                    <a:pt x="15646" y="178689"/>
                  </a:moveTo>
                  <a:lnTo>
                    <a:pt x="25730" y="181691"/>
                  </a:lnTo>
                  <a:lnTo>
                    <a:pt x="38153" y="184694"/>
                  </a:lnTo>
                  <a:lnTo>
                    <a:pt x="50339" y="186780"/>
                  </a:lnTo>
                  <a:lnTo>
                    <a:pt x="62675" y="187996"/>
                  </a:lnTo>
                  <a:lnTo>
                    <a:pt x="75552" y="188391"/>
                  </a:lnTo>
                  <a:lnTo>
                    <a:pt x="87076" y="187724"/>
                  </a:lnTo>
                  <a:lnTo>
                    <a:pt x="101491" y="184721"/>
                  </a:lnTo>
                  <a:lnTo>
                    <a:pt x="114302" y="179274"/>
                  </a:lnTo>
                  <a:lnTo>
                    <a:pt x="125055" y="171353"/>
                  </a:lnTo>
                  <a:lnTo>
                    <a:pt x="133298" y="160928"/>
                  </a:lnTo>
                  <a:lnTo>
                    <a:pt x="138576" y="147970"/>
                  </a:lnTo>
                  <a:lnTo>
                    <a:pt x="140436" y="132448"/>
                  </a:lnTo>
                  <a:lnTo>
                    <a:pt x="140003" y="124655"/>
                  </a:lnTo>
                  <a:lnTo>
                    <a:pt x="136654" y="111421"/>
                  </a:lnTo>
                  <a:lnTo>
                    <a:pt x="130089" y="100785"/>
                  </a:lnTo>
                  <a:lnTo>
                    <a:pt x="120423" y="92476"/>
                  </a:lnTo>
                  <a:lnTo>
                    <a:pt x="107769" y="86226"/>
                  </a:lnTo>
                  <a:lnTo>
                    <a:pt x="92240" y="81762"/>
                  </a:lnTo>
                  <a:lnTo>
                    <a:pt x="60185" y="74803"/>
                  </a:lnTo>
                  <a:lnTo>
                    <a:pt x="54617" y="73330"/>
                  </a:lnTo>
                  <a:lnTo>
                    <a:pt x="42872" y="66055"/>
                  </a:lnTo>
                  <a:lnTo>
                    <a:pt x="39281" y="54178"/>
                  </a:lnTo>
                  <a:lnTo>
                    <a:pt x="41543" y="43849"/>
                  </a:lnTo>
                  <a:lnTo>
                    <a:pt x="51124" y="35069"/>
                  </a:lnTo>
                  <a:lnTo>
                    <a:pt x="65887" y="32308"/>
                  </a:lnTo>
                  <a:lnTo>
                    <a:pt x="68150" y="32335"/>
                  </a:lnTo>
                  <a:lnTo>
                    <a:pt x="80579" y="33367"/>
                  </a:lnTo>
                  <a:lnTo>
                    <a:pt x="92983" y="35706"/>
                  </a:lnTo>
                  <a:lnTo>
                    <a:pt x="105397" y="39087"/>
                  </a:lnTo>
                  <a:lnTo>
                    <a:pt x="117855" y="43243"/>
                  </a:lnTo>
                  <a:lnTo>
                    <a:pt x="133464" y="48933"/>
                  </a:lnTo>
                  <a:lnTo>
                    <a:pt x="140436" y="14871"/>
                  </a:lnTo>
                  <a:lnTo>
                    <a:pt x="124790" y="9956"/>
                  </a:lnTo>
                  <a:lnTo>
                    <a:pt x="115133" y="7052"/>
                  </a:lnTo>
                  <a:lnTo>
                    <a:pt x="102720" y="3943"/>
                  </a:lnTo>
                  <a:lnTo>
                    <a:pt x="90588" y="1742"/>
                  </a:lnTo>
                  <a:lnTo>
                    <a:pt x="78293" y="432"/>
                  </a:lnTo>
                  <a:lnTo>
                    <a:pt x="65392" y="0"/>
                  </a:lnTo>
                  <a:lnTo>
                    <a:pt x="54085" y="602"/>
                  </a:lnTo>
                  <a:lnTo>
                    <a:pt x="39497" y="3469"/>
                  </a:lnTo>
                  <a:lnTo>
                    <a:pt x="26602" y="8757"/>
                  </a:lnTo>
                  <a:lnTo>
                    <a:pt x="15827" y="16533"/>
                  </a:lnTo>
                  <a:lnTo>
                    <a:pt x="7602" y="26860"/>
                  </a:lnTo>
                  <a:lnTo>
                    <a:pt x="2352" y="39806"/>
                  </a:lnTo>
                  <a:lnTo>
                    <a:pt x="507" y="55435"/>
                  </a:lnTo>
                  <a:lnTo>
                    <a:pt x="972" y="63328"/>
                  </a:lnTo>
                  <a:lnTo>
                    <a:pt x="4390" y="76431"/>
                  </a:lnTo>
                  <a:lnTo>
                    <a:pt x="11015" y="87091"/>
                  </a:lnTo>
                  <a:lnTo>
                    <a:pt x="20710" y="95501"/>
                  </a:lnTo>
                  <a:lnTo>
                    <a:pt x="33336" y="101855"/>
                  </a:lnTo>
                  <a:lnTo>
                    <a:pt x="48755" y="106349"/>
                  </a:lnTo>
                  <a:lnTo>
                    <a:pt x="81038" y="113347"/>
                  </a:lnTo>
                  <a:lnTo>
                    <a:pt x="86702" y="114895"/>
                  </a:lnTo>
                  <a:lnTo>
                    <a:pt x="98293" y="122285"/>
                  </a:lnTo>
                  <a:lnTo>
                    <a:pt x="101930" y="134226"/>
                  </a:lnTo>
                  <a:lnTo>
                    <a:pt x="99427" y="144706"/>
                  </a:lnTo>
                  <a:lnTo>
                    <a:pt x="89496" y="153386"/>
                  </a:lnTo>
                  <a:lnTo>
                    <a:pt x="75069" y="156121"/>
                  </a:lnTo>
                  <a:lnTo>
                    <a:pt x="71964" y="156067"/>
                  </a:lnTo>
                  <a:lnTo>
                    <a:pt x="59587" y="154923"/>
                  </a:lnTo>
                  <a:lnTo>
                    <a:pt x="46997" y="152520"/>
                  </a:lnTo>
                  <a:lnTo>
                    <a:pt x="34433" y="149171"/>
                  </a:lnTo>
                  <a:lnTo>
                    <a:pt x="22136" y="145186"/>
                  </a:lnTo>
                  <a:lnTo>
                    <a:pt x="6502" y="139700"/>
                  </a:lnTo>
                  <a:lnTo>
                    <a:pt x="0" y="173482"/>
                  </a:lnTo>
                  <a:lnTo>
                    <a:pt x="15646" y="17868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4707552" y="3574568"/>
              <a:ext cx="151853" cy="187920"/>
            </a:xfrm>
            <a:custGeom>
              <a:avLst/>
              <a:gdLst/>
              <a:ahLst/>
              <a:cxnLst/>
              <a:rect l="l" t="t" r="r" b="b"/>
              <a:pathLst>
                <a:path w="151853" h="187920">
                  <a:moveTo>
                    <a:pt x="48046" y="127418"/>
                  </a:moveTo>
                  <a:lnTo>
                    <a:pt x="43757" y="112481"/>
                  </a:lnTo>
                  <a:lnTo>
                    <a:pt x="42290" y="93954"/>
                  </a:lnTo>
                  <a:lnTo>
                    <a:pt x="42299" y="92399"/>
                  </a:lnTo>
                  <a:lnTo>
                    <a:pt x="43949" y="74298"/>
                  </a:lnTo>
                  <a:lnTo>
                    <a:pt x="48359" y="59636"/>
                  </a:lnTo>
                  <a:lnTo>
                    <a:pt x="55399" y="48348"/>
                  </a:lnTo>
                  <a:lnTo>
                    <a:pt x="64937" y="40366"/>
                  </a:lnTo>
                  <a:lnTo>
                    <a:pt x="76842" y="35626"/>
                  </a:lnTo>
                  <a:lnTo>
                    <a:pt x="90982" y="34061"/>
                  </a:lnTo>
                  <a:lnTo>
                    <a:pt x="94136" y="34120"/>
                  </a:lnTo>
                  <a:lnTo>
                    <a:pt x="105930" y="35331"/>
                  </a:lnTo>
                  <a:lnTo>
                    <a:pt x="118229" y="37951"/>
                  </a:lnTo>
                  <a:lnTo>
                    <a:pt x="131749" y="41770"/>
                  </a:lnTo>
                  <a:lnTo>
                    <a:pt x="146659" y="46228"/>
                  </a:lnTo>
                  <a:lnTo>
                    <a:pt x="151853" y="13398"/>
                  </a:lnTo>
                  <a:lnTo>
                    <a:pt x="137502" y="8953"/>
                  </a:lnTo>
                  <a:lnTo>
                    <a:pt x="123574" y="5048"/>
                  </a:lnTo>
                  <a:lnTo>
                    <a:pt x="111045" y="2326"/>
                  </a:lnTo>
                  <a:lnTo>
                    <a:pt x="98739" y="602"/>
                  </a:lnTo>
                  <a:lnTo>
                    <a:pt x="86499" y="0"/>
                  </a:lnTo>
                  <a:lnTo>
                    <a:pt x="85668" y="2"/>
                  </a:lnTo>
                  <a:lnTo>
                    <a:pt x="71235" y="1028"/>
                  </a:lnTo>
                  <a:lnTo>
                    <a:pt x="57742" y="3901"/>
                  </a:lnTo>
                  <a:lnTo>
                    <a:pt x="45324" y="8627"/>
                  </a:lnTo>
                  <a:lnTo>
                    <a:pt x="34119" y="15210"/>
                  </a:lnTo>
                  <a:lnTo>
                    <a:pt x="24263" y="23654"/>
                  </a:lnTo>
                  <a:lnTo>
                    <a:pt x="15892" y="33964"/>
                  </a:lnTo>
                  <a:lnTo>
                    <a:pt x="9144" y="46145"/>
                  </a:lnTo>
                  <a:lnTo>
                    <a:pt x="4155" y="60200"/>
                  </a:lnTo>
                  <a:lnTo>
                    <a:pt x="1061" y="76135"/>
                  </a:lnTo>
                  <a:lnTo>
                    <a:pt x="0" y="93954"/>
                  </a:lnTo>
                  <a:lnTo>
                    <a:pt x="2" y="94785"/>
                  </a:lnTo>
                  <a:lnTo>
                    <a:pt x="1128" y="112777"/>
                  </a:lnTo>
                  <a:lnTo>
                    <a:pt x="4243" y="128782"/>
                  </a:lnTo>
                  <a:lnTo>
                    <a:pt x="9226" y="142820"/>
                  </a:lnTo>
                  <a:lnTo>
                    <a:pt x="15956" y="154915"/>
                  </a:lnTo>
                  <a:lnTo>
                    <a:pt x="24313" y="165089"/>
                  </a:lnTo>
                  <a:lnTo>
                    <a:pt x="34175" y="173363"/>
                  </a:lnTo>
                  <a:lnTo>
                    <a:pt x="45423" y="179760"/>
                  </a:lnTo>
                  <a:lnTo>
                    <a:pt x="57935" y="184302"/>
                  </a:lnTo>
                  <a:lnTo>
                    <a:pt x="71591" y="187011"/>
                  </a:lnTo>
                  <a:lnTo>
                    <a:pt x="86271" y="187909"/>
                  </a:lnTo>
                  <a:lnTo>
                    <a:pt x="87519" y="187920"/>
                  </a:lnTo>
                  <a:lnTo>
                    <a:pt x="99762" y="187289"/>
                  </a:lnTo>
                  <a:lnTo>
                    <a:pt x="112139" y="185448"/>
                  </a:lnTo>
                  <a:lnTo>
                    <a:pt x="124702" y="182599"/>
                  </a:lnTo>
                  <a:lnTo>
                    <a:pt x="137502" y="178943"/>
                  </a:lnTo>
                  <a:lnTo>
                    <a:pt x="151853" y="174485"/>
                  </a:lnTo>
                  <a:lnTo>
                    <a:pt x="146659" y="141414"/>
                  </a:lnTo>
                  <a:lnTo>
                    <a:pt x="131749" y="146405"/>
                  </a:lnTo>
                  <a:lnTo>
                    <a:pt x="128498" y="147469"/>
                  </a:lnTo>
                  <a:lnTo>
                    <a:pt x="115440" y="150941"/>
                  </a:lnTo>
                  <a:lnTo>
                    <a:pt x="103030" y="152963"/>
                  </a:lnTo>
                  <a:lnTo>
                    <a:pt x="91224" y="153619"/>
                  </a:lnTo>
                  <a:lnTo>
                    <a:pt x="90084" y="153610"/>
                  </a:lnTo>
                  <a:lnTo>
                    <a:pt x="76176" y="151861"/>
                  </a:lnTo>
                  <a:lnTo>
                    <a:pt x="64422" y="146991"/>
                  </a:lnTo>
                  <a:lnTo>
                    <a:pt x="54990" y="138882"/>
                  </a:lnTo>
                  <a:lnTo>
                    <a:pt x="48046" y="127418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869124" y="3573830"/>
              <a:ext cx="173532" cy="186905"/>
            </a:xfrm>
            <a:custGeom>
              <a:avLst/>
              <a:gdLst/>
              <a:ahLst/>
              <a:cxnLst/>
              <a:rect l="l" t="t" r="r" b="b"/>
              <a:pathLst>
                <a:path w="173532" h="186905">
                  <a:moveTo>
                    <a:pt x="0" y="186905"/>
                  </a:moveTo>
                  <a:lnTo>
                    <a:pt x="40779" y="186905"/>
                  </a:lnTo>
                  <a:lnTo>
                    <a:pt x="52247" y="153085"/>
                  </a:lnTo>
                  <a:lnTo>
                    <a:pt x="121069" y="153085"/>
                  </a:lnTo>
                  <a:lnTo>
                    <a:pt x="132270" y="186905"/>
                  </a:lnTo>
                  <a:lnTo>
                    <a:pt x="173532" y="186905"/>
                  </a:lnTo>
                  <a:lnTo>
                    <a:pt x="116357" y="18630"/>
                  </a:lnTo>
                  <a:lnTo>
                    <a:pt x="112277" y="10666"/>
                  </a:lnTo>
                  <a:lnTo>
                    <a:pt x="102346" y="2748"/>
                  </a:lnTo>
                  <a:lnTo>
                    <a:pt x="88011" y="0"/>
                  </a:lnTo>
                  <a:lnTo>
                    <a:pt x="77106" y="1334"/>
                  </a:lnTo>
                  <a:lnTo>
                    <a:pt x="65926" y="7609"/>
                  </a:lnTo>
                  <a:lnTo>
                    <a:pt x="87274" y="40982"/>
                  </a:lnTo>
                  <a:lnTo>
                    <a:pt x="113360" y="123266"/>
                  </a:lnTo>
                  <a:lnTo>
                    <a:pt x="60147" y="123266"/>
                  </a:lnTo>
                  <a:lnTo>
                    <a:pt x="59169" y="18872"/>
                  </a:lnTo>
                  <a:lnTo>
                    <a:pt x="0" y="186905"/>
                  </a:lnTo>
                  <a:close/>
                </a:path>
                <a:path w="173532" h="186905">
                  <a:moveTo>
                    <a:pt x="65926" y="7609"/>
                  </a:moveTo>
                  <a:lnTo>
                    <a:pt x="59169" y="18872"/>
                  </a:lnTo>
                  <a:lnTo>
                    <a:pt x="60147" y="123266"/>
                  </a:lnTo>
                  <a:lnTo>
                    <a:pt x="87274" y="40982"/>
                  </a:lnTo>
                  <a:lnTo>
                    <a:pt x="65926" y="760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025790" y="3575806"/>
              <a:ext cx="147345" cy="184937"/>
            </a:xfrm>
            <a:custGeom>
              <a:avLst/>
              <a:gdLst/>
              <a:ahLst/>
              <a:cxnLst/>
              <a:rect l="l" t="t" r="r" b="b"/>
              <a:pathLst>
                <a:path w="147345" h="184937">
                  <a:moveTo>
                    <a:pt x="94157" y="31305"/>
                  </a:moveTo>
                  <a:lnTo>
                    <a:pt x="147345" y="31305"/>
                  </a:lnTo>
                  <a:lnTo>
                    <a:pt x="147345" y="0"/>
                  </a:lnTo>
                  <a:lnTo>
                    <a:pt x="0" y="0"/>
                  </a:lnTo>
                  <a:lnTo>
                    <a:pt x="0" y="31305"/>
                  </a:lnTo>
                  <a:lnTo>
                    <a:pt x="53174" y="31305"/>
                  </a:lnTo>
                  <a:lnTo>
                    <a:pt x="53174" y="184937"/>
                  </a:lnTo>
                  <a:lnTo>
                    <a:pt x="94157" y="184937"/>
                  </a:lnTo>
                  <a:lnTo>
                    <a:pt x="94157" y="31305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5155749" y="3573830"/>
              <a:ext cx="173532" cy="186905"/>
            </a:xfrm>
            <a:custGeom>
              <a:avLst/>
              <a:gdLst/>
              <a:ahLst/>
              <a:cxnLst/>
              <a:rect l="l" t="t" r="r" b="b"/>
              <a:pathLst>
                <a:path w="173532" h="186905">
                  <a:moveTo>
                    <a:pt x="0" y="186905"/>
                  </a:moveTo>
                  <a:lnTo>
                    <a:pt x="40767" y="186905"/>
                  </a:lnTo>
                  <a:lnTo>
                    <a:pt x="52235" y="153085"/>
                  </a:lnTo>
                  <a:lnTo>
                    <a:pt x="121081" y="153085"/>
                  </a:lnTo>
                  <a:lnTo>
                    <a:pt x="132270" y="186905"/>
                  </a:lnTo>
                  <a:lnTo>
                    <a:pt x="173532" y="186905"/>
                  </a:lnTo>
                  <a:lnTo>
                    <a:pt x="116357" y="18630"/>
                  </a:lnTo>
                  <a:lnTo>
                    <a:pt x="112274" y="10653"/>
                  </a:lnTo>
                  <a:lnTo>
                    <a:pt x="102341" y="2745"/>
                  </a:lnTo>
                  <a:lnTo>
                    <a:pt x="87985" y="0"/>
                  </a:lnTo>
                  <a:lnTo>
                    <a:pt x="77134" y="1327"/>
                  </a:lnTo>
                  <a:lnTo>
                    <a:pt x="65948" y="7600"/>
                  </a:lnTo>
                  <a:lnTo>
                    <a:pt x="87249" y="40982"/>
                  </a:lnTo>
                  <a:lnTo>
                    <a:pt x="113398" y="123266"/>
                  </a:lnTo>
                  <a:lnTo>
                    <a:pt x="60198" y="123266"/>
                  </a:lnTo>
                  <a:lnTo>
                    <a:pt x="59182" y="18872"/>
                  </a:lnTo>
                  <a:lnTo>
                    <a:pt x="0" y="186905"/>
                  </a:lnTo>
                  <a:close/>
                </a:path>
                <a:path w="173532" h="186905">
                  <a:moveTo>
                    <a:pt x="65948" y="7600"/>
                  </a:moveTo>
                  <a:lnTo>
                    <a:pt x="59182" y="18872"/>
                  </a:lnTo>
                  <a:lnTo>
                    <a:pt x="60198" y="123266"/>
                  </a:lnTo>
                  <a:lnTo>
                    <a:pt x="87249" y="40982"/>
                  </a:lnTo>
                  <a:lnTo>
                    <a:pt x="65948" y="7600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346711" y="3575802"/>
              <a:ext cx="152819" cy="184937"/>
            </a:xfrm>
            <a:custGeom>
              <a:avLst/>
              <a:gdLst/>
              <a:ahLst/>
              <a:cxnLst/>
              <a:rect l="l" t="t" r="r" b="b"/>
              <a:pathLst>
                <a:path w="152819" h="184937">
                  <a:moveTo>
                    <a:pt x="128981" y="91757"/>
                  </a:moveTo>
                  <a:lnTo>
                    <a:pt x="130919" y="89299"/>
                  </a:lnTo>
                  <a:lnTo>
                    <a:pt x="137789" y="78618"/>
                  </a:lnTo>
                  <a:lnTo>
                    <a:pt x="142452" y="66730"/>
                  </a:lnTo>
                  <a:lnTo>
                    <a:pt x="144170" y="53441"/>
                  </a:lnTo>
                  <a:lnTo>
                    <a:pt x="144117" y="50513"/>
                  </a:lnTo>
                  <a:lnTo>
                    <a:pt x="141863" y="35435"/>
                  </a:lnTo>
                  <a:lnTo>
                    <a:pt x="136431" y="22907"/>
                  </a:lnTo>
                  <a:lnTo>
                    <a:pt x="128010" y="13013"/>
                  </a:lnTo>
                  <a:lnTo>
                    <a:pt x="116794" y="5841"/>
                  </a:lnTo>
                  <a:lnTo>
                    <a:pt x="102973" y="1474"/>
                  </a:lnTo>
                  <a:lnTo>
                    <a:pt x="86741" y="0"/>
                  </a:lnTo>
                  <a:lnTo>
                    <a:pt x="92740" y="31603"/>
                  </a:lnTo>
                  <a:lnTo>
                    <a:pt x="102184" y="40424"/>
                  </a:lnTo>
                  <a:lnTo>
                    <a:pt x="105143" y="54470"/>
                  </a:lnTo>
                  <a:lnTo>
                    <a:pt x="105143" y="63398"/>
                  </a:lnTo>
                  <a:lnTo>
                    <a:pt x="100901" y="70866"/>
                  </a:lnTo>
                  <a:lnTo>
                    <a:pt x="95897" y="77546"/>
                  </a:lnTo>
                  <a:lnTo>
                    <a:pt x="88455" y="87477"/>
                  </a:lnTo>
                  <a:lnTo>
                    <a:pt x="40487" y="87477"/>
                  </a:lnTo>
                  <a:lnTo>
                    <a:pt x="81254" y="116827"/>
                  </a:lnTo>
                  <a:lnTo>
                    <a:pt x="110109" y="184937"/>
                  </a:lnTo>
                  <a:lnTo>
                    <a:pt x="152819" y="184937"/>
                  </a:lnTo>
                  <a:lnTo>
                    <a:pt x="117589" y="105625"/>
                  </a:lnTo>
                  <a:lnTo>
                    <a:pt x="128981" y="91757"/>
                  </a:lnTo>
                  <a:close/>
                </a:path>
                <a:path w="152819" h="184937">
                  <a:moveTo>
                    <a:pt x="15328" y="986"/>
                  </a:moveTo>
                  <a:lnTo>
                    <a:pt x="4062" y="8411"/>
                  </a:lnTo>
                  <a:lnTo>
                    <a:pt x="0" y="21640"/>
                  </a:lnTo>
                  <a:lnTo>
                    <a:pt x="0" y="184937"/>
                  </a:lnTo>
                  <a:lnTo>
                    <a:pt x="40487" y="184937"/>
                  </a:lnTo>
                  <a:lnTo>
                    <a:pt x="40487" y="116827"/>
                  </a:lnTo>
                  <a:lnTo>
                    <a:pt x="81254" y="116827"/>
                  </a:lnTo>
                  <a:lnTo>
                    <a:pt x="40487" y="87477"/>
                  </a:lnTo>
                  <a:lnTo>
                    <a:pt x="40487" y="29349"/>
                  </a:lnTo>
                  <a:lnTo>
                    <a:pt x="80492" y="29349"/>
                  </a:lnTo>
                  <a:lnTo>
                    <a:pt x="92740" y="31603"/>
                  </a:lnTo>
                  <a:lnTo>
                    <a:pt x="86741" y="0"/>
                  </a:lnTo>
                  <a:lnTo>
                    <a:pt x="23101" y="0"/>
                  </a:lnTo>
                  <a:lnTo>
                    <a:pt x="15328" y="986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539447" y="3575808"/>
              <a:ext cx="0" cy="184937"/>
            </a:xfrm>
            <a:custGeom>
              <a:avLst/>
              <a:gdLst/>
              <a:ahLst/>
              <a:cxnLst/>
              <a:rect l="l" t="t" r="r" b="b"/>
              <a:pathLst>
                <a:path h="184937">
                  <a:moveTo>
                    <a:pt x="0" y="0"/>
                  </a:moveTo>
                  <a:lnTo>
                    <a:pt x="0" y="184937"/>
                  </a:lnTo>
                </a:path>
              </a:pathLst>
            </a:custGeom>
            <a:ln w="42291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589814" y="3574086"/>
              <a:ext cx="157302" cy="188125"/>
            </a:xfrm>
            <a:custGeom>
              <a:avLst/>
              <a:gdLst/>
              <a:ahLst/>
              <a:cxnLst/>
              <a:rect l="l" t="t" r="r" b="b"/>
              <a:pathLst>
                <a:path w="157302" h="188125">
                  <a:moveTo>
                    <a:pt x="57137" y="17157"/>
                  </a:moveTo>
                  <a:lnTo>
                    <a:pt x="52711" y="10702"/>
                  </a:lnTo>
                  <a:lnTo>
                    <a:pt x="42828" y="2964"/>
                  </a:lnTo>
                  <a:lnTo>
                    <a:pt x="28600" y="0"/>
                  </a:lnTo>
                  <a:lnTo>
                    <a:pt x="28459" y="0"/>
                  </a:lnTo>
                  <a:lnTo>
                    <a:pt x="13171" y="2892"/>
                  </a:lnTo>
                  <a:lnTo>
                    <a:pt x="3423" y="11382"/>
                  </a:lnTo>
                  <a:lnTo>
                    <a:pt x="0" y="25323"/>
                  </a:lnTo>
                  <a:lnTo>
                    <a:pt x="0" y="186651"/>
                  </a:lnTo>
                  <a:lnTo>
                    <a:pt x="35293" y="186651"/>
                  </a:lnTo>
                  <a:lnTo>
                    <a:pt x="35293" y="56680"/>
                  </a:lnTo>
                  <a:lnTo>
                    <a:pt x="100685" y="171272"/>
                  </a:lnTo>
                  <a:lnTo>
                    <a:pt x="104784" y="177217"/>
                  </a:lnTo>
                  <a:lnTo>
                    <a:pt x="114547" y="185075"/>
                  </a:lnTo>
                  <a:lnTo>
                    <a:pt x="128714" y="188125"/>
                  </a:lnTo>
                  <a:lnTo>
                    <a:pt x="144050" y="185286"/>
                  </a:lnTo>
                  <a:lnTo>
                    <a:pt x="153864" y="176853"/>
                  </a:lnTo>
                  <a:lnTo>
                    <a:pt x="157302" y="163055"/>
                  </a:lnTo>
                  <a:lnTo>
                    <a:pt x="157302" y="1714"/>
                  </a:lnTo>
                  <a:lnTo>
                    <a:pt x="121780" y="1714"/>
                  </a:lnTo>
                  <a:lnTo>
                    <a:pt x="121780" y="131495"/>
                  </a:lnTo>
                  <a:lnTo>
                    <a:pt x="57137" y="17157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5776984" y="3575801"/>
              <a:ext cx="130517" cy="184937"/>
            </a:xfrm>
            <a:custGeom>
              <a:avLst/>
              <a:gdLst/>
              <a:ahLst/>
              <a:cxnLst/>
              <a:rect l="l" t="t" r="r" b="b"/>
              <a:pathLst>
                <a:path w="130517" h="184937">
                  <a:moveTo>
                    <a:pt x="1048" y="170804"/>
                  </a:moveTo>
                  <a:lnTo>
                    <a:pt x="8847" y="181214"/>
                  </a:lnTo>
                  <a:lnTo>
                    <a:pt x="23393" y="184937"/>
                  </a:lnTo>
                  <a:lnTo>
                    <a:pt x="130517" y="184937"/>
                  </a:lnTo>
                  <a:lnTo>
                    <a:pt x="130517" y="154584"/>
                  </a:lnTo>
                  <a:lnTo>
                    <a:pt x="40525" y="154584"/>
                  </a:lnTo>
                  <a:lnTo>
                    <a:pt x="40525" y="105422"/>
                  </a:lnTo>
                  <a:lnTo>
                    <a:pt x="118846" y="105422"/>
                  </a:lnTo>
                  <a:lnTo>
                    <a:pt x="118846" y="76072"/>
                  </a:lnTo>
                  <a:lnTo>
                    <a:pt x="40525" y="76072"/>
                  </a:lnTo>
                  <a:lnTo>
                    <a:pt x="40525" y="30594"/>
                  </a:lnTo>
                  <a:lnTo>
                    <a:pt x="129997" y="30594"/>
                  </a:lnTo>
                  <a:lnTo>
                    <a:pt x="129997" y="0"/>
                  </a:lnTo>
                  <a:lnTo>
                    <a:pt x="23393" y="0"/>
                  </a:lnTo>
                  <a:lnTo>
                    <a:pt x="15061" y="1055"/>
                  </a:lnTo>
                  <a:lnTo>
                    <a:pt x="3933" y="8469"/>
                  </a:lnTo>
                  <a:lnTo>
                    <a:pt x="0" y="21882"/>
                  </a:lnTo>
                  <a:lnTo>
                    <a:pt x="0" y="163321"/>
                  </a:lnTo>
                  <a:lnTo>
                    <a:pt x="1048" y="170804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5933136" y="3574086"/>
              <a:ext cx="157302" cy="188125"/>
            </a:xfrm>
            <a:custGeom>
              <a:avLst/>
              <a:gdLst/>
              <a:ahLst/>
              <a:cxnLst/>
              <a:rect l="l" t="t" r="r" b="b"/>
              <a:pathLst>
                <a:path w="157302" h="188125">
                  <a:moveTo>
                    <a:pt x="57137" y="17157"/>
                  </a:moveTo>
                  <a:lnTo>
                    <a:pt x="52660" y="10671"/>
                  </a:lnTo>
                  <a:lnTo>
                    <a:pt x="42768" y="2955"/>
                  </a:lnTo>
                  <a:lnTo>
                    <a:pt x="28536" y="0"/>
                  </a:lnTo>
                  <a:lnTo>
                    <a:pt x="13161" y="2878"/>
                  </a:lnTo>
                  <a:lnTo>
                    <a:pt x="3418" y="11368"/>
                  </a:lnTo>
                  <a:lnTo>
                    <a:pt x="0" y="25323"/>
                  </a:lnTo>
                  <a:lnTo>
                    <a:pt x="0" y="186651"/>
                  </a:lnTo>
                  <a:lnTo>
                    <a:pt x="35267" y="186651"/>
                  </a:lnTo>
                  <a:lnTo>
                    <a:pt x="35267" y="56680"/>
                  </a:lnTo>
                  <a:lnTo>
                    <a:pt x="100622" y="171272"/>
                  </a:lnTo>
                  <a:lnTo>
                    <a:pt x="104756" y="177243"/>
                  </a:lnTo>
                  <a:lnTo>
                    <a:pt x="114548" y="185083"/>
                  </a:lnTo>
                  <a:lnTo>
                    <a:pt x="128701" y="188125"/>
                  </a:lnTo>
                  <a:lnTo>
                    <a:pt x="144047" y="185283"/>
                  </a:lnTo>
                  <a:lnTo>
                    <a:pt x="153863" y="176850"/>
                  </a:lnTo>
                  <a:lnTo>
                    <a:pt x="157302" y="163055"/>
                  </a:lnTo>
                  <a:lnTo>
                    <a:pt x="157302" y="1714"/>
                  </a:lnTo>
                  <a:lnTo>
                    <a:pt x="121742" y="1714"/>
                  </a:lnTo>
                  <a:lnTo>
                    <a:pt x="121742" y="131495"/>
                  </a:lnTo>
                  <a:lnTo>
                    <a:pt x="57137" y="17157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116572" y="3574573"/>
              <a:ext cx="140423" cy="188391"/>
            </a:xfrm>
            <a:custGeom>
              <a:avLst/>
              <a:gdLst/>
              <a:ahLst/>
              <a:cxnLst/>
              <a:rect l="l" t="t" r="r" b="b"/>
              <a:pathLst>
                <a:path w="140423" h="188391">
                  <a:moveTo>
                    <a:pt x="15671" y="178689"/>
                  </a:moveTo>
                  <a:lnTo>
                    <a:pt x="25773" y="181700"/>
                  </a:lnTo>
                  <a:lnTo>
                    <a:pt x="38183" y="184698"/>
                  </a:lnTo>
                  <a:lnTo>
                    <a:pt x="50370" y="186782"/>
                  </a:lnTo>
                  <a:lnTo>
                    <a:pt x="62719" y="187997"/>
                  </a:lnTo>
                  <a:lnTo>
                    <a:pt x="75615" y="188391"/>
                  </a:lnTo>
                  <a:lnTo>
                    <a:pt x="87070" y="187731"/>
                  </a:lnTo>
                  <a:lnTo>
                    <a:pt x="101485" y="184735"/>
                  </a:lnTo>
                  <a:lnTo>
                    <a:pt x="114295" y="179292"/>
                  </a:lnTo>
                  <a:lnTo>
                    <a:pt x="125047" y="171371"/>
                  </a:lnTo>
                  <a:lnTo>
                    <a:pt x="133287" y="160944"/>
                  </a:lnTo>
                  <a:lnTo>
                    <a:pt x="138564" y="147979"/>
                  </a:lnTo>
                  <a:lnTo>
                    <a:pt x="140423" y="132448"/>
                  </a:lnTo>
                  <a:lnTo>
                    <a:pt x="139986" y="124628"/>
                  </a:lnTo>
                  <a:lnTo>
                    <a:pt x="136625" y="111403"/>
                  </a:lnTo>
                  <a:lnTo>
                    <a:pt x="130047" y="100774"/>
                  </a:lnTo>
                  <a:lnTo>
                    <a:pt x="120370" y="92471"/>
                  </a:lnTo>
                  <a:lnTo>
                    <a:pt x="107711" y="86224"/>
                  </a:lnTo>
                  <a:lnTo>
                    <a:pt x="92189" y="81762"/>
                  </a:lnTo>
                  <a:lnTo>
                    <a:pt x="60134" y="74803"/>
                  </a:lnTo>
                  <a:lnTo>
                    <a:pt x="54580" y="73333"/>
                  </a:lnTo>
                  <a:lnTo>
                    <a:pt x="42835" y="66058"/>
                  </a:lnTo>
                  <a:lnTo>
                    <a:pt x="39243" y="54178"/>
                  </a:lnTo>
                  <a:lnTo>
                    <a:pt x="41507" y="43849"/>
                  </a:lnTo>
                  <a:lnTo>
                    <a:pt x="51091" y="35069"/>
                  </a:lnTo>
                  <a:lnTo>
                    <a:pt x="65849" y="32308"/>
                  </a:lnTo>
                  <a:lnTo>
                    <a:pt x="68116" y="32335"/>
                  </a:lnTo>
                  <a:lnTo>
                    <a:pt x="80562" y="33367"/>
                  </a:lnTo>
                  <a:lnTo>
                    <a:pt x="92969" y="35706"/>
                  </a:lnTo>
                  <a:lnTo>
                    <a:pt x="105375" y="39087"/>
                  </a:lnTo>
                  <a:lnTo>
                    <a:pt x="117817" y="43243"/>
                  </a:lnTo>
                  <a:lnTo>
                    <a:pt x="133477" y="48933"/>
                  </a:lnTo>
                  <a:lnTo>
                    <a:pt x="140423" y="14871"/>
                  </a:lnTo>
                  <a:lnTo>
                    <a:pt x="124752" y="9956"/>
                  </a:lnTo>
                  <a:lnTo>
                    <a:pt x="115126" y="7061"/>
                  </a:lnTo>
                  <a:lnTo>
                    <a:pt x="102707" y="3948"/>
                  </a:lnTo>
                  <a:lnTo>
                    <a:pt x="90573" y="1744"/>
                  </a:lnTo>
                  <a:lnTo>
                    <a:pt x="78282" y="433"/>
                  </a:lnTo>
                  <a:lnTo>
                    <a:pt x="65392" y="0"/>
                  </a:lnTo>
                  <a:lnTo>
                    <a:pt x="54057" y="604"/>
                  </a:lnTo>
                  <a:lnTo>
                    <a:pt x="39466" y="3473"/>
                  </a:lnTo>
                  <a:lnTo>
                    <a:pt x="26571" y="8763"/>
                  </a:lnTo>
                  <a:lnTo>
                    <a:pt x="15798" y="16539"/>
                  </a:lnTo>
                  <a:lnTo>
                    <a:pt x="7574" y="26866"/>
                  </a:lnTo>
                  <a:lnTo>
                    <a:pt x="2326" y="39809"/>
                  </a:lnTo>
                  <a:lnTo>
                    <a:pt x="482" y="55435"/>
                  </a:lnTo>
                  <a:lnTo>
                    <a:pt x="944" y="63301"/>
                  </a:lnTo>
                  <a:lnTo>
                    <a:pt x="4365" y="76414"/>
                  </a:lnTo>
                  <a:lnTo>
                    <a:pt x="10994" y="87080"/>
                  </a:lnTo>
                  <a:lnTo>
                    <a:pt x="20689" y="95495"/>
                  </a:lnTo>
                  <a:lnTo>
                    <a:pt x="33303" y="101853"/>
                  </a:lnTo>
                  <a:lnTo>
                    <a:pt x="48691" y="106349"/>
                  </a:lnTo>
                  <a:lnTo>
                    <a:pt x="81051" y="113347"/>
                  </a:lnTo>
                  <a:lnTo>
                    <a:pt x="86690" y="114889"/>
                  </a:lnTo>
                  <a:lnTo>
                    <a:pt x="98282" y="122279"/>
                  </a:lnTo>
                  <a:lnTo>
                    <a:pt x="101917" y="134226"/>
                  </a:lnTo>
                  <a:lnTo>
                    <a:pt x="99410" y="144712"/>
                  </a:lnTo>
                  <a:lnTo>
                    <a:pt x="89477" y="153388"/>
                  </a:lnTo>
                  <a:lnTo>
                    <a:pt x="75044" y="156121"/>
                  </a:lnTo>
                  <a:lnTo>
                    <a:pt x="71914" y="156067"/>
                  </a:lnTo>
                  <a:lnTo>
                    <a:pt x="59535" y="154920"/>
                  </a:lnTo>
                  <a:lnTo>
                    <a:pt x="46947" y="152517"/>
                  </a:lnTo>
                  <a:lnTo>
                    <a:pt x="34384" y="149169"/>
                  </a:lnTo>
                  <a:lnTo>
                    <a:pt x="22085" y="145186"/>
                  </a:lnTo>
                  <a:lnTo>
                    <a:pt x="6451" y="139700"/>
                  </a:lnTo>
                  <a:lnTo>
                    <a:pt x="0" y="173482"/>
                  </a:lnTo>
                  <a:lnTo>
                    <a:pt x="15671" y="17868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6282616" y="3575801"/>
              <a:ext cx="130505" cy="184937"/>
            </a:xfrm>
            <a:custGeom>
              <a:avLst/>
              <a:gdLst/>
              <a:ahLst/>
              <a:cxnLst/>
              <a:rect l="l" t="t" r="r" b="b"/>
              <a:pathLst>
                <a:path w="130505" h="184937">
                  <a:moveTo>
                    <a:pt x="1049" y="170797"/>
                  </a:moveTo>
                  <a:lnTo>
                    <a:pt x="8857" y="181212"/>
                  </a:lnTo>
                  <a:lnTo>
                    <a:pt x="23380" y="184937"/>
                  </a:lnTo>
                  <a:lnTo>
                    <a:pt x="130505" y="184937"/>
                  </a:lnTo>
                  <a:lnTo>
                    <a:pt x="130505" y="154584"/>
                  </a:lnTo>
                  <a:lnTo>
                    <a:pt x="40500" y="154584"/>
                  </a:lnTo>
                  <a:lnTo>
                    <a:pt x="40500" y="105422"/>
                  </a:lnTo>
                  <a:lnTo>
                    <a:pt x="118846" y="105422"/>
                  </a:lnTo>
                  <a:lnTo>
                    <a:pt x="118846" y="76072"/>
                  </a:lnTo>
                  <a:lnTo>
                    <a:pt x="40500" y="76072"/>
                  </a:lnTo>
                  <a:lnTo>
                    <a:pt x="40500" y="30594"/>
                  </a:lnTo>
                  <a:lnTo>
                    <a:pt x="129984" y="30594"/>
                  </a:lnTo>
                  <a:lnTo>
                    <a:pt x="129984" y="0"/>
                  </a:lnTo>
                  <a:lnTo>
                    <a:pt x="23380" y="0"/>
                  </a:lnTo>
                  <a:lnTo>
                    <a:pt x="15077" y="1053"/>
                  </a:lnTo>
                  <a:lnTo>
                    <a:pt x="3946" y="8466"/>
                  </a:lnTo>
                  <a:lnTo>
                    <a:pt x="0" y="21882"/>
                  </a:lnTo>
                  <a:lnTo>
                    <a:pt x="0" y="163321"/>
                  </a:lnTo>
                  <a:lnTo>
                    <a:pt x="1049" y="170797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6434989" y="3574573"/>
              <a:ext cx="140423" cy="188391"/>
            </a:xfrm>
            <a:custGeom>
              <a:avLst/>
              <a:gdLst/>
              <a:ahLst/>
              <a:cxnLst/>
              <a:rect l="l" t="t" r="r" b="b"/>
              <a:pathLst>
                <a:path w="140423" h="188391">
                  <a:moveTo>
                    <a:pt x="15646" y="178689"/>
                  </a:moveTo>
                  <a:lnTo>
                    <a:pt x="25748" y="181694"/>
                  </a:lnTo>
                  <a:lnTo>
                    <a:pt x="38180" y="184695"/>
                  </a:lnTo>
                  <a:lnTo>
                    <a:pt x="50372" y="186780"/>
                  </a:lnTo>
                  <a:lnTo>
                    <a:pt x="62706" y="187996"/>
                  </a:lnTo>
                  <a:lnTo>
                    <a:pt x="75565" y="188391"/>
                  </a:lnTo>
                  <a:lnTo>
                    <a:pt x="87075" y="187727"/>
                  </a:lnTo>
                  <a:lnTo>
                    <a:pt x="101495" y="184725"/>
                  </a:lnTo>
                  <a:lnTo>
                    <a:pt x="114306" y="179280"/>
                  </a:lnTo>
                  <a:lnTo>
                    <a:pt x="125055" y="171359"/>
                  </a:lnTo>
                  <a:lnTo>
                    <a:pt x="133292" y="160933"/>
                  </a:lnTo>
                  <a:lnTo>
                    <a:pt x="138565" y="147973"/>
                  </a:lnTo>
                  <a:lnTo>
                    <a:pt x="140423" y="132448"/>
                  </a:lnTo>
                  <a:lnTo>
                    <a:pt x="139989" y="124655"/>
                  </a:lnTo>
                  <a:lnTo>
                    <a:pt x="136635" y="111421"/>
                  </a:lnTo>
                  <a:lnTo>
                    <a:pt x="130064" y="100785"/>
                  </a:lnTo>
                  <a:lnTo>
                    <a:pt x="120394" y="92476"/>
                  </a:lnTo>
                  <a:lnTo>
                    <a:pt x="107742" y="86226"/>
                  </a:lnTo>
                  <a:lnTo>
                    <a:pt x="92227" y="81762"/>
                  </a:lnTo>
                  <a:lnTo>
                    <a:pt x="60147" y="74803"/>
                  </a:lnTo>
                  <a:lnTo>
                    <a:pt x="54626" y="73340"/>
                  </a:lnTo>
                  <a:lnTo>
                    <a:pt x="42880" y="66064"/>
                  </a:lnTo>
                  <a:lnTo>
                    <a:pt x="39281" y="54178"/>
                  </a:lnTo>
                  <a:lnTo>
                    <a:pt x="41538" y="43856"/>
                  </a:lnTo>
                  <a:lnTo>
                    <a:pt x="51111" y="35071"/>
                  </a:lnTo>
                  <a:lnTo>
                    <a:pt x="65874" y="32308"/>
                  </a:lnTo>
                  <a:lnTo>
                    <a:pt x="68103" y="32334"/>
                  </a:lnTo>
                  <a:lnTo>
                    <a:pt x="80545" y="33363"/>
                  </a:lnTo>
                  <a:lnTo>
                    <a:pt x="92952" y="35702"/>
                  </a:lnTo>
                  <a:lnTo>
                    <a:pt x="105361" y="39084"/>
                  </a:lnTo>
                  <a:lnTo>
                    <a:pt x="117805" y="43243"/>
                  </a:lnTo>
                  <a:lnTo>
                    <a:pt x="133489" y="48933"/>
                  </a:lnTo>
                  <a:lnTo>
                    <a:pt x="140423" y="14871"/>
                  </a:lnTo>
                  <a:lnTo>
                    <a:pt x="124802" y="9956"/>
                  </a:lnTo>
                  <a:lnTo>
                    <a:pt x="115108" y="7049"/>
                  </a:lnTo>
                  <a:lnTo>
                    <a:pt x="102688" y="3941"/>
                  </a:lnTo>
                  <a:lnTo>
                    <a:pt x="90564" y="1741"/>
                  </a:lnTo>
                  <a:lnTo>
                    <a:pt x="78284" y="432"/>
                  </a:lnTo>
                  <a:lnTo>
                    <a:pt x="65392" y="0"/>
                  </a:lnTo>
                  <a:lnTo>
                    <a:pt x="54074" y="603"/>
                  </a:lnTo>
                  <a:lnTo>
                    <a:pt x="39487" y="3471"/>
                  </a:lnTo>
                  <a:lnTo>
                    <a:pt x="26592" y="8760"/>
                  </a:lnTo>
                  <a:lnTo>
                    <a:pt x="15817" y="16536"/>
                  </a:lnTo>
                  <a:lnTo>
                    <a:pt x="7590" y="26863"/>
                  </a:lnTo>
                  <a:lnTo>
                    <a:pt x="2340" y="39808"/>
                  </a:lnTo>
                  <a:lnTo>
                    <a:pt x="495" y="55435"/>
                  </a:lnTo>
                  <a:lnTo>
                    <a:pt x="957" y="63310"/>
                  </a:lnTo>
                  <a:lnTo>
                    <a:pt x="4376" y="76420"/>
                  </a:lnTo>
                  <a:lnTo>
                    <a:pt x="11003" y="87084"/>
                  </a:lnTo>
                  <a:lnTo>
                    <a:pt x="20696" y="95497"/>
                  </a:lnTo>
                  <a:lnTo>
                    <a:pt x="33315" y="101854"/>
                  </a:lnTo>
                  <a:lnTo>
                    <a:pt x="48717" y="106349"/>
                  </a:lnTo>
                  <a:lnTo>
                    <a:pt x="81051" y="113347"/>
                  </a:lnTo>
                  <a:lnTo>
                    <a:pt x="86683" y="114886"/>
                  </a:lnTo>
                  <a:lnTo>
                    <a:pt x="98276" y="122276"/>
                  </a:lnTo>
                  <a:lnTo>
                    <a:pt x="101904" y="134226"/>
                  </a:lnTo>
                  <a:lnTo>
                    <a:pt x="99415" y="144699"/>
                  </a:lnTo>
                  <a:lnTo>
                    <a:pt x="89506" y="153385"/>
                  </a:lnTo>
                  <a:lnTo>
                    <a:pt x="75057" y="156121"/>
                  </a:lnTo>
                  <a:lnTo>
                    <a:pt x="71956" y="156068"/>
                  </a:lnTo>
                  <a:lnTo>
                    <a:pt x="59569" y="154924"/>
                  </a:lnTo>
                  <a:lnTo>
                    <a:pt x="46984" y="152521"/>
                  </a:lnTo>
                  <a:lnTo>
                    <a:pt x="34430" y="149171"/>
                  </a:lnTo>
                  <a:lnTo>
                    <a:pt x="22136" y="145186"/>
                  </a:lnTo>
                  <a:lnTo>
                    <a:pt x="6464" y="139700"/>
                  </a:lnTo>
                  <a:lnTo>
                    <a:pt x="0" y="173482"/>
                  </a:lnTo>
                  <a:lnTo>
                    <a:pt x="15646" y="17868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5579826" y="1041400"/>
              <a:ext cx="813562" cy="349846"/>
            </a:xfrm>
            <a:custGeom>
              <a:avLst/>
              <a:gdLst/>
              <a:ahLst/>
              <a:cxnLst/>
              <a:rect l="l" t="t" r="r" b="b"/>
              <a:pathLst>
                <a:path w="813562" h="349846">
                  <a:moveTo>
                    <a:pt x="88557" y="105384"/>
                  </a:moveTo>
                  <a:lnTo>
                    <a:pt x="78879" y="110959"/>
                  </a:lnTo>
                  <a:lnTo>
                    <a:pt x="68910" y="116611"/>
                  </a:lnTo>
                  <a:lnTo>
                    <a:pt x="59232" y="124307"/>
                  </a:lnTo>
                  <a:lnTo>
                    <a:pt x="50025" y="132207"/>
                  </a:lnTo>
                  <a:lnTo>
                    <a:pt x="41630" y="140550"/>
                  </a:lnTo>
                  <a:lnTo>
                    <a:pt x="33134" y="150329"/>
                  </a:lnTo>
                  <a:lnTo>
                    <a:pt x="25285" y="161086"/>
                  </a:lnTo>
                  <a:lnTo>
                    <a:pt x="18389" y="172986"/>
                  </a:lnTo>
                  <a:lnTo>
                    <a:pt x="12052" y="185547"/>
                  </a:lnTo>
                  <a:lnTo>
                    <a:pt x="5600" y="199542"/>
                  </a:lnTo>
                  <a:lnTo>
                    <a:pt x="0" y="214401"/>
                  </a:lnTo>
                  <a:lnTo>
                    <a:pt x="87248" y="349846"/>
                  </a:lnTo>
                  <a:lnTo>
                    <a:pt x="92836" y="335051"/>
                  </a:lnTo>
                  <a:lnTo>
                    <a:pt x="99288" y="321729"/>
                  </a:lnTo>
                  <a:lnTo>
                    <a:pt x="105384" y="309041"/>
                  </a:lnTo>
                  <a:lnTo>
                    <a:pt x="113360" y="297002"/>
                  </a:lnTo>
                  <a:lnTo>
                    <a:pt x="121043" y="286537"/>
                  </a:lnTo>
                  <a:lnTo>
                    <a:pt x="128663" y="276593"/>
                  </a:lnTo>
                  <a:lnTo>
                    <a:pt x="137820" y="267754"/>
                  </a:lnTo>
                  <a:lnTo>
                    <a:pt x="147027" y="259791"/>
                  </a:lnTo>
                  <a:lnTo>
                    <a:pt x="156146" y="252895"/>
                  </a:lnTo>
                  <a:lnTo>
                    <a:pt x="165861" y="246443"/>
                  </a:lnTo>
                  <a:lnTo>
                    <a:pt x="176593" y="240931"/>
                  </a:lnTo>
                  <a:lnTo>
                    <a:pt x="187083" y="236029"/>
                  </a:lnTo>
                  <a:lnTo>
                    <a:pt x="198297" y="232486"/>
                  </a:lnTo>
                  <a:lnTo>
                    <a:pt x="209511" y="229171"/>
                  </a:lnTo>
                  <a:lnTo>
                    <a:pt x="220751" y="226339"/>
                  </a:lnTo>
                  <a:lnTo>
                    <a:pt x="232702" y="224332"/>
                  </a:lnTo>
                  <a:lnTo>
                    <a:pt x="245465" y="222758"/>
                  </a:lnTo>
                  <a:lnTo>
                    <a:pt x="257479" y="221475"/>
                  </a:lnTo>
                  <a:lnTo>
                    <a:pt x="270738" y="221475"/>
                  </a:lnTo>
                  <a:lnTo>
                    <a:pt x="283502" y="220700"/>
                  </a:lnTo>
                  <a:lnTo>
                    <a:pt x="310032" y="222034"/>
                  </a:lnTo>
                  <a:lnTo>
                    <a:pt x="337604" y="225044"/>
                  </a:lnTo>
                  <a:lnTo>
                    <a:pt x="364909" y="228346"/>
                  </a:lnTo>
                  <a:lnTo>
                    <a:pt x="393064" y="232486"/>
                  </a:lnTo>
                  <a:lnTo>
                    <a:pt x="450684" y="242900"/>
                  </a:lnTo>
                  <a:lnTo>
                    <a:pt x="507847" y="253466"/>
                  </a:lnTo>
                  <a:lnTo>
                    <a:pt x="535939" y="257759"/>
                  </a:lnTo>
                  <a:lnTo>
                    <a:pt x="563206" y="261302"/>
                  </a:lnTo>
                  <a:lnTo>
                    <a:pt x="590740" y="264147"/>
                  </a:lnTo>
                  <a:lnTo>
                    <a:pt x="617245" y="264871"/>
                  </a:lnTo>
                  <a:lnTo>
                    <a:pt x="643331" y="264871"/>
                  </a:lnTo>
                  <a:lnTo>
                    <a:pt x="655307" y="263347"/>
                  </a:lnTo>
                  <a:lnTo>
                    <a:pt x="668121" y="262128"/>
                  </a:lnTo>
                  <a:lnTo>
                    <a:pt x="680034" y="259791"/>
                  </a:lnTo>
                  <a:lnTo>
                    <a:pt x="691349" y="256997"/>
                  </a:lnTo>
                  <a:lnTo>
                    <a:pt x="702576" y="253466"/>
                  </a:lnTo>
                  <a:lnTo>
                    <a:pt x="713752" y="249339"/>
                  </a:lnTo>
                  <a:lnTo>
                    <a:pt x="724204" y="244970"/>
                  </a:lnTo>
                  <a:lnTo>
                    <a:pt x="734936" y="239331"/>
                  </a:lnTo>
                  <a:lnTo>
                    <a:pt x="744677" y="233260"/>
                  </a:lnTo>
                  <a:lnTo>
                    <a:pt x="754595" y="226339"/>
                  </a:lnTo>
                  <a:lnTo>
                    <a:pt x="763054" y="218744"/>
                  </a:lnTo>
                  <a:lnTo>
                    <a:pt x="772223" y="209511"/>
                  </a:lnTo>
                  <a:lnTo>
                    <a:pt x="779843" y="199542"/>
                  </a:lnTo>
                  <a:lnTo>
                    <a:pt x="787539" y="189128"/>
                  </a:lnTo>
                  <a:lnTo>
                    <a:pt x="795400" y="177088"/>
                  </a:lnTo>
                  <a:lnTo>
                    <a:pt x="801535" y="164592"/>
                  </a:lnTo>
                  <a:lnTo>
                    <a:pt x="807935" y="151066"/>
                  </a:lnTo>
                  <a:lnTo>
                    <a:pt x="813561" y="136258"/>
                  </a:lnTo>
                  <a:lnTo>
                    <a:pt x="726566" y="0"/>
                  </a:lnTo>
                  <a:lnTo>
                    <a:pt x="720636" y="14820"/>
                  </a:lnTo>
                  <a:lnTo>
                    <a:pt x="714540" y="28892"/>
                  </a:lnTo>
                  <a:lnTo>
                    <a:pt x="707377" y="41300"/>
                  </a:lnTo>
                  <a:lnTo>
                    <a:pt x="700519" y="53352"/>
                  </a:lnTo>
                  <a:lnTo>
                    <a:pt x="692556" y="64008"/>
                  </a:lnTo>
                  <a:lnTo>
                    <a:pt x="684212" y="73736"/>
                  </a:lnTo>
                  <a:lnTo>
                    <a:pt x="675703" y="82181"/>
                  </a:lnTo>
                  <a:lnTo>
                    <a:pt x="666572" y="89789"/>
                  </a:lnTo>
                  <a:lnTo>
                    <a:pt x="657364" y="97015"/>
                  </a:lnTo>
                  <a:lnTo>
                    <a:pt x="647687" y="103365"/>
                  </a:lnTo>
                  <a:lnTo>
                    <a:pt x="637197" y="108978"/>
                  </a:lnTo>
                  <a:lnTo>
                    <a:pt x="626452" y="113830"/>
                  </a:lnTo>
                  <a:lnTo>
                    <a:pt x="615238" y="118173"/>
                  </a:lnTo>
                  <a:lnTo>
                    <a:pt x="604037" y="121450"/>
                  </a:lnTo>
                  <a:lnTo>
                    <a:pt x="592048" y="123774"/>
                  </a:lnTo>
                  <a:lnTo>
                    <a:pt x="580008" y="125768"/>
                  </a:lnTo>
                  <a:lnTo>
                    <a:pt x="568324" y="127838"/>
                  </a:lnTo>
                  <a:lnTo>
                    <a:pt x="555586" y="128600"/>
                  </a:lnTo>
                  <a:lnTo>
                    <a:pt x="542797" y="129362"/>
                  </a:lnTo>
                  <a:lnTo>
                    <a:pt x="530275" y="129362"/>
                  </a:lnTo>
                  <a:lnTo>
                    <a:pt x="503554" y="127838"/>
                  </a:lnTo>
                  <a:lnTo>
                    <a:pt x="476186" y="125768"/>
                  </a:lnTo>
                  <a:lnTo>
                    <a:pt x="448678" y="122224"/>
                  </a:lnTo>
                  <a:lnTo>
                    <a:pt x="420573" y="117398"/>
                  </a:lnTo>
                  <a:lnTo>
                    <a:pt x="362851" y="106895"/>
                  </a:lnTo>
                  <a:lnTo>
                    <a:pt x="305942" y="97015"/>
                  </a:lnTo>
                  <a:lnTo>
                    <a:pt x="277926" y="92087"/>
                  </a:lnTo>
                  <a:lnTo>
                    <a:pt x="249567" y="88531"/>
                  </a:lnTo>
                  <a:lnTo>
                    <a:pt x="222288" y="86525"/>
                  </a:lnTo>
                  <a:lnTo>
                    <a:pt x="196253" y="84975"/>
                  </a:lnTo>
                  <a:lnTo>
                    <a:pt x="182956" y="84975"/>
                  </a:lnTo>
                  <a:lnTo>
                    <a:pt x="170179" y="85763"/>
                  </a:lnTo>
                  <a:lnTo>
                    <a:pt x="157454" y="86525"/>
                  </a:lnTo>
                  <a:lnTo>
                    <a:pt x="145745" y="88531"/>
                  </a:lnTo>
                  <a:lnTo>
                    <a:pt x="133756" y="90576"/>
                  </a:lnTo>
                  <a:lnTo>
                    <a:pt x="121729" y="92595"/>
                  </a:lnTo>
                  <a:lnTo>
                    <a:pt x="110502" y="96189"/>
                  </a:lnTo>
                  <a:lnTo>
                    <a:pt x="99771" y="100584"/>
                  </a:lnTo>
                  <a:lnTo>
                    <a:pt x="88557" y="105384"/>
                  </a:lnTo>
                  <a:close/>
                </a:path>
              </a:pathLst>
            </a:custGeom>
            <a:solidFill>
              <a:srgbClr val="E033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5666333" y="1176349"/>
              <a:ext cx="813523" cy="349885"/>
            </a:xfrm>
            <a:custGeom>
              <a:avLst/>
              <a:gdLst/>
              <a:ahLst/>
              <a:cxnLst/>
              <a:rect l="l" t="t" r="r" b="b"/>
              <a:pathLst>
                <a:path w="813523" h="349885">
                  <a:moveTo>
                    <a:pt x="88506" y="104381"/>
                  </a:moveTo>
                  <a:lnTo>
                    <a:pt x="78905" y="110020"/>
                  </a:lnTo>
                  <a:lnTo>
                    <a:pt x="68884" y="116420"/>
                  </a:lnTo>
                  <a:lnTo>
                    <a:pt x="59220" y="123545"/>
                  </a:lnTo>
                  <a:lnTo>
                    <a:pt x="49999" y="131178"/>
                  </a:lnTo>
                  <a:lnTo>
                    <a:pt x="41592" y="140411"/>
                  </a:lnTo>
                  <a:lnTo>
                    <a:pt x="33159" y="150075"/>
                  </a:lnTo>
                  <a:lnTo>
                    <a:pt x="25285" y="160832"/>
                  </a:lnTo>
                  <a:lnTo>
                    <a:pt x="18351" y="172796"/>
                  </a:lnTo>
                  <a:lnTo>
                    <a:pt x="12052" y="185305"/>
                  </a:lnTo>
                  <a:lnTo>
                    <a:pt x="5626" y="198843"/>
                  </a:lnTo>
                  <a:lnTo>
                    <a:pt x="0" y="213321"/>
                  </a:lnTo>
                  <a:lnTo>
                    <a:pt x="87274" y="349885"/>
                  </a:lnTo>
                  <a:lnTo>
                    <a:pt x="92862" y="335102"/>
                  </a:lnTo>
                  <a:lnTo>
                    <a:pt x="99275" y="321056"/>
                  </a:lnTo>
                  <a:lnTo>
                    <a:pt x="105371" y="308317"/>
                  </a:lnTo>
                  <a:lnTo>
                    <a:pt x="113309" y="296570"/>
                  </a:lnTo>
                  <a:lnTo>
                    <a:pt x="120942" y="285838"/>
                  </a:lnTo>
                  <a:lnTo>
                    <a:pt x="128625" y="276199"/>
                  </a:lnTo>
                  <a:lnTo>
                    <a:pt x="137033" y="267741"/>
                  </a:lnTo>
                  <a:lnTo>
                    <a:pt x="146202" y="259283"/>
                  </a:lnTo>
                  <a:lnTo>
                    <a:pt x="156197" y="252158"/>
                  </a:lnTo>
                  <a:lnTo>
                    <a:pt x="165874" y="245757"/>
                  </a:lnTo>
                  <a:lnTo>
                    <a:pt x="176618" y="240195"/>
                  </a:lnTo>
                  <a:lnTo>
                    <a:pt x="187058" y="236118"/>
                  </a:lnTo>
                  <a:lnTo>
                    <a:pt x="197523" y="231736"/>
                  </a:lnTo>
                  <a:lnTo>
                    <a:pt x="209511" y="228193"/>
                  </a:lnTo>
                  <a:lnTo>
                    <a:pt x="220764" y="225361"/>
                  </a:lnTo>
                  <a:lnTo>
                    <a:pt x="232714" y="223393"/>
                  </a:lnTo>
                  <a:lnTo>
                    <a:pt x="245503" y="222046"/>
                  </a:lnTo>
                  <a:lnTo>
                    <a:pt x="257454" y="221297"/>
                  </a:lnTo>
                  <a:lnTo>
                    <a:pt x="270027" y="220510"/>
                  </a:lnTo>
                  <a:lnTo>
                    <a:pt x="283514" y="220510"/>
                  </a:lnTo>
                  <a:lnTo>
                    <a:pt x="310019" y="221297"/>
                  </a:lnTo>
                  <a:lnTo>
                    <a:pt x="336842" y="224091"/>
                  </a:lnTo>
                  <a:lnTo>
                    <a:pt x="364858" y="227660"/>
                  </a:lnTo>
                  <a:lnTo>
                    <a:pt x="393039" y="231736"/>
                  </a:lnTo>
                  <a:lnTo>
                    <a:pt x="450189" y="242252"/>
                  </a:lnTo>
                  <a:lnTo>
                    <a:pt x="507606" y="252933"/>
                  </a:lnTo>
                  <a:lnTo>
                    <a:pt x="535851" y="257009"/>
                  </a:lnTo>
                  <a:lnTo>
                    <a:pt x="563206" y="261302"/>
                  </a:lnTo>
                  <a:lnTo>
                    <a:pt x="590778" y="263410"/>
                  </a:lnTo>
                  <a:lnTo>
                    <a:pt x="617270" y="264896"/>
                  </a:lnTo>
                  <a:lnTo>
                    <a:pt x="630059" y="264896"/>
                  </a:lnTo>
                  <a:lnTo>
                    <a:pt x="642797" y="264172"/>
                  </a:lnTo>
                  <a:lnTo>
                    <a:pt x="655307" y="262661"/>
                  </a:lnTo>
                  <a:lnTo>
                    <a:pt x="668083" y="261302"/>
                  </a:lnTo>
                  <a:lnTo>
                    <a:pt x="680034" y="259283"/>
                  </a:lnTo>
                  <a:lnTo>
                    <a:pt x="691362" y="256501"/>
                  </a:lnTo>
                  <a:lnTo>
                    <a:pt x="702564" y="252933"/>
                  </a:lnTo>
                  <a:lnTo>
                    <a:pt x="713816" y="249389"/>
                  </a:lnTo>
                  <a:lnTo>
                    <a:pt x="724166" y="244538"/>
                  </a:lnTo>
                  <a:lnTo>
                    <a:pt x="734669" y="238899"/>
                  </a:lnTo>
                  <a:lnTo>
                    <a:pt x="744664" y="232511"/>
                  </a:lnTo>
                  <a:lnTo>
                    <a:pt x="753872" y="225361"/>
                  </a:lnTo>
                  <a:lnTo>
                    <a:pt x="763041" y="217766"/>
                  </a:lnTo>
                  <a:lnTo>
                    <a:pt x="772223" y="208559"/>
                  </a:lnTo>
                  <a:lnTo>
                    <a:pt x="779868" y="198843"/>
                  </a:lnTo>
                  <a:lnTo>
                    <a:pt x="787539" y="188125"/>
                  </a:lnTo>
                  <a:lnTo>
                    <a:pt x="795108" y="176860"/>
                  </a:lnTo>
                  <a:lnTo>
                    <a:pt x="801484" y="163576"/>
                  </a:lnTo>
                  <a:lnTo>
                    <a:pt x="807948" y="150075"/>
                  </a:lnTo>
                  <a:lnTo>
                    <a:pt x="813523" y="135597"/>
                  </a:lnTo>
                  <a:lnTo>
                    <a:pt x="726287" y="0"/>
                  </a:lnTo>
                  <a:lnTo>
                    <a:pt x="720674" y="14833"/>
                  </a:lnTo>
                  <a:lnTo>
                    <a:pt x="714527" y="28168"/>
                  </a:lnTo>
                  <a:lnTo>
                    <a:pt x="707402" y="40919"/>
                  </a:lnTo>
                  <a:lnTo>
                    <a:pt x="700239" y="52616"/>
                  </a:lnTo>
                  <a:lnTo>
                    <a:pt x="684149" y="72999"/>
                  </a:lnTo>
                  <a:lnTo>
                    <a:pt x="666559" y="90093"/>
                  </a:lnTo>
                  <a:lnTo>
                    <a:pt x="647674" y="103124"/>
                  </a:lnTo>
                  <a:lnTo>
                    <a:pt x="626452" y="112839"/>
                  </a:lnTo>
                  <a:lnTo>
                    <a:pt x="604012" y="120738"/>
                  </a:lnTo>
                  <a:lnTo>
                    <a:pt x="580034" y="125641"/>
                  </a:lnTo>
                  <a:lnTo>
                    <a:pt x="555536" y="128397"/>
                  </a:lnTo>
                  <a:lnTo>
                    <a:pt x="530275" y="128397"/>
                  </a:lnTo>
                  <a:lnTo>
                    <a:pt x="503504" y="127622"/>
                  </a:lnTo>
                  <a:lnTo>
                    <a:pt x="475957" y="124790"/>
                  </a:lnTo>
                  <a:lnTo>
                    <a:pt x="448640" y="121500"/>
                  </a:lnTo>
                  <a:lnTo>
                    <a:pt x="420535" y="117195"/>
                  </a:lnTo>
                  <a:lnTo>
                    <a:pt x="362889" y="106692"/>
                  </a:lnTo>
                  <a:lnTo>
                    <a:pt x="305981" y="96266"/>
                  </a:lnTo>
                  <a:lnTo>
                    <a:pt x="277647" y="92138"/>
                  </a:lnTo>
                  <a:lnTo>
                    <a:pt x="249580" y="88646"/>
                  </a:lnTo>
                  <a:lnTo>
                    <a:pt x="223037" y="85750"/>
                  </a:lnTo>
                  <a:lnTo>
                    <a:pt x="196278" y="85013"/>
                  </a:lnTo>
                  <a:lnTo>
                    <a:pt x="170180" y="85013"/>
                  </a:lnTo>
                  <a:lnTo>
                    <a:pt x="157480" y="86525"/>
                  </a:lnTo>
                  <a:lnTo>
                    <a:pt x="145453" y="87807"/>
                  </a:lnTo>
                  <a:lnTo>
                    <a:pt x="133743" y="90093"/>
                  </a:lnTo>
                  <a:lnTo>
                    <a:pt x="121716" y="92925"/>
                  </a:lnTo>
                  <a:lnTo>
                    <a:pt x="110489" y="96266"/>
                  </a:lnTo>
                  <a:lnTo>
                    <a:pt x="99783" y="100330"/>
                  </a:lnTo>
                  <a:lnTo>
                    <a:pt x="88506" y="10438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5752826" y="1310344"/>
              <a:ext cx="813574" cy="350126"/>
            </a:xfrm>
            <a:custGeom>
              <a:avLst/>
              <a:gdLst/>
              <a:ahLst/>
              <a:cxnLst/>
              <a:rect l="l" t="t" r="r" b="b"/>
              <a:pathLst>
                <a:path w="813574" h="350126">
                  <a:moveTo>
                    <a:pt x="88557" y="104901"/>
                  </a:moveTo>
                  <a:lnTo>
                    <a:pt x="78879" y="110540"/>
                  </a:lnTo>
                  <a:lnTo>
                    <a:pt x="68910" y="116916"/>
                  </a:lnTo>
                  <a:lnTo>
                    <a:pt x="59004" y="123748"/>
                  </a:lnTo>
                  <a:lnTo>
                    <a:pt x="50038" y="132168"/>
                  </a:lnTo>
                  <a:lnTo>
                    <a:pt x="41630" y="140690"/>
                  </a:lnTo>
                  <a:lnTo>
                    <a:pt x="32956" y="150583"/>
                  </a:lnTo>
                  <a:lnTo>
                    <a:pt x="25298" y="161074"/>
                  </a:lnTo>
                  <a:lnTo>
                    <a:pt x="18389" y="173012"/>
                  </a:lnTo>
                  <a:lnTo>
                    <a:pt x="11226" y="185813"/>
                  </a:lnTo>
                  <a:lnTo>
                    <a:pt x="5651" y="199847"/>
                  </a:lnTo>
                  <a:lnTo>
                    <a:pt x="0" y="214655"/>
                  </a:lnTo>
                  <a:lnTo>
                    <a:pt x="87274" y="350126"/>
                  </a:lnTo>
                  <a:lnTo>
                    <a:pt x="92824" y="335318"/>
                  </a:lnTo>
                  <a:lnTo>
                    <a:pt x="99314" y="321284"/>
                  </a:lnTo>
                  <a:lnTo>
                    <a:pt x="105410" y="308800"/>
                  </a:lnTo>
                  <a:lnTo>
                    <a:pt x="113385" y="297611"/>
                  </a:lnTo>
                  <a:lnTo>
                    <a:pt x="120967" y="286334"/>
                  </a:lnTo>
                  <a:lnTo>
                    <a:pt x="128638" y="277202"/>
                  </a:lnTo>
                  <a:lnTo>
                    <a:pt x="137033" y="267944"/>
                  </a:lnTo>
                  <a:lnTo>
                    <a:pt x="146227" y="260324"/>
                  </a:lnTo>
                  <a:lnTo>
                    <a:pt x="156222" y="253199"/>
                  </a:lnTo>
                  <a:lnTo>
                    <a:pt x="165900" y="246760"/>
                  </a:lnTo>
                  <a:lnTo>
                    <a:pt x="176593" y="241172"/>
                  </a:lnTo>
                  <a:lnTo>
                    <a:pt x="187058" y="236296"/>
                  </a:lnTo>
                  <a:lnTo>
                    <a:pt x="197535" y="231952"/>
                  </a:lnTo>
                  <a:lnTo>
                    <a:pt x="209537" y="229158"/>
                  </a:lnTo>
                  <a:lnTo>
                    <a:pt x="220776" y="226364"/>
                  </a:lnTo>
                  <a:lnTo>
                    <a:pt x="232702" y="224370"/>
                  </a:lnTo>
                  <a:lnTo>
                    <a:pt x="245490" y="223050"/>
                  </a:lnTo>
                  <a:lnTo>
                    <a:pt x="257225" y="221564"/>
                  </a:lnTo>
                  <a:lnTo>
                    <a:pt x="270040" y="220713"/>
                  </a:lnTo>
                  <a:lnTo>
                    <a:pt x="283273" y="220713"/>
                  </a:lnTo>
                  <a:lnTo>
                    <a:pt x="310045" y="222288"/>
                  </a:lnTo>
                  <a:lnTo>
                    <a:pt x="336842" y="224370"/>
                  </a:lnTo>
                  <a:lnTo>
                    <a:pt x="364871" y="228638"/>
                  </a:lnTo>
                  <a:lnTo>
                    <a:pt x="392925" y="232752"/>
                  </a:lnTo>
                  <a:lnTo>
                    <a:pt x="449859" y="243192"/>
                  </a:lnTo>
                  <a:lnTo>
                    <a:pt x="507580" y="253898"/>
                  </a:lnTo>
                  <a:lnTo>
                    <a:pt x="535927" y="257987"/>
                  </a:lnTo>
                  <a:lnTo>
                    <a:pt x="563206" y="261531"/>
                  </a:lnTo>
                  <a:lnTo>
                    <a:pt x="590842" y="264413"/>
                  </a:lnTo>
                  <a:lnTo>
                    <a:pt x="617308" y="265175"/>
                  </a:lnTo>
                  <a:lnTo>
                    <a:pt x="630047" y="265175"/>
                  </a:lnTo>
                  <a:lnTo>
                    <a:pt x="642556" y="264413"/>
                  </a:lnTo>
                  <a:lnTo>
                    <a:pt x="655345" y="263664"/>
                  </a:lnTo>
                  <a:lnTo>
                    <a:pt x="668121" y="262356"/>
                  </a:lnTo>
                  <a:lnTo>
                    <a:pt x="679843" y="260324"/>
                  </a:lnTo>
                  <a:lnTo>
                    <a:pt x="691362" y="257479"/>
                  </a:lnTo>
                  <a:lnTo>
                    <a:pt x="702551" y="253898"/>
                  </a:lnTo>
                  <a:lnTo>
                    <a:pt x="713752" y="249529"/>
                  </a:lnTo>
                  <a:lnTo>
                    <a:pt x="724217" y="244741"/>
                  </a:lnTo>
                  <a:lnTo>
                    <a:pt x="734745" y="239941"/>
                  </a:lnTo>
                  <a:lnTo>
                    <a:pt x="744702" y="233514"/>
                  </a:lnTo>
                  <a:lnTo>
                    <a:pt x="753859" y="226364"/>
                  </a:lnTo>
                  <a:lnTo>
                    <a:pt x="763079" y="217931"/>
                  </a:lnTo>
                  <a:lnTo>
                    <a:pt x="771918" y="209549"/>
                  </a:lnTo>
                  <a:lnTo>
                    <a:pt x="779894" y="199847"/>
                  </a:lnTo>
                  <a:lnTo>
                    <a:pt x="787514" y="189128"/>
                  </a:lnTo>
                  <a:lnTo>
                    <a:pt x="795185" y="177152"/>
                  </a:lnTo>
                  <a:lnTo>
                    <a:pt x="801535" y="164617"/>
                  </a:lnTo>
                  <a:lnTo>
                    <a:pt x="807948" y="150583"/>
                  </a:lnTo>
                  <a:lnTo>
                    <a:pt x="813574" y="135813"/>
                  </a:lnTo>
                  <a:lnTo>
                    <a:pt x="726300" y="0"/>
                  </a:lnTo>
                  <a:lnTo>
                    <a:pt x="720686" y="14808"/>
                  </a:lnTo>
                  <a:lnTo>
                    <a:pt x="714311" y="28054"/>
                  </a:lnTo>
                  <a:lnTo>
                    <a:pt x="707364" y="41668"/>
                  </a:lnTo>
                  <a:lnTo>
                    <a:pt x="700214" y="52793"/>
                  </a:lnTo>
                  <a:lnTo>
                    <a:pt x="692581" y="63296"/>
                  </a:lnTo>
                  <a:lnTo>
                    <a:pt x="684212" y="73266"/>
                  </a:lnTo>
                  <a:lnTo>
                    <a:pt x="675754" y="82219"/>
                  </a:lnTo>
                  <a:lnTo>
                    <a:pt x="666559" y="90093"/>
                  </a:lnTo>
                  <a:lnTo>
                    <a:pt x="657402" y="96977"/>
                  </a:lnTo>
                  <a:lnTo>
                    <a:pt x="647725" y="103390"/>
                  </a:lnTo>
                  <a:lnTo>
                    <a:pt x="636981" y="108965"/>
                  </a:lnTo>
                  <a:lnTo>
                    <a:pt x="626478" y="113880"/>
                  </a:lnTo>
                  <a:lnTo>
                    <a:pt x="615251" y="117360"/>
                  </a:lnTo>
                  <a:lnTo>
                    <a:pt x="604037" y="120967"/>
                  </a:lnTo>
                  <a:lnTo>
                    <a:pt x="592086" y="123748"/>
                  </a:lnTo>
                  <a:lnTo>
                    <a:pt x="580072" y="125882"/>
                  </a:lnTo>
                  <a:lnTo>
                    <a:pt x="568083" y="127355"/>
                  </a:lnTo>
                  <a:lnTo>
                    <a:pt x="555574" y="128663"/>
                  </a:lnTo>
                  <a:lnTo>
                    <a:pt x="542823" y="129425"/>
                  </a:lnTo>
                  <a:lnTo>
                    <a:pt x="530313" y="129425"/>
                  </a:lnTo>
                  <a:lnTo>
                    <a:pt x="503542" y="128155"/>
                  </a:lnTo>
                  <a:lnTo>
                    <a:pt x="475983" y="125882"/>
                  </a:lnTo>
                  <a:lnTo>
                    <a:pt x="448627" y="121678"/>
                  </a:lnTo>
                  <a:lnTo>
                    <a:pt x="419836" y="117360"/>
                  </a:lnTo>
                  <a:lnTo>
                    <a:pt x="362940" y="106895"/>
                  </a:lnTo>
                  <a:lnTo>
                    <a:pt x="305993" y="96532"/>
                  </a:lnTo>
                  <a:lnTo>
                    <a:pt x="277685" y="92138"/>
                  </a:lnTo>
                  <a:lnTo>
                    <a:pt x="249618" y="88582"/>
                  </a:lnTo>
                  <a:lnTo>
                    <a:pt x="222338" y="85763"/>
                  </a:lnTo>
                  <a:lnTo>
                    <a:pt x="196265" y="85242"/>
                  </a:lnTo>
                  <a:lnTo>
                    <a:pt x="182740" y="85242"/>
                  </a:lnTo>
                  <a:lnTo>
                    <a:pt x="170141" y="85763"/>
                  </a:lnTo>
                  <a:lnTo>
                    <a:pt x="157492" y="86512"/>
                  </a:lnTo>
                  <a:lnTo>
                    <a:pt x="145465" y="88061"/>
                  </a:lnTo>
                  <a:lnTo>
                    <a:pt x="133781" y="90093"/>
                  </a:lnTo>
                  <a:lnTo>
                    <a:pt x="121793" y="92925"/>
                  </a:lnTo>
                  <a:lnTo>
                    <a:pt x="110502" y="96532"/>
                  </a:lnTo>
                  <a:lnTo>
                    <a:pt x="99783" y="100571"/>
                  </a:lnTo>
                  <a:lnTo>
                    <a:pt x="88557" y="104901"/>
                  </a:lnTo>
                  <a:close/>
                </a:path>
              </a:pathLst>
            </a:custGeom>
            <a:solidFill>
              <a:srgbClr val="E033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5742880" y="1200357"/>
              <a:ext cx="661225" cy="302653"/>
            </a:xfrm>
            <a:custGeom>
              <a:avLst/>
              <a:gdLst/>
              <a:ahLst/>
              <a:cxnLst/>
              <a:rect l="l" t="t" r="r" b="b"/>
              <a:pathLst>
                <a:path w="661225" h="302653">
                  <a:moveTo>
                    <a:pt x="12801" y="185293"/>
                  </a:moveTo>
                  <a:lnTo>
                    <a:pt x="26098" y="182511"/>
                  </a:lnTo>
                  <a:lnTo>
                    <a:pt x="38862" y="180936"/>
                  </a:lnTo>
                  <a:lnTo>
                    <a:pt x="52082" y="179654"/>
                  </a:lnTo>
                  <a:lnTo>
                    <a:pt x="79641" y="179654"/>
                  </a:lnTo>
                  <a:lnTo>
                    <a:pt x="93637" y="180441"/>
                  </a:lnTo>
                  <a:lnTo>
                    <a:pt x="106934" y="181698"/>
                  </a:lnTo>
                  <a:lnTo>
                    <a:pt x="120967" y="183743"/>
                  </a:lnTo>
                  <a:lnTo>
                    <a:pt x="135051" y="186563"/>
                  </a:lnTo>
                  <a:lnTo>
                    <a:pt x="149275" y="189357"/>
                  </a:lnTo>
                  <a:lnTo>
                    <a:pt x="163322" y="192963"/>
                  </a:lnTo>
                  <a:lnTo>
                    <a:pt x="192151" y="201345"/>
                  </a:lnTo>
                  <a:lnTo>
                    <a:pt x="220243" y="211315"/>
                  </a:lnTo>
                  <a:lnTo>
                    <a:pt x="248310" y="221754"/>
                  </a:lnTo>
                  <a:lnTo>
                    <a:pt x="276364" y="233006"/>
                  </a:lnTo>
                  <a:lnTo>
                    <a:pt x="303136" y="245046"/>
                  </a:lnTo>
                  <a:lnTo>
                    <a:pt x="329984" y="256971"/>
                  </a:lnTo>
                  <a:lnTo>
                    <a:pt x="381266" y="281012"/>
                  </a:lnTo>
                  <a:lnTo>
                    <a:pt x="427685" y="302653"/>
                  </a:lnTo>
                  <a:lnTo>
                    <a:pt x="448640" y="296354"/>
                  </a:lnTo>
                  <a:lnTo>
                    <a:pt x="468528" y="289877"/>
                  </a:lnTo>
                  <a:lnTo>
                    <a:pt x="487413" y="283781"/>
                  </a:lnTo>
                  <a:lnTo>
                    <a:pt x="506323" y="276669"/>
                  </a:lnTo>
                  <a:lnTo>
                    <a:pt x="523913" y="268998"/>
                  </a:lnTo>
                  <a:lnTo>
                    <a:pt x="540258" y="260565"/>
                  </a:lnTo>
                  <a:lnTo>
                    <a:pt x="556323" y="251434"/>
                  </a:lnTo>
                  <a:lnTo>
                    <a:pt x="571881" y="241439"/>
                  </a:lnTo>
                  <a:lnTo>
                    <a:pt x="585914" y="230212"/>
                  </a:lnTo>
                  <a:lnTo>
                    <a:pt x="599160" y="218211"/>
                  </a:lnTo>
                  <a:lnTo>
                    <a:pt x="611949" y="204990"/>
                  </a:lnTo>
                  <a:lnTo>
                    <a:pt x="623163" y="190919"/>
                  </a:lnTo>
                  <a:lnTo>
                    <a:pt x="634415" y="174840"/>
                  </a:lnTo>
                  <a:lnTo>
                    <a:pt x="644131" y="157213"/>
                  </a:lnTo>
                  <a:lnTo>
                    <a:pt x="652500" y="137541"/>
                  </a:lnTo>
                  <a:lnTo>
                    <a:pt x="661225" y="116395"/>
                  </a:lnTo>
                  <a:lnTo>
                    <a:pt x="647611" y="119964"/>
                  </a:lnTo>
                  <a:lnTo>
                    <a:pt x="635228" y="122072"/>
                  </a:lnTo>
                  <a:lnTo>
                    <a:pt x="621626" y="123240"/>
                  </a:lnTo>
                  <a:lnTo>
                    <a:pt x="608355" y="124790"/>
                  </a:lnTo>
                  <a:lnTo>
                    <a:pt x="594880" y="124790"/>
                  </a:lnTo>
                  <a:lnTo>
                    <a:pt x="580783" y="124015"/>
                  </a:lnTo>
                  <a:lnTo>
                    <a:pt x="567601" y="123240"/>
                  </a:lnTo>
                  <a:lnTo>
                    <a:pt x="553516" y="122072"/>
                  </a:lnTo>
                  <a:lnTo>
                    <a:pt x="539521" y="119176"/>
                  </a:lnTo>
                  <a:lnTo>
                    <a:pt x="525437" y="117157"/>
                  </a:lnTo>
                  <a:lnTo>
                    <a:pt x="511403" y="113614"/>
                  </a:lnTo>
                  <a:lnTo>
                    <a:pt x="497154" y="110020"/>
                  </a:lnTo>
                  <a:lnTo>
                    <a:pt x="468528" y="101638"/>
                  </a:lnTo>
                  <a:lnTo>
                    <a:pt x="440207" y="91655"/>
                  </a:lnTo>
                  <a:lnTo>
                    <a:pt x="412203" y="81216"/>
                  </a:lnTo>
                  <a:lnTo>
                    <a:pt x="384911" y="69392"/>
                  </a:lnTo>
                  <a:lnTo>
                    <a:pt x="357314" y="57480"/>
                  </a:lnTo>
                  <a:lnTo>
                    <a:pt x="330466" y="45656"/>
                  </a:lnTo>
                  <a:lnTo>
                    <a:pt x="279984" y="20967"/>
                  </a:lnTo>
                  <a:lnTo>
                    <a:pt x="232778" y="0"/>
                  </a:lnTo>
                  <a:lnTo>
                    <a:pt x="211836" y="5638"/>
                  </a:lnTo>
                  <a:lnTo>
                    <a:pt x="192151" y="12509"/>
                  </a:lnTo>
                  <a:lnTo>
                    <a:pt x="172275" y="18923"/>
                  </a:lnTo>
                  <a:lnTo>
                    <a:pt x="154152" y="26593"/>
                  </a:lnTo>
                  <a:lnTo>
                    <a:pt x="136601" y="34480"/>
                  </a:lnTo>
                  <a:lnTo>
                    <a:pt x="119735" y="42900"/>
                  </a:lnTo>
                  <a:lnTo>
                    <a:pt x="103390" y="51841"/>
                  </a:lnTo>
                  <a:lnTo>
                    <a:pt x="88823" y="62522"/>
                  </a:lnTo>
                  <a:lnTo>
                    <a:pt x="74549" y="73520"/>
                  </a:lnTo>
                  <a:lnTo>
                    <a:pt x="61277" y="85509"/>
                  </a:lnTo>
                  <a:lnTo>
                    <a:pt x="48742" y="98755"/>
                  </a:lnTo>
                  <a:lnTo>
                    <a:pt x="37287" y="113614"/>
                  </a:lnTo>
                  <a:lnTo>
                    <a:pt x="26809" y="130429"/>
                  </a:lnTo>
                  <a:lnTo>
                    <a:pt x="17119" y="148043"/>
                  </a:lnTo>
                  <a:lnTo>
                    <a:pt x="7924" y="167690"/>
                  </a:lnTo>
                  <a:lnTo>
                    <a:pt x="0" y="188836"/>
                  </a:lnTo>
                  <a:lnTo>
                    <a:pt x="12801" y="185293"/>
                  </a:lnTo>
                  <a:close/>
                </a:path>
              </a:pathLst>
            </a:custGeom>
            <a:solidFill>
              <a:srgbClr val="A2C34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5913860" y="1237672"/>
              <a:ext cx="345998" cy="220979"/>
            </a:xfrm>
            <a:custGeom>
              <a:avLst/>
              <a:gdLst/>
              <a:ahLst/>
              <a:cxnLst/>
              <a:rect l="l" t="t" r="r" b="b"/>
              <a:pathLst>
                <a:path w="345998" h="220980">
                  <a:moveTo>
                    <a:pt x="21183" y="84759"/>
                  </a:moveTo>
                  <a:lnTo>
                    <a:pt x="22250" y="89039"/>
                  </a:lnTo>
                  <a:lnTo>
                    <a:pt x="22466" y="89471"/>
                  </a:lnTo>
                  <a:lnTo>
                    <a:pt x="23482" y="91058"/>
                  </a:lnTo>
                  <a:lnTo>
                    <a:pt x="24993" y="93332"/>
                  </a:lnTo>
                  <a:lnTo>
                    <a:pt x="25742" y="94360"/>
                  </a:lnTo>
                  <a:lnTo>
                    <a:pt x="27051" y="96646"/>
                  </a:lnTo>
                  <a:lnTo>
                    <a:pt x="28079" y="98209"/>
                  </a:lnTo>
                  <a:lnTo>
                    <a:pt x="29857" y="101041"/>
                  </a:lnTo>
                  <a:lnTo>
                    <a:pt x="30886" y="102527"/>
                  </a:lnTo>
                  <a:lnTo>
                    <a:pt x="31953" y="103835"/>
                  </a:lnTo>
                  <a:lnTo>
                    <a:pt x="33439" y="104305"/>
                  </a:lnTo>
                  <a:lnTo>
                    <a:pt x="34721" y="105117"/>
                  </a:lnTo>
                  <a:lnTo>
                    <a:pt x="33439" y="101041"/>
                  </a:lnTo>
                  <a:lnTo>
                    <a:pt x="31953" y="98666"/>
                  </a:lnTo>
                  <a:lnTo>
                    <a:pt x="30886" y="97218"/>
                  </a:lnTo>
                  <a:lnTo>
                    <a:pt x="29857" y="95694"/>
                  </a:lnTo>
                  <a:lnTo>
                    <a:pt x="28079" y="92836"/>
                  </a:lnTo>
                  <a:lnTo>
                    <a:pt x="27051" y="91312"/>
                  </a:lnTo>
                  <a:lnTo>
                    <a:pt x="25742" y="89039"/>
                  </a:lnTo>
                  <a:lnTo>
                    <a:pt x="24993" y="88023"/>
                  </a:lnTo>
                  <a:lnTo>
                    <a:pt x="23482" y="87477"/>
                  </a:lnTo>
                  <a:lnTo>
                    <a:pt x="22466" y="86512"/>
                  </a:lnTo>
                  <a:lnTo>
                    <a:pt x="22250" y="85915"/>
                  </a:lnTo>
                  <a:lnTo>
                    <a:pt x="21183" y="84759"/>
                  </a:lnTo>
                  <a:close/>
                </a:path>
                <a:path w="345998" h="220980">
                  <a:moveTo>
                    <a:pt x="29857" y="47942"/>
                  </a:moveTo>
                  <a:lnTo>
                    <a:pt x="30886" y="47155"/>
                  </a:lnTo>
                  <a:lnTo>
                    <a:pt x="29857" y="45326"/>
                  </a:lnTo>
                  <a:lnTo>
                    <a:pt x="28079" y="42595"/>
                  </a:lnTo>
                  <a:lnTo>
                    <a:pt x="28079" y="45084"/>
                  </a:lnTo>
                  <a:lnTo>
                    <a:pt x="29857" y="49974"/>
                  </a:lnTo>
                  <a:lnTo>
                    <a:pt x="29857" y="47942"/>
                  </a:lnTo>
                  <a:close/>
                </a:path>
                <a:path w="345998" h="220980">
                  <a:moveTo>
                    <a:pt x="28079" y="28054"/>
                  </a:moveTo>
                  <a:lnTo>
                    <a:pt x="27051" y="26492"/>
                  </a:lnTo>
                  <a:lnTo>
                    <a:pt x="28079" y="31368"/>
                  </a:lnTo>
                  <a:lnTo>
                    <a:pt x="29857" y="34124"/>
                  </a:lnTo>
                  <a:lnTo>
                    <a:pt x="29857" y="30835"/>
                  </a:lnTo>
                  <a:lnTo>
                    <a:pt x="28079" y="28054"/>
                  </a:lnTo>
                  <a:close/>
                </a:path>
                <a:path w="345998" h="220980">
                  <a:moveTo>
                    <a:pt x="20340" y="40175"/>
                  </a:moveTo>
                  <a:lnTo>
                    <a:pt x="20421" y="44119"/>
                  </a:lnTo>
                  <a:lnTo>
                    <a:pt x="20675" y="44653"/>
                  </a:lnTo>
                  <a:lnTo>
                    <a:pt x="21183" y="45084"/>
                  </a:lnTo>
                  <a:lnTo>
                    <a:pt x="22250" y="46926"/>
                  </a:lnTo>
                  <a:lnTo>
                    <a:pt x="22466" y="47396"/>
                  </a:lnTo>
                  <a:lnTo>
                    <a:pt x="23482" y="48933"/>
                  </a:lnTo>
                  <a:lnTo>
                    <a:pt x="24993" y="51244"/>
                  </a:lnTo>
                  <a:lnTo>
                    <a:pt x="25742" y="52285"/>
                  </a:lnTo>
                  <a:lnTo>
                    <a:pt x="27051" y="54559"/>
                  </a:lnTo>
                  <a:lnTo>
                    <a:pt x="28079" y="54330"/>
                  </a:lnTo>
                  <a:lnTo>
                    <a:pt x="29857" y="53378"/>
                  </a:lnTo>
                  <a:lnTo>
                    <a:pt x="29857" y="49974"/>
                  </a:lnTo>
                  <a:lnTo>
                    <a:pt x="28079" y="45084"/>
                  </a:lnTo>
                  <a:lnTo>
                    <a:pt x="28079" y="50469"/>
                  </a:lnTo>
                  <a:lnTo>
                    <a:pt x="27051" y="48933"/>
                  </a:lnTo>
                  <a:lnTo>
                    <a:pt x="25742" y="46672"/>
                  </a:lnTo>
                  <a:lnTo>
                    <a:pt x="24993" y="45656"/>
                  </a:lnTo>
                  <a:lnTo>
                    <a:pt x="23482" y="43611"/>
                  </a:lnTo>
                  <a:lnTo>
                    <a:pt x="22466" y="41808"/>
                  </a:lnTo>
                  <a:lnTo>
                    <a:pt x="22250" y="41313"/>
                  </a:lnTo>
                  <a:lnTo>
                    <a:pt x="21183" y="39687"/>
                  </a:lnTo>
                  <a:lnTo>
                    <a:pt x="20675" y="39242"/>
                  </a:lnTo>
                  <a:lnTo>
                    <a:pt x="20421" y="41046"/>
                  </a:lnTo>
                  <a:lnTo>
                    <a:pt x="20340" y="40175"/>
                  </a:lnTo>
                  <a:close/>
                </a:path>
                <a:path w="345998" h="220980">
                  <a:moveTo>
                    <a:pt x="29857" y="106070"/>
                  </a:moveTo>
                  <a:lnTo>
                    <a:pt x="28079" y="105625"/>
                  </a:lnTo>
                  <a:lnTo>
                    <a:pt x="29857" y="108686"/>
                  </a:lnTo>
                  <a:lnTo>
                    <a:pt x="30886" y="106387"/>
                  </a:lnTo>
                  <a:lnTo>
                    <a:pt x="29857" y="106070"/>
                  </a:lnTo>
                  <a:close/>
                </a:path>
                <a:path w="345998" h="220980">
                  <a:moveTo>
                    <a:pt x="27051" y="41046"/>
                  </a:moveTo>
                  <a:lnTo>
                    <a:pt x="25742" y="29794"/>
                  </a:lnTo>
                  <a:lnTo>
                    <a:pt x="25742" y="38798"/>
                  </a:lnTo>
                  <a:lnTo>
                    <a:pt x="27051" y="43611"/>
                  </a:lnTo>
                  <a:lnTo>
                    <a:pt x="28079" y="42595"/>
                  </a:lnTo>
                  <a:lnTo>
                    <a:pt x="27051" y="41046"/>
                  </a:lnTo>
                  <a:close/>
                </a:path>
                <a:path w="345998" h="220980">
                  <a:moveTo>
                    <a:pt x="20675" y="33388"/>
                  </a:moveTo>
                  <a:lnTo>
                    <a:pt x="20675" y="39242"/>
                  </a:lnTo>
                  <a:lnTo>
                    <a:pt x="21183" y="39687"/>
                  </a:lnTo>
                  <a:lnTo>
                    <a:pt x="22250" y="41313"/>
                  </a:lnTo>
                  <a:lnTo>
                    <a:pt x="22466" y="41808"/>
                  </a:lnTo>
                  <a:lnTo>
                    <a:pt x="23482" y="43611"/>
                  </a:lnTo>
                  <a:lnTo>
                    <a:pt x="24993" y="45656"/>
                  </a:lnTo>
                  <a:lnTo>
                    <a:pt x="25742" y="46672"/>
                  </a:lnTo>
                  <a:lnTo>
                    <a:pt x="27051" y="48933"/>
                  </a:lnTo>
                  <a:lnTo>
                    <a:pt x="28079" y="50469"/>
                  </a:lnTo>
                  <a:lnTo>
                    <a:pt x="28079" y="47155"/>
                  </a:lnTo>
                  <a:lnTo>
                    <a:pt x="27051" y="45656"/>
                  </a:lnTo>
                  <a:lnTo>
                    <a:pt x="25742" y="43319"/>
                  </a:lnTo>
                  <a:lnTo>
                    <a:pt x="24993" y="42354"/>
                  </a:lnTo>
                  <a:lnTo>
                    <a:pt x="23482" y="40004"/>
                  </a:lnTo>
                  <a:lnTo>
                    <a:pt x="22466" y="38480"/>
                  </a:lnTo>
                  <a:lnTo>
                    <a:pt x="22250" y="38011"/>
                  </a:lnTo>
                  <a:lnTo>
                    <a:pt x="21183" y="36169"/>
                  </a:lnTo>
                  <a:lnTo>
                    <a:pt x="20675" y="35877"/>
                  </a:lnTo>
                  <a:lnTo>
                    <a:pt x="20675" y="33388"/>
                  </a:lnTo>
                  <a:close/>
                </a:path>
                <a:path w="345998" h="220980">
                  <a:moveTo>
                    <a:pt x="9182" y="62229"/>
                  </a:moveTo>
                  <a:lnTo>
                    <a:pt x="14325" y="69391"/>
                  </a:lnTo>
                  <a:lnTo>
                    <a:pt x="14846" y="69659"/>
                  </a:lnTo>
                  <a:lnTo>
                    <a:pt x="15811" y="71107"/>
                  </a:lnTo>
                  <a:lnTo>
                    <a:pt x="16637" y="72161"/>
                  </a:lnTo>
                  <a:lnTo>
                    <a:pt x="16865" y="72707"/>
                  </a:lnTo>
                  <a:lnTo>
                    <a:pt x="20154" y="77596"/>
                  </a:lnTo>
                  <a:lnTo>
                    <a:pt x="20421" y="78079"/>
                  </a:lnTo>
                  <a:lnTo>
                    <a:pt x="20675" y="78549"/>
                  </a:lnTo>
                  <a:lnTo>
                    <a:pt x="21183" y="79311"/>
                  </a:lnTo>
                  <a:lnTo>
                    <a:pt x="22250" y="80924"/>
                  </a:lnTo>
                  <a:lnTo>
                    <a:pt x="22466" y="81406"/>
                  </a:lnTo>
                  <a:lnTo>
                    <a:pt x="23482" y="82930"/>
                  </a:lnTo>
                  <a:lnTo>
                    <a:pt x="24993" y="85229"/>
                  </a:lnTo>
                  <a:lnTo>
                    <a:pt x="25742" y="86309"/>
                  </a:lnTo>
                  <a:lnTo>
                    <a:pt x="27051" y="88264"/>
                  </a:lnTo>
                  <a:lnTo>
                    <a:pt x="28079" y="86982"/>
                  </a:lnTo>
                  <a:lnTo>
                    <a:pt x="27051" y="85229"/>
                  </a:lnTo>
                  <a:lnTo>
                    <a:pt x="25742" y="83146"/>
                  </a:lnTo>
                  <a:lnTo>
                    <a:pt x="24993" y="81851"/>
                  </a:lnTo>
                  <a:lnTo>
                    <a:pt x="23482" y="79844"/>
                  </a:lnTo>
                  <a:lnTo>
                    <a:pt x="22466" y="78079"/>
                  </a:lnTo>
                  <a:lnTo>
                    <a:pt x="22250" y="77596"/>
                  </a:lnTo>
                  <a:lnTo>
                    <a:pt x="21183" y="76009"/>
                  </a:lnTo>
                  <a:lnTo>
                    <a:pt x="20675" y="75476"/>
                  </a:lnTo>
                  <a:lnTo>
                    <a:pt x="20421" y="74993"/>
                  </a:lnTo>
                  <a:lnTo>
                    <a:pt x="20154" y="74269"/>
                  </a:lnTo>
                  <a:lnTo>
                    <a:pt x="16865" y="69354"/>
                  </a:lnTo>
                  <a:lnTo>
                    <a:pt x="16637" y="68846"/>
                  </a:lnTo>
                  <a:lnTo>
                    <a:pt x="15811" y="67881"/>
                  </a:lnTo>
                  <a:lnTo>
                    <a:pt x="14846" y="66052"/>
                  </a:lnTo>
                  <a:lnTo>
                    <a:pt x="14170" y="68627"/>
                  </a:lnTo>
                  <a:lnTo>
                    <a:pt x="9182" y="62229"/>
                  </a:lnTo>
                  <a:close/>
                </a:path>
                <a:path w="345998" h="220980">
                  <a:moveTo>
                    <a:pt x="28079" y="92836"/>
                  </a:moveTo>
                  <a:lnTo>
                    <a:pt x="29857" y="95694"/>
                  </a:lnTo>
                  <a:lnTo>
                    <a:pt x="29857" y="91884"/>
                  </a:lnTo>
                  <a:lnTo>
                    <a:pt x="28079" y="91058"/>
                  </a:lnTo>
                  <a:lnTo>
                    <a:pt x="28079" y="92836"/>
                  </a:lnTo>
                  <a:close/>
                </a:path>
                <a:path w="345998" h="220980">
                  <a:moveTo>
                    <a:pt x="27051" y="62966"/>
                  </a:moveTo>
                  <a:lnTo>
                    <a:pt x="25742" y="53111"/>
                  </a:lnTo>
                  <a:lnTo>
                    <a:pt x="24993" y="52019"/>
                  </a:lnTo>
                  <a:lnTo>
                    <a:pt x="23482" y="49745"/>
                  </a:lnTo>
                  <a:lnTo>
                    <a:pt x="22466" y="47942"/>
                  </a:lnTo>
                  <a:lnTo>
                    <a:pt x="22250" y="47396"/>
                  </a:lnTo>
                  <a:lnTo>
                    <a:pt x="21183" y="45910"/>
                  </a:lnTo>
                  <a:lnTo>
                    <a:pt x="20675" y="45326"/>
                  </a:lnTo>
                  <a:lnTo>
                    <a:pt x="20421" y="44653"/>
                  </a:lnTo>
                  <a:lnTo>
                    <a:pt x="20154" y="44119"/>
                  </a:lnTo>
                  <a:lnTo>
                    <a:pt x="20154" y="43319"/>
                  </a:lnTo>
                  <a:lnTo>
                    <a:pt x="16865" y="39522"/>
                  </a:lnTo>
                  <a:lnTo>
                    <a:pt x="20154" y="52285"/>
                  </a:lnTo>
                  <a:lnTo>
                    <a:pt x="20421" y="53111"/>
                  </a:lnTo>
                  <a:lnTo>
                    <a:pt x="20675" y="53543"/>
                  </a:lnTo>
                  <a:lnTo>
                    <a:pt x="21183" y="54051"/>
                  </a:lnTo>
                  <a:lnTo>
                    <a:pt x="22250" y="54330"/>
                  </a:lnTo>
                  <a:lnTo>
                    <a:pt x="22466" y="53784"/>
                  </a:lnTo>
                  <a:lnTo>
                    <a:pt x="23482" y="57365"/>
                  </a:lnTo>
                  <a:lnTo>
                    <a:pt x="24993" y="59664"/>
                  </a:lnTo>
                  <a:lnTo>
                    <a:pt x="25742" y="60693"/>
                  </a:lnTo>
                  <a:lnTo>
                    <a:pt x="27051" y="62966"/>
                  </a:lnTo>
                  <a:close/>
                </a:path>
                <a:path w="345998" h="220980">
                  <a:moveTo>
                    <a:pt x="21183" y="32880"/>
                  </a:moveTo>
                  <a:lnTo>
                    <a:pt x="21183" y="30086"/>
                  </a:lnTo>
                  <a:lnTo>
                    <a:pt x="22250" y="29794"/>
                  </a:lnTo>
                  <a:lnTo>
                    <a:pt x="22466" y="29324"/>
                  </a:lnTo>
                  <a:lnTo>
                    <a:pt x="23482" y="35699"/>
                  </a:lnTo>
                  <a:lnTo>
                    <a:pt x="24993" y="37731"/>
                  </a:lnTo>
                  <a:lnTo>
                    <a:pt x="25742" y="38798"/>
                  </a:lnTo>
                  <a:lnTo>
                    <a:pt x="25742" y="29794"/>
                  </a:lnTo>
                  <a:lnTo>
                    <a:pt x="24993" y="28778"/>
                  </a:lnTo>
                  <a:lnTo>
                    <a:pt x="23482" y="27317"/>
                  </a:lnTo>
                  <a:lnTo>
                    <a:pt x="22466" y="25526"/>
                  </a:lnTo>
                  <a:lnTo>
                    <a:pt x="22250" y="24714"/>
                  </a:lnTo>
                  <a:lnTo>
                    <a:pt x="21183" y="22910"/>
                  </a:lnTo>
                  <a:lnTo>
                    <a:pt x="21183" y="32880"/>
                  </a:lnTo>
                  <a:close/>
                </a:path>
                <a:path w="345998" h="220980">
                  <a:moveTo>
                    <a:pt x="25742" y="21361"/>
                  </a:moveTo>
                  <a:lnTo>
                    <a:pt x="27051" y="20662"/>
                  </a:lnTo>
                  <a:lnTo>
                    <a:pt x="25742" y="18326"/>
                  </a:lnTo>
                  <a:lnTo>
                    <a:pt x="24993" y="17310"/>
                  </a:lnTo>
                  <a:lnTo>
                    <a:pt x="24993" y="20408"/>
                  </a:lnTo>
                  <a:lnTo>
                    <a:pt x="25742" y="24180"/>
                  </a:lnTo>
                  <a:lnTo>
                    <a:pt x="25742" y="21361"/>
                  </a:lnTo>
                  <a:close/>
                </a:path>
                <a:path w="345998" h="220980">
                  <a:moveTo>
                    <a:pt x="29857" y="101041"/>
                  </a:moveTo>
                  <a:lnTo>
                    <a:pt x="28079" y="98209"/>
                  </a:lnTo>
                  <a:lnTo>
                    <a:pt x="27051" y="96646"/>
                  </a:lnTo>
                  <a:lnTo>
                    <a:pt x="25742" y="94360"/>
                  </a:lnTo>
                  <a:lnTo>
                    <a:pt x="24993" y="93332"/>
                  </a:lnTo>
                  <a:lnTo>
                    <a:pt x="23482" y="91058"/>
                  </a:lnTo>
                  <a:lnTo>
                    <a:pt x="22466" y="89471"/>
                  </a:lnTo>
                  <a:lnTo>
                    <a:pt x="22250" y="89039"/>
                  </a:lnTo>
                  <a:lnTo>
                    <a:pt x="21183" y="87198"/>
                  </a:lnTo>
                  <a:lnTo>
                    <a:pt x="20675" y="86753"/>
                  </a:lnTo>
                  <a:lnTo>
                    <a:pt x="20421" y="86309"/>
                  </a:lnTo>
                  <a:lnTo>
                    <a:pt x="20154" y="85699"/>
                  </a:lnTo>
                  <a:lnTo>
                    <a:pt x="17653" y="81851"/>
                  </a:lnTo>
                  <a:lnTo>
                    <a:pt x="16865" y="81572"/>
                  </a:lnTo>
                  <a:lnTo>
                    <a:pt x="20154" y="92836"/>
                  </a:lnTo>
                  <a:lnTo>
                    <a:pt x="20421" y="93116"/>
                  </a:lnTo>
                  <a:lnTo>
                    <a:pt x="20675" y="93332"/>
                  </a:lnTo>
                  <a:lnTo>
                    <a:pt x="21183" y="93903"/>
                  </a:lnTo>
                  <a:lnTo>
                    <a:pt x="22250" y="94843"/>
                  </a:lnTo>
                  <a:lnTo>
                    <a:pt x="22466" y="95122"/>
                  </a:lnTo>
                  <a:lnTo>
                    <a:pt x="23482" y="95935"/>
                  </a:lnTo>
                  <a:lnTo>
                    <a:pt x="24993" y="100228"/>
                  </a:lnTo>
                  <a:lnTo>
                    <a:pt x="25742" y="100723"/>
                  </a:lnTo>
                  <a:lnTo>
                    <a:pt x="27051" y="101282"/>
                  </a:lnTo>
                  <a:lnTo>
                    <a:pt x="28079" y="101815"/>
                  </a:lnTo>
                  <a:lnTo>
                    <a:pt x="29857" y="101041"/>
                  </a:lnTo>
                  <a:close/>
                </a:path>
                <a:path w="345998" h="220980">
                  <a:moveTo>
                    <a:pt x="25742" y="24180"/>
                  </a:moveTo>
                  <a:lnTo>
                    <a:pt x="24993" y="20408"/>
                  </a:lnTo>
                  <a:lnTo>
                    <a:pt x="23482" y="18326"/>
                  </a:lnTo>
                  <a:lnTo>
                    <a:pt x="23482" y="17310"/>
                  </a:lnTo>
                  <a:lnTo>
                    <a:pt x="22466" y="16789"/>
                  </a:lnTo>
                  <a:lnTo>
                    <a:pt x="23482" y="21361"/>
                  </a:lnTo>
                  <a:lnTo>
                    <a:pt x="24993" y="23964"/>
                  </a:lnTo>
                  <a:lnTo>
                    <a:pt x="25742" y="24180"/>
                  </a:lnTo>
                  <a:close/>
                </a:path>
                <a:path w="345998" h="220980">
                  <a:moveTo>
                    <a:pt x="24993" y="37731"/>
                  </a:moveTo>
                  <a:lnTo>
                    <a:pt x="23482" y="35699"/>
                  </a:lnTo>
                  <a:lnTo>
                    <a:pt x="24993" y="40347"/>
                  </a:lnTo>
                  <a:lnTo>
                    <a:pt x="25742" y="38798"/>
                  </a:lnTo>
                  <a:lnTo>
                    <a:pt x="24993" y="37731"/>
                  </a:lnTo>
                  <a:close/>
                </a:path>
                <a:path w="345998" h="220980">
                  <a:moveTo>
                    <a:pt x="23482" y="21361"/>
                  </a:moveTo>
                  <a:lnTo>
                    <a:pt x="22466" y="16789"/>
                  </a:lnTo>
                  <a:lnTo>
                    <a:pt x="22466" y="19913"/>
                  </a:lnTo>
                  <a:lnTo>
                    <a:pt x="23482" y="24180"/>
                  </a:lnTo>
                  <a:lnTo>
                    <a:pt x="24993" y="23964"/>
                  </a:lnTo>
                  <a:lnTo>
                    <a:pt x="23482" y="21361"/>
                  </a:lnTo>
                  <a:close/>
                </a:path>
                <a:path w="345998" h="220980">
                  <a:moveTo>
                    <a:pt x="22250" y="95694"/>
                  </a:moveTo>
                  <a:lnTo>
                    <a:pt x="22466" y="98920"/>
                  </a:lnTo>
                  <a:lnTo>
                    <a:pt x="23482" y="99771"/>
                  </a:lnTo>
                  <a:lnTo>
                    <a:pt x="24993" y="100228"/>
                  </a:lnTo>
                  <a:lnTo>
                    <a:pt x="23482" y="95935"/>
                  </a:lnTo>
                  <a:lnTo>
                    <a:pt x="23482" y="96189"/>
                  </a:lnTo>
                  <a:lnTo>
                    <a:pt x="22466" y="95694"/>
                  </a:lnTo>
                  <a:lnTo>
                    <a:pt x="22250" y="95694"/>
                  </a:lnTo>
                  <a:close/>
                </a:path>
                <a:path w="345998" h="220980">
                  <a:moveTo>
                    <a:pt x="21183" y="20408"/>
                  </a:moveTo>
                  <a:lnTo>
                    <a:pt x="22250" y="24714"/>
                  </a:lnTo>
                  <a:lnTo>
                    <a:pt x="22466" y="25526"/>
                  </a:lnTo>
                  <a:lnTo>
                    <a:pt x="23482" y="24180"/>
                  </a:lnTo>
                  <a:lnTo>
                    <a:pt x="22466" y="22415"/>
                  </a:lnTo>
                  <a:lnTo>
                    <a:pt x="22250" y="21970"/>
                  </a:lnTo>
                  <a:lnTo>
                    <a:pt x="21183" y="20408"/>
                  </a:lnTo>
                  <a:close/>
                </a:path>
                <a:path w="345998" h="220980">
                  <a:moveTo>
                    <a:pt x="22250" y="32080"/>
                  </a:moveTo>
                  <a:lnTo>
                    <a:pt x="22250" y="36169"/>
                  </a:lnTo>
                  <a:lnTo>
                    <a:pt x="22466" y="36499"/>
                  </a:lnTo>
                  <a:lnTo>
                    <a:pt x="23482" y="35699"/>
                  </a:lnTo>
                  <a:lnTo>
                    <a:pt x="22466" y="29324"/>
                  </a:lnTo>
                  <a:lnTo>
                    <a:pt x="22466" y="33883"/>
                  </a:lnTo>
                  <a:lnTo>
                    <a:pt x="22250" y="33388"/>
                  </a:lnTo>
                  <a:lnTo>
                    <a:pt x="22250" y="32080"/>
                  </a:lnTo>
                  <a:close/>
                </a:path>
                <a:path w="345998" h="220980">
                  <a:moveTo>
                    <a:pt x="22466" y="19913"/>
                  </a:moveTo>
                  <a:lnTo>
                    <a:pt x="22250" y="19100"/>
                  </a:lnTo>
                  <a:lnTo>
                    <a:pt x="21183" y="17310"/>
                  </a:lnTo>
                  <a:lnTo>
                    <a:pt x="20675" y="19913"/>
                  </a:lnTo>
                  <a:lnTo>
                    <a:pt x="21183" y="20408"/>
                  </a:lnTo>
                  <a:lnTo>
                    <a:pt x="22250" y="21970"/>
                  </a:lnTo>
                  <a:lnTo>
                    <a:pt x="22466" y="19913"/>
                  </a:lnTo>
                  <a:close/>
                </a:path>
                <a:path w="345998" h="220980">
                  <a:moveTo>
                    <a:pt x="15811" y="22415"/>
                  </a:moveTo>
                  <a:lnTo>
                    <a:pt x="16637" y="25768"/>
                  </a:lnTo>
                  <a:lnTo>
                    <a:pt x="16865" y="26212"/>
                  </a:lnTo>
                  <a:lnTo>
                    <a:pt x="20154" y="31368"/>
                  </a:lnTo>
                  <a:lnTo>
                    <a:pt x="20421" y="31864"/>
                  </a:lnTo>
                  <a:lnTo>
                    <a:pt x="20675" y="32359"/>
                  </a:lnTo>
                  <a:lnTo>
                    <a:pt x="21183" y="32880"/>
                  </a:lnTo>
                  <a:lnTo>
                    <a:pt x="21183" y="22910"/>
                  </a:lnTo>
                  <a:lnTo>
                    <a:pt x="20675" y="22415"/>
                  </a:lnTo>
                  <a:lnTo>
                    <a:pt x="20421" y="21970"/>
                  </a:lnTo>
                  <a:lnTo>
                    <a:pt x="20154" y="21361"/>
                  </a:lnTo>
                  <a:lnTo>
                    <a:pt x="16865" y="20904"/>
                  </a:lnTo>
                  <a:lnTo>
                    <a:pt x="16637" y="21361"/>
                  </a:lnTo>
                  <a:lnTo>
                    <a:pt x="15811" y="22415"/>
                  </a:lnTo>
                  <a:close/>
                </a:path>
                <a:path w="345998" h="220980">
                  <a:moveTo>
                    <a:pt x="9956" y="57149"/>
                  </a:moveTo>
                  <a:lnTo>
                    <a:pt x="13107" y="63392"/>
                  </a:lnTo>
                  <a:lnTo>
                    <a:pt x="14846" y="62229"/>
                  </a:lnTo>
                  <a:lnTo>
                    <a:pt x="15811" y="64096"/>
                  </a:lnTo>
                  <a:lnTo>
                    <a:pt x="16637" y="65023"/>
                  </a:lnTo>
                  <a:lnTo>
                    <a:pt x="16865" y="65506"/>
                  </a:lnTo>
                  <a:lnTo>
                    <a:pt x="20154" y="70662"/>
                  </a:lnTo>
                  <a:lnTo>
                    <a:pt x="20421" y="71107"/>
                  </a:lnTo>
                  <a:lnTo>
                    <a:pt x="20675" y="71678"/>
                  </a:lnTo>
                  <a:lnTo>
                    <a:pt x="21183" y="72161"/>
                  </a:lnTo>
                  <a:lnTo>
                    <a:pt x="20675" y="54559"/>
                  </a:lnTo>
                  <a:lnTo>
                    <a:pt x="20675" y="55384"/>
                  </a:lnTo>
                  <a:lnTo>
                    <a:pt x="20421" y="54863"/>
                  </a:lnTo>
                  <a:lnTo>
                    <a:pt x="20154" y="54051"/>
                  </a:lnTo>
                  <a:lnTo>
                    <a:pt x="16865" y="49123"/>
                  </a:lnTo>
                  <a:lnTo>
                    <a:pt x="16637" y="48704"/>
                  </a:lnTo>
                  <a:lnTo>
                    <a:pt x="15811" y="47396"/>
                  </a:lnTo>
                  <a:lnTo>
                    <a:pt x="14846" y="45910"/>
                  </a:lnTo>
                  <a:lnTo>
                    <a:pt x="11962" y="57750"/>
                  </a:lnTo>
                  <a:lnTo>
                    <a:pt x="9956" y="57149"/>
                  </a:lnTo>
                  <a:close/>
                </a:path>
                <a:path w="345998" h="220980">
                  <a:moveTo>
                    <a:pt x="21183" y="95122"/>
                  </a:moveTo>
                  <a:lnTo>
                    <a:pt x="20675" y="94843"/>
                  </a:lnTo>
                  <a:lnTo>
                    <a:pt x="21183" y="98501"/>
                  </a:lnTo>
                  <a:lnTo>
                    <a:pt x="22237" y="98915"/>
                  </a:lnTo>
                  <a:lnTo>
                    <a:pt x="22250" y="95694"/>
                  </a:lnTo>
                  <a:lnTo>
                    <a:pt x="21183" y="95122"/>
                  </a:lnTo>
                  <a:close/>
                </a:path>
                <a:path w="345998" h="220980">
                  <a:moveTo>
                    <a:pt x="10490" y="94627"/>
                  </a:moveTo>
                  <a:lnTo>
                    <a:pt x="14846" y="96189"/>
                  </a:lnTo>
                  <a:lnTo>
                    <a:pt x="15811" y="96431"/>
                  </a:lnTo>
                  <a:lnTo>
                    <a:pt x="16637" y="96646"/>
                  </a:lnTo>
                  <a:lnTo>
                    <a:pt x="16865" y="96964"/>
                  </a:lnTo>
                  <a:lnTo>
                    <a:pt x="20154" y="97967"/>
                  </a:lnTo>
                  <a:lnTo>
                    <a:pt x="20421" y="98209"/>
                  </a:lnTo>
                  <a:lnTo>
                    <a:pt x="20675" y="98501"/>
                  </a:lnTo>
                  <a:lnTo>
                    <a:pt x="21183" y="98501"/>
                  </a:lnTo>
                  <a:lnTo>
                    <a:pt x="20675" y="94843"/>
                  </a:lnTo>
                  <a:lnTo>
                    <a:pt x="20421" y="94843"/>
                  </a:lnTo>
                  <a:lnTo>
                    <a:pt x="20154" y="94627"/>
                  </a:lnTo>
                  <a:lnTo>
                    <a:pt x="16865" y="93332"/>
                  </a:lnTo>
                  <a:lnTo>
                    <a:pt x="16637" y="93332"/>
                  </a:lnTo>
                  <a:lnTo>
                    <a:pt x="15811" y="93116"/>
                  </a:lnTo>
                  <a:lnTo>
                    <a:pt x="14846" y="92557"/>
                  </a:lnTo>
                  <a:lnTo>
                    <a:pt x="10490" y="94627"/>
                  </a:lnTo>
                  <a:close/>
                </a:path>
                <a:path w="345998" h="220980">
                  <a:moveTo>
                    <a:pt x="20421" y="21970"/>
                  </a:moveTo>
                  <a:lnTo>
                    <a:pt x="20675" y="19913"/>
                  </a:lnTo>
                  <a:lnTo>
                    <a:pt x="20421" y="19380"/>
                  </a:lnTo>
                  <a:lnTo>
                    <a:pt x="20154" y="18592"/>
                  </a:lnTo>
                  <a:lnTo>
                    <a:pt x="20154" y="21361"/>
                  </a:lnTo>
                  <a:lnTo>
                    <a:pt x="20421" y="21970"/>
                  </a:lnTo>
                  <a:close/>
                </a:path>
                <a:path w="345998" h="220980">
                  <a:moveTo>
                    <a:pt x="16865" y="27800"/>
                  </a:moveTo>
                  <a:lnTo>
                    <a:pt x="16865" y="29324"/>
                  </a:lnTo>
                  <a:lnTo>
                    <a:pt x="20154" y="38188"/>
                  </a:lnTo>
                  <a:lnTo>
                    <a:pt x="20421" y="38798"/>
                  </a:lnTo>
                  <a:lnTo>
                    <a:pt x="20675" y="39242"/>
                  </a:lnTo>
                  <a:lnTo>
                    <a:pt x="20675" y="33388"/>
                  </a:lnTo>
                  <a:lnTo>
                    <a:pt x="20421" y="35432"/>
                  </a:lnTo>
                  <a:lnTo>
                    <a:pt x="20154" y="34950"/>
                  </a:lnTo>
                  <a:lnTo>
                    <a:pt x="19608" y="33604"/>
                  </a:lnTo>
                  <a:lnTo>
                    <a:pt x="16865" y="27800"/>
                  </a:lnTo>
                  <a:close/>
                </a:path>
                <a:path w="345998" h="220980">
                  <a:moveTo>
                    <a:pt x="20154" y="32359"/>
                  </a:moveTo>
                  <a:lnTo>
                    <a:pt x="20154" y="31368"/>
                  </a:lnTo>
                  <a:lnTo>
                    <a:pt x="16865" y="26212"/>
                  </a:lnTo>
                  <a:lnTo>
                    <a:pt x="16865" y="27800"/>
                  </a:lnTo>
                  <a:lnTo>
                    <a:pt x="19608" y="33604"/>
                  </a:lnTo>
                  <a:lnTo>
                    <a:pt x="20154" y="32359"/>
                  </a:lnTo>
                  <a:close/>
                </a:path>
                <a:path w="345998" h="220980">
                  <a:moveTo>
                    <a:pt x="16637" y="38798"/>
                  </a:moveTo>
                  <a:lnTo>
                    <a:pt x="16637" y="38188"/>
                  </a:lnTo>
                  <a:lnTo>
                    <a:pt x="15811" y="38480"/>
                  </a:lnTo>
                  <a:lnTo>
                    <a:pt x="14846" y="39687"/>
                  </a:lnTo>
                  <a:lnTo>
                    <a:pt x="14008" y="40347"/>
                  </a:lnTo>
                  <a:lnTo>
                    <a:pt x="14846" y="36995"/>
                  </a:lnTo>
                  <a:lnTo>
                    <a:pt x="14846" y="30556"/>
                  </a:lnTo>
                  <a:lnTo>
                    <a:pt x="15811" y="32080"/>
                  </a:lnTo>
                  <a:lnTo>
                    <a:pt x="16637" y="33388"/>
                  </a:lnTo>
                  <a:lnTo>
                    <a:pt x="16865" y="33883"/>
                  </a:lnTo>
                  <a:lnTo>
                    <a:pt x="20154" y="38188"/>
                  </a:lnTo>
                  <a:lnTo>
                    <a:pt x="16865" y="29324"/>
                  </a:lnTo>
                  <a:lnTo>
                    <a:pt x="16637" y="28778"/>
                  </a:lnTo>
                  <a:lnTo>
                    <a:pt x="15811" y="27800"/>
                  </a:lnTo>
                  <a:lnTo>
                    <a:pt x="14846" y="26212"/>
                  </a:lnTo>
                  <a:lnTo>
                    <a:pt x="12750" y="27317"/>
                  </a:lnTo>
                  <a:lnTo>
                    <a:pt x="10490" y="29324"/>
                  </a:lnTo>
                  <a:lnTo>
                    <a:pt x="12001" y="34328"/>
                  </a:lnTo>
                  <a:lnTo>
                    <a:pt x="14846" y="44119"/>
                  </a:lnTo>
                  <a:lnTo>
                    <a:pt x="15811" y="45910"/>
                  </a:lnTo>
                  <a:lnTo>
                    <a:pt x="16637" y="46926"/>
                  </a:lnTo>
                  <a:lnTo>
                    <a:pt x="16637" y="38798"/>
                  </a:lnTo>
                  <a:close/>
                </a:path>
                <a:path w="345998" h="220980">
                  <a:moveTo>
                    <a:pt x="16865" y="47396"/>
                  </a:moveTo>
                  <a:lnTo>
                    <a:pt x="16865" y="48488"/>
                  </a:lnTo>
                  <a:lnTo>
                    <a:pt x="20154" y="53543"/>
                  </a:lnTo>
                  <a:lnTo>
                    <a:pt x="20154" y="52285"/>
                  </a:lnTo>
                  <a:lnTo>
                    <a:pt x="16865" y="39522"/>
                  </a:lnTo>
                  <a:lnTo>
                    <a:pt x="16637" y="38798"/>
                  </a:lnTo>
                  <a:lnTo>
                    <a:pt x="16637" y="46926"/>
                  </a:lnTo>
                  <a:lnTo>
                    <a:pt x="16865" y="47396"/>
                  </a:lnTo>
                  <a:close/>
                </a:path>
                <a:path w="345998" h="220980">
                  <a:moveTo>
                    <a:pt x="16865" y="48488"/>
                  </a:moveTo>
                  <a:lnTo>
                    <a:pt x="16865" y="49123"/>
                  </a:lnTo>
                  <a:lnTo>
                    <a:pt x="20154" y="54051"/>
                  </a:lnTo>
                  <a:lnTo>
                    <a:pt x="20154" y="53543"/>
                  </a:lnTo>
                  <a:lnTo>
                    <a:pt x="16865" y="48488"/>
                  </a:lnTo>
                  <a:close/>
                </a:path>
                <a:path w="345998" h="220980">
                  <a:moveTo>
                    <a:pt x="16865" y="79844"/>
                  </a:moveTo>
                  <a:lnTo>
                    <a:pt x="20154" y="82156"/>
                  </a:lnTo>
                  <a:lnTo>
                    <a:pt x="20154" y="77596"/>
                  </a:lnTo>
                  <a:lnTo>
                    <a:pt x="17653" y="74739"/>
                  </a:lnTo>
                  <a:lnTo>
                    <a:pt x="16865" y="75285"/>
                  </a:lnTo>
                  <a:lnTo>
                    <a:pt x="16865" y="79844"/>
                  </a:lnTo>
                  <a:close/>
                </a:path>
                <a:path w="345998" h="220980">
                  <a:moveTo>
                    <a:pt x="12750" y="85915"/>
                  </a:moveTo>
                  <a:lnTo>
                    <a:pt x="14846" y="88264"/>
                  </a:lnTo>
                  <a:lnTo>
                    <a:pt x="15811" y="89242"/>
                  </a:lnTo>
                  <a:lnTo>
                    <a:pt x="16637" y="90055"/>
                  </a:lnTo>
                  <a:lnTo>
                    <a:pt x="16865" y="90309"/>
                  </a:lnTo>
                  <a:lnTo>
                    <a:pt x="20154" y="92836"/>
                  </a:lnTo>
                  <a:lnTo>
                    <a:pt x="16865" y="81572"/>
                  </a:lnTo>
                  <a:lnTo>
                    <a:pt x="16637" y="81406"/>
                  </a:lnTo>
                  <a:lnTo>
                    <a:pt x="15811" y="80924"/>
                  </a:lnTo>
                  <a:lnTo>
                    <a:pt x="14846" y="79844"/>
                  </a:lnTo>
                  <a:lnTo>
                    <a:pt x="12750" y="85915"/>
                  </a:lnTo>
                  <a:close/>
                </a:path>
                <a:path w="345998" h="220980">
                  <a:moveTo>
                    <a:pt x="16865" y="101536"/>
                  </a:moveTo>
                  <a:lnTo>
                    <a:pt x="16865" y="103530"/>
                  </a:lnTo>
                  <a:lnTo>
                    <a:pt x="19608" y="105117"/>
                  </a:lnTo>
                  <a:lnTo>
                    <a:pt x="20154" y="102844"/>
                  </a:lnTo>
                  <a:lnTo>
                    <a:pt x="16865" y="101536"/>
                  </a:lnTo>
                  <a:close/>
                </a:path>
                <a:path w="345998" h="220980">
                  <a:moveTo>
                    <a:pt x="15811" y="72936"/>
                  </a:moveTo>
                  <a:lnTo>
                    <a:pt x="15811" y="78079"/>
                  </a:lnTo>
                  <a:lnTo>
                    <a:pt x="16637" y="79311"/>
                  </a:lnTo>
                  <a:lnTo>
                    <a:pt x="16865" y="79844"/>
                  </a:lnTo>
                  <a:lnTo>
                    <a:pt x="16865" y="75780"/>
                  </a:lnTo>
                  <a:lnTo>
                    <a:pt x="16637" y="75285"/>
                  </a:lnTo>
                  <a:lnTo>
                    <a:pt x="15811" y="74269"/>
                  </a:lnTo>
                  <a:lnTo>
                    <a:pt x="15811" y="72936"/>
                  </a:lnTo>
                  <a:close/>
                </a:path>
                <a:path w="345998" h="220980">
                  <a:moveTo>
                    <a:pt x="15811" y="35877"/>
                  </a:moveTo>
                  <a:lnTo>
                    <a:pt x="16637" y="33388"/>
                  </a:lnTo>
                  <a:lnTo>
                    <a:pt x="15811" y="32080"/>
                  </a:lnTo>
                  <a:lnTo>
                    <a:pt x="14846" y="30556"/>
                  </a:lnTo>
                  <a:lnTo>
                    <a:pt x="14846" y="35432"/>
                  </a:lnTo>
                  <a:lnTo>
                    <a:pt x="15811" y="35877"/>
                  </a:lnTo>
                  <a:close/>
                </a:path>
                <a:path w="345998" h="220980">
                  <a:moveTo>
                    <a:pt x="14846" y="72707"/>
                  </a:moveTo>
                  <a:lnTo>
                    <a:pt x="13284" y="70662"/>
                  </a:lnTo>
                  <a:lnTo>
                    <a:pt x="14846" y="76504"/>
                  </a:lnTo>
                  <a:lnTo>
                    <a:pt x="15811" y="78079"/>
                  </a:lnTo>
                  <a:lnTo>
                    <a:pt x="15811" y="72936"/>
                  </a:lnTo>
                  <a:lnTo>
                    <a:pt x="14846" y="72707"/>
                  </a:lnTo>
                  <a:close/>
                </a:path>
                <a:path w="345998" h="220980">
                  <a:moveTo>
                    <a:pt x="6654" y="31597"/>
                  </a:moveTo>
                  <a:lnTo>
                    <a:pt x="4368" y="28054"/>
                  </a:lnTo>
                  <a:lnTo>
                    <a:pt x="6654" y="32575"/>
                  </a:lnTo>
                  <a:lnTo>
                    <a:pt x="7181" y="34193"/>
                  </a:lnTo>
                  <a:lnTo>
                    <a:pt x="14846" y="45910"/>
                  </a:lnTo>
                  <a:lnTo>
                    <a:pt x="14846" y="44119"/>
                  </a:lnTo>
                  <a:lnTo>
                    <a:pt x="12001" y="34328"/>
                  </a:lnTo>
                  <a:lnTo>
                    <a:pt x="10490" y="37490"/>
                  </a:lnTo>
                  <a:lnTo>
                    <a:pt x="10490" y="38188"/>
                  </a:lnTo>
                  <a:lnTo>
                    <a:pt x="9956" y="37490"/>
                  </a:lnTo>
                  <a:lnTo>
                    <a:pt x="6939" y="32998"/>
                  </a:lnTo>
                  <a:lnTo>
                    <a:pt x="6654" y="31864"/>
                  </a:lnTo>
                  <a:lnTo>
                    <a:pt x="6654" y="31597"/>
                  </a:lnTo>
                  <a:close/>
                </a:path>
                <a:path w="345998" h="220980">
                  <a:moveTo>
                    <a:pt x="11962" y="57750"/>
                  </a:moveTo>
                  <a:lnTo>
                    <a:pt x="14846" y="45910"/>
                  </a:lnTo>
                  <a:lnTo>
                    <a:pt x="7181" y="34193"/>
                  </a:lnTo>
                  <a:lnTo>
                    <a:pt x="6654" y="33388"/>
                  </a:lnTo>
                  <a:lnTo>
                    <a:pt x="6654" y="49504"/>
                  </a:lnTo>
                  <a:lnTo>
                    <a:pt x="7124" y="52285"/>
                  </a:lnTo>
                  <a:lnTo>
                    <a:pt x="9956" y="57149"/>
                  </a:lnTo>
                  <a:lnTo>
                    <a:pt x="11962" y="57750"/>
                  </a:lnTo>
                  <a:close/>
                </a:path>
                <a:path w="345998" h="220980">
                  <a:moveTo>
                    <a:pt x="1295" y="48704"/>
                  </a:moveTo>
                  <a:lnTo>
                    <a:pt x="0" y="48196"/>
                  </a:lnTo>
                  <a:lnTo>
                    <a:pt x="3048" y="53543"/>
                  </a:lnTo>
                  <a:lnTo>
                    <a:pt x="6654" y="64515"/>
                  </a:lnTo>
                  <a:lnTo>
                    <a:pt x="14846" y="76504"/>
                  </a:lnTo>
                  <a:lnTo>
                    <a:pt x="13284" y="70662"/>
                  </a:lnTo>
                  <a:lnTo>
                    <a:pt x="10490" y="66370"/>
                  </a:lnTo>
                  <a:lnTo>
                    <a:pt x="7683" y="62229"/>
                  </a:lnTo>
                  <a:lnTo>
                    <a:pt x="6654" y="59423"/>
                  </a:lnTo>
                  <a:lnTo>
                    <a:pt x="3048" y="53111"/>
                  </a:lnTo>
                  <a:lnTo>
                    <a:pt x="1295" y="48704"/>
                  </a:lnTo>
                  <a:close/>
                </a:path>
                <a:path w="345998" h="220980">
                  <a:moveTo>
                    <a:pt x="6654" y="64515"/>
                  </a:moveTo>
                  <a:lnTo>
                    <a:pt x="3048" y="53543"/>
                  </a:lnTo>
                  <a:lnTo>
                    <a:pt x="3048" y="59181"/>
                  </a:lnTo>
                  <a:lnTo>
                    <a:pt x="5651" y="66370"/>
                  </a:lnTo>
                  <a:lnTo>
                    <a:pt x="6350" y="71488"/>
                  </a:lnTo>
                  <a:lnTo>
                    <a:pt x="6654" y="71678"/>
                  </a:lnTo>
                  <a:lnTo>
                    <a:pt x="14008" y="77596"/>
                  </a:lnTo>
                  <a:lnTo>
                    <a:pt x="14846" y="76504"/>
                  </a:lnTo>
                  <a:lnTo>
                    <a:pt x="6654" y="64515"/>
                  </a:lnTo>
                  <a:close/>
                </a:path>
                <a:path w="345998" h="220980">
                  <a:moveTo>
                    <a:pt x="14846" y="79844"/>
                  </a:moveTo>
                  <a:lnTo>
                    <a:pt x="12001" y="76238"/>
                  </a:lnTo>
                  <a:lnTo>
                    <a:pt x="10490" y="75476"/>
                  </a:lnTo>
                  <a:lnTo>
                    <a:pt x="7683" y="74269"/>
                  </a:lnTo>
                  <a:lnTo>
                    <a:pt x="6654" y="72936"/>
                  </a:lnTo>
                  <a:lnTo>
                    <a:pt x="9956" y="83870"/>
                  </a:lnTo>
                  <a:lnTo>
                    <a:pt x="12750" y="85915"/>
                  </a:lnTo>
                  <a:lnTo>
                    <a:pt x="14846" y="79844"/>
                  </a:lnTo>
                  <a:close/>
                </a:path>
                <a:path w="345998" h="220980">
                  <a:moveTo>
                    <a:pt x="3048" y="71488"/>
                  </a:moveTo>
                  <a:lnTo>
                    <a:pt x="3568" y="78257"/>
                  </a:lnTo>
                  <a:lnTo>
                    <a:pt x="6350" y="80327"/>
                  </a:lnTo>
                  <a:lnTo>
                    <a:pt x="6654" y="80924"/>
                  </a:lnTo>
                  <a:lnTo>
                    <a:pt x="9956" y="83870"/>
                  </a:lnTo>
                  <a:lnTo>
                    <a:pt x="6654" y="72936"/>
                  </a:lnTo>
                  <a:lnTo>
                    <a:pt x="5651" y="71958"/>
                  </a:lnTo>
                  <a:lnTo>
                    <a:pt x="3048" y="71488"/>
                  </a:lnTo>
                  <a:close/>
                </a:path>
                <a:path w="345998" h="220980">
                  <a:moveTo>
                    <a:pt x="6654" y="90055"/>
                  </a:moveTo>
                  <a:lnTo>
                    <a:pt x="3048" y="89242"/>
                  </a:lnTo>
                  <a:lnTo>
                    <a:pt x="6654" y="93332"/>
                  </a:lnTo>
                  <a:lnTo>
                    <a:pt x="10490" y="94627"/>
                  </a:lnTo>
                  <a:lnTo>
                    <a:pt x="14846" y="92557"/>
                  </a:lnTo>
                  <a:lnTo>
                    <a:pt x="6654" y="90055"/>
                  </a:lnTo>
                  <a:close/>
                </a:path>
                <a:path w="345998" h="220980">
                  <a:moveTo>
                    <a:pt x="6654" y="57149"/>
                  </a:moveTo>
                  <a:lnTo>
                    <a:pt x="9182" y="62229"/>
                  </a:lnTo>
                  <a:lnTo>
                    <a:pt x="14170" y="68627"/>
                  </a:lnTo>
                  <a:lnTo>
                    <a:pt x="6654" y="54051"/>
                  </a:lnTo>
                  <a:lnTo>
                    <a:pt x="3048" y="50926"/>
                  </a:lnTo>
                  <a:lnTo>
                    <a:pt x="3048" y="51727"/>
                  </a:lnTo>
                  <a:lnTo>
                    <a:pt x="6654" y="58369"/>
                  </a:lnTo>
                  <a:lnTo>
                    <a:pt x="9182" y="62229"/>
                  </a:lnTo>
                  <a:lnTo>
                    <a:pt x="6654" y="57149"/>
                  </a:lnTo>
                  <a:close/>
                </a:path>
                <a:path w="345998" h="220980">
                  <a:moveTo>
                    <a:pt x="7683" y="62229"/>
                  </a:moveTo>
                  <a:lnTo>
                    <a:pt x="8445" y="62229"/>
                  </a:lnTo>
                  <a:lnTo>
                    <a:pt x="6654" y="58369"/>
                  </a:lnTo>
                  <a:lnTo>
                    <a:pt x="3048" y="51727"/>
                  </a:lnTo>
                  <a:lnTo>
                    <a:pt x="1295" y="48704"/>
                  </a:lnTo>
                  <a:lnTo>
                    <a:pt x="3048" y="53111"/>
                  </a:lnTo>
                  <a:lnTo>
                    <a:pt x="6654" y="59423"/>
                  </a:lnTo>
                  <a:lnTo>
                    <a:pt x="7683" y="62229"/>
                  </a:lnTo>
                  <a:close/>
                </a:path>
                <a:path w="345998" h="220980">
                  <a:moveTo>
                    <a:pt x="6714" y="31891"/>
                  </a:moveTo>
                  <a:lnTo>
                    <a:pt x="6939" y="32998"/>
                  </a:lnTo>
                  <a:lnTo>
                    <a:pt x="9956" y="37490"/>
                  </a:lnTo>
                  <a:lnTo>
                    <a:pt x="9182" y="35699"/>
                  </a:lnTo>
                  <a:lnTo>
                    <a:pt x="6733" y="31983"/>
                  </a:lnTo>
                  <a:close/>
                </a:path>
                <a:path w="345998" h="220980">
                  <a:moveTo>
                    <a:pt x="7124" y="32080"/>
                  </a:moveTo>
                  <a:lnTo>
                    <a:pt x="6714" y="31891"/>
                  </a:lnTo>
                  <a:lnTo>
                    <a:pt x="9182" y="35699"/>
                  </a:lnTo>
                  <a:lnTo>
                    <a:pt x="7124" y="32080"/>
                  </a:lnTo>
                  <a:close/>
                </a:path>
                <a:path w="345998" h="220980">
                  <a:moveTo>
                    <a:pt x="6654" y="33388"/>
                  </a:moveTo>
                  <a:lnTo>
                    <a:pt x="7181" y="34193"/>
                  </a:lnTo>
                  <a:lnTo>
                    <a:pt x="6654" y="32575"/>
                  </a:lnTo>
                  <a:lnTo>
                    <a:pt x="3568" y="27317"/>
                  </a:lnTo>
                  <a:lnTo>
                    <a:pt x="3048" y="27800"/>
                  </a:lnTo>
                  <a:lnTo>
                    <a:pt x="3568" y="32880"/>
                  </a:lnTo>
                  <a:lnTo>
                    <a:pt x="4368" y="40347"/>
                  </a:lnTo>
                  <a:lnTo>
                    <a:pt x="6654" y="49504"/>
                  </a:lnTo>
                  <a:lnTo>
                    <a:pt x="6654" y="33388"/>
                  </a:lnTo>
                  <a:close/>
                </a:path>
                <a:path w="345998" h="220980">
                  <a:moveTo>
                    <a:pt x="3048" y="32575"/>
                  </a:moveTo>
                  <a:lnTo>
                    <a:pt x="3568" y="32880"/>
                  </a:lnTo>
                  <a:lnTo>
                    <a:pt x="3048" y="27800"/>
                  </a:lnTo>
                  <a:lnTo>
                    <a:pt x="2819" y="27317"/>
                  </a:lnTo>
                  <a:lnTo>
                    <a:pt x="0" y="25768"/>
                  </a:lnTo>
                  <a:lnTo>
                    <a:pt x="0" y="29324"/>
                  </a:lnTo>
                  <a:lnTo>
                    <a:pt x="3048" y="32575"/>
                  </a:lnTo>
                  <a:close/>
                </a:path>
                <a:path w="345998" h="220980">
                  <a:moveTo>
                    <a:pt x="3048" y="43903"/>
                  </a:moveTo>
                  <a:lnTo>
                    <a:pt x="3568" y="48704"/>
                  </a:lnTo>
                  <a:lnTo>
                    <a:pt x="6654" y="49504"/>
                  </a:lnTo>
                  <a:lnTo>
                    <a:pt x="3048" y="39687"/>
                  </a:lnTo>
                  <a:lnTo>
                    <a:pt x="0" y="38798"/>
                  </a:lnTo>
                  <a:lnTo>
                    <a:pt x="3048" y="48196"/>
                  </a:lnTo>
                  <a:lnTo>
                    <a:pt x="3568" y="48704"/>
                  </a:lnTo>
                  <a:lnTo>
                    <a:pt x="3048" y="43903"/>
                  </a:lnTo>
                  <a:close/>
                </a:path>
                <a:path w="345998" h="220980">
                  <a:moveTo>
                    <a:pt x="3048" y="48196"/>
                  </a:moveTo>
                  <a:lnTo>
                    <a:pt x="0" y="38798"/>
                  </a:lnTo>
                  <a:lnTo>
                    <a:pt x="0" y="43319"/>
                  </a:lnTo>
                  <a:lnTo>
                    <a:pt x="1295" y="45910"/>
                  </a:lnTo>
                  <a:lnTo>
                    <a:pt x="3048" y="48704"/>
                  </a:lnTo>
                  <a:lnTo>
                    <a:pt x="3048" y="48196"/>
                  </a:lnTo>
                  <a:close/>
                </a:path>
                <a:path w="345998" h="220980">
                  <a:moveTo>
                    <a:pt x="3048" y="64769"/>
                  </a:moveTo>
                  <a:lnTo>
                    <a:pt x="3048" y="68846"/>
                  </a:lnTo>
                  <a:lnTo>
                    <a:pt x="6350" y="71488"/>
                  </a:lnTo>
                  <a:lnTo>
                    <a:pt x="5651" y="66370"/>
                  </a:lnTo>
                  <a:lnTo>
                    <a:pt x="3048" y="64769"/>
                  </a:lnTo>
                  <a:close/>
                </a:path>
                <a:path w="345998" h="220980">
                  <a:moveTo>
                    <a:pt x="5651" y="66370"/>
                  </a:moveTo>
                  <a:lnTo>
                    <a:pt x="3048" y="59181"/>
                  </a:lnTo>
                  <a:lnTo>
                    <a:pt x="3048" y="61442"/>
                  </a:lnTo>
                  <a:lnTo>
                    <a:pt x="5651" y="66370"/>
                  </a:lnTo>
                  <a:close/>
                </a:path>
                <a:path w="345998" h="220980">
                  <a:moveTo>
                    <a:pt x="4368" y="40347"/>
                  </a:moveTo>
                  <a:lnTo>
                    <a:pt x="3568" y="32880"/>
                  </a:lnTo>
                  <a:lnTo>
                    <a:pt x="3568" y="36995"/>
                  </a:lnTo>
                  <a:lnTo>
                    <a:pt x="4368" y="40347"/>
                  </a:lnTo>
                  <a:close/>
                </a:path>
                <a:path w="345998" h="220980">
                  <a:moveTo>
                    <a:pt x="3048" y="39687"/>
                  </a:moveTo>
                  <a:lnTo>
                    <a:pt x="6654" y="49504"/>
                  </a:lnTo>
                  <a:lnTo>
                    <a:pt x="4368" y="40347"/>
                  </a:lnTo>
                  <a:lnTo>
                    <a:pt x="3048" y="39687"/>
                  </a:lnTo>
                  <a:close/>
                </a:path>
                <a:path w="345998" h="220980">
                  <a:moveTo>
                    <a:pt x="3568" y="78257"/>
                  </a:moveTo>
                  <a:lnTo>
                    <a:pt x="3048" y="71488"/>
                  </a:lnTo>
                  <a:lnTo>
                    <a:pt x="3048" y="74472"/>
                  </a:lnTo>
                  <a:lnTo>
                    <a:pt x="3568" y="78257"/>
                  </a:lnTo>
                  <a:close/>
                </a:path>
                <a:path w="345998" h="220980">
                  <a:moveTo>
                    <a:pt x="3048" y="53543"/>
                  </a:moveTo>
                  <a:lnTo>
                    <a:pt x="0" y="48196"/>
                  </a:lnTo>
                  <a:lnTo>
                    <a:pt x="0" y="48488"/>
                  </a:lnTo>
                  <a:lnTo>
                    <a:pt x="3048" y="53543"/>
                  </a:lnTo>
                  <a:close/>
                </a:path>
                <a:path w="345998" h="220980">
                  <a:moveTo>
                    <a:pt x="14846" y="100723"/>
                  </a:moveTo>
                  <a:lnTo>
                    <a:pt x="9182" y="99504"/>
                  </a:lnTo>
                  <a:lnTo>
                    <a:pt x="14846" y="102260"/>
                  </a:lnTo>
                  <a:lnTo>
                    <a:pt x="14846" y="100723"/>
                  </a:lnTo>
                  <a:close/>
                </a:path>
                <a:path w="345998" h="220980">
                  <a:moveTo>
                    <a:pt x="6654" y="93332"/>
                  </a:moveTo>
                  <a:lnTo>
                    <a:pt x="3048" y="89242"/>
                  </a:lnTo>
                  <a:lnTo>
                    <a:pt x="3048" y="92354"/>
                  </a:lnTo>
                  <a:lnTo>
                    <a:pt x="6654" y="93332"/>
                  </a:lnTo>
                  <a:close/>
                </a:path>
                <a:path w="345998" h="220980">
                  <a:moveTo>
                    <a:pt x="6654" y="32575"/>
                  </a:moveTo>
                  <a:lnTo>
                    <a:pt x="4368" y="28054"/>
                  </a:lnTo>
                  <a:lnTo>
                    <a:pt x="3568" y="27317"/>
                  </a:lnTo>
                  <a:lnTo>
                    <a:pt x="6654" y="32575"/>
                  </a:lnTo>
                  <a:close/>
                </a:path>
                <a:path w="345998" h="220980">
                  <a:moveTo>
                    <a:pt x="6654" y="58369"/>
                  </a:moveTo>
                  <a:lnTo>
                    <a:pt x="8445" y="62229"/>
                  </a:lnTo>
                  <a:lnTo>
                    <a:pt x="9182" y="62229"/>
                  </a:lnTo>
                  <a:lnTo>
                    <a:pt x="6654" y="58369"/>
                  </a:lnTo>
                  <a:close/>
                </a:path>
                <a:path w="345998" h="220980">
                  <a:moveTo>
                    <a:pt x="12001" y="34328"/>
                  </a:moveTo>
                  <a:lnTo>
                    <a:pt x="10490" y="29324"/>
                  </a:lnTo>
                  <a:lnTo>
                    <a:pt x="10490" y="30835"/>
                  </a:lnTo>
                  <a:lnTo>
                    <a:pt x="12001" y="34328"/>
                  </a:lnTo>
                  <a:close/>
                </a:path>
                <a:path w="345998" h="220980">
                  <a:moveTo>
                    <a:pt x="14846" y="69659"/>
                  </a:moveTo>
                  <a:lnTo>
                    <a:pt x="14325" y="69391"/>
                  </a:lnTo>
                  <a:lnTo>
                    <a:pt x="14846" y="70116"/>
                  </a:lnTo>
                  <a:lnTo>
                    <a:pt x="14846" y="69659"/>
                  </a:lnTo>
                  <a:close/>
                </a:path>
                <a:path w="345998" h="220980">
                  <a:moveTo>
                    <a:pt x="20154" y="84200"/>
                  </a:moveTo>
                  <a:lnTo>
                    <a:pt x="17653" y="81851"/>
                  </a:lnTo>
                  <a:lnTo>
                    <a:pt x="20154" y="85699"/>
                  </a:lnTo>
                  <a:lnTo>
                    <a:pt x="20154" y="84200"/>
                  </a:lnTo>
                  <a:close/>
                </a:path>
                <a:path w="345998" h="220980">
                  <a:moveTo>
                    <a:pt x="17653" y="74739"/>
                  </a:moveTo>
                  <a:lnTo>
                    <a:pt x="20154" y="77596"/>
                  </a:lnTo>
                  <a:lnTo>
                    <a:pt x="16865" y="72707"/>
                  </a:lnTo>
                  <a:lnTo>
                    <a:pt x="17653" y="74739"/>
                  </a:lnTo>
                  <a:close/>
                </a:path>
                <a:path w="345998" h="220980">
                  <a:moveTo>
                    <a:pt x="20154" y="38188"/>
                  </a:moveTo>
                  <a:lnTo>
                    <a:pt x="16865" y="36995"/>
                  </a:lnTo>
                  <a:lnTo>
                    <a:pt x="18326" y="41046"/>
                  </a:lnTo>
                  <a:lnTo>
                    <a:pt x="20154" y="38188"/>
                  </a:lnTo>
                  <a:close/>
                </a:path>
                <a:path w="345998" h="220980">
                  <a:moveTo>
                    <a:pt x="20421" y="44119"/>
                  </a:moveTo>
                  <a:lnTo>
                    <a:pt x="20340" y="40175"/>
                  </a:lnTo>
                  <a:lnTo>
                    <a:pt x="20154" y="43319"/>
                  </a:lnTo>
                  <a:lnTo>
                    <a:pt x="20421" y="44119"/>
                  </a:lnTo>
                  <a:close/>
                </a:path>
                <a:path w="345998" h="220980">
                  <a:moveTo>
                    <a:pt x="20421" y="38798"/>
                  </a:moveTo>
                  <a:lnTo>
                    <a:pt x="20154" y="38188"/>
                  </a:lnTo>
                  <a:lnTo>
                    <a:pt x="20340" y="40175"/>
                  </a:lnTo>
                  <a:lnTo>
                    <a:pt x="20421" y="38798"/>
                  </a:lnTo>
                  <a:close/>
                </a:path>
                <a:path w="345998" h="220980">
                  <a:moveTo>
                    <a:pt x="22250" y="98920"/>
                  </a:moveTo>
                  <a:lnTo>
                    <a:pt x="22237" y="98920"/>
                  </a:lnTo>
                </a:path>
                <a:path w="345998" h="220980">
                  <a:moveTo>
                    <a:pt x="22466" y="98920"/>
                  </a:moveTo>
                  <a:lnTo>
                    <a:pt x="22250" y="95694"/>
                  </a:lnTo>
                  <a:lnTo>
                    <a:pt x="22250" y="98920"/>
                  </a:lnTo>
                  <a:lnTo>
                    <a:pt x="22466" y="98920"/>
                  </a:lnTo>
                  <a:close/>
                </a:path>
                <a:path w="345998" h="220980">
                  <a:moveTo>
                    <a:pt x="22250" y="30556"/>
                  </a:moveTo>
                  <a:lnTo>
                    <a:pt x="21183" y="30086"/>
                  </a:lnTo>
                  <a:lnTo>
                    <a:pt x="21183" y="32880"/>
                  </a:lnTo>
                  <a:lnTo>
                    <a:pt x="22250" y="30556"/>
                  </a:lnTo>
                  <a:close/>
                </a:path>
                <a:path w="345998" h="220980">
                  <a:moveTo>
                    <a:pt x="22250" y="36169"/>
                  </a:moveTo>
                  <a:lnTo>
                    <a:pt x="22250" y="32080"/>
                  </a:lnTo>
                  <a:lnTo>
                    <a:pt x="21183" y="34709"/>
                  </a:lnTo>
                  <a:lnTo>
                    <a:pt x="22250" y="36169"/>
                  </a:lnTo>
                  <a:close/>
                </a:path>
                <a:path w="345998" h="220980">
                  <a:moveTo>
                    <a:pt x="22466" y="16789"/>
                  </a:moveTo>
                  <a:lnTo>
                    <a:pt x="22250" y="16789"/>
                  </a:lnTo>
                  <a:lnTo>
                    <a:pt x="22466" y="19913"/>
                  </a:lnTo>
                  <a:lnTo>
                    <a:pt x="22466" y="16789"/>
                  </a:lnTo>
                  <a:close/>
                </a:path>
                <a:path w="345998" h="220980">
                  <a:moveTo>
                    <a:pt x="27051" y="90055"/>
                  </a:moveTo>
                  <a:lnTo>
                    <a:pt x="26035" y="87477"/>
                  </a:lnTo>
                  <a:lnTo>
                    <a:pt x="27051" y="90817"/>
                  </a:lnTo>
                  <a:lnTo>
                    <a:pt x="27051" y="90055"/>
                  </a:lnTo>
                  <a:close/>
                </a:path>
                <a:path w="345998" h="220980">
                  <a:moveTo>
                    <a:pt x="28079" y="31368"/>
                  </a:moveTo>
                  <a:lnTo>
                    <a:pt x="27051" y="26492"/>
                  </a:lnTo>
                  <a:lnTo>
                    <a:pt x="27051" y="29578"/>
                  </a:lnTo>
                  <a:lnTo>
                    <a:pt x="28079" y="31368"/>
                  </a:lnTo>
                  <a:close/>
                </a:path>
                <a:path w="345998" h="220980">
                  <a:moveTo>
                    <a:pt x="30886" y="51511"/>
                  </a:moveTo>
                  <a:lnTo>
                    <a:pt x="29857" y="49974"/>
                  </a:lnTo>
                  <a:lnTo>
                    <a:pt x="29857" y="53378"/>
                  </a:lnTo>
                  <a:lnTo>
                    <a:pt x="30886" y="51511"/>
                  </a:lnTo>
                  <a:close/>
                </a:path>
                <a:path w="345998" h="220980">
                  <a:moveTo>
                    <a:pt x="36233" y="54051"/>
                  </a:moveTo>
                  <a:lnTo>
                    <a:pt x="35229" y="54330"/>
                  </a:lnTo>
                  <a:lnTo>
                    <a:pt x="36233" y="57365"/>
                  </a:lnTo>
                  <a:lnTo>
                    <a:pt x="36233" y="54051"/>
                  </a:lnTo>
                  <a:close/>
                </a:path>
                <a:path w="345998" h="220980">
                  <a:moveTo>
                    <a:pt x="43154" y="74269"/>
                  </a:moveTo>
                  <a:lnTo>
                    <a:pt x="42633" y="73278"/>
                  </a:lnTo>
                  <a:lnTo>
                    <a:pt x="42633" y="76238"/>
                  </a:lnTo>
                  <a:lnTo>
                    <a:pt x="43154" y="74269"/>
                  </a:lnTo>
                  <a:close/>
                </a:path>
                <a:path w="345998" h="220980">
                  <a:moveTo>
                    <a:pt x="43916" y="107911"/>
                  </a:moveTo>
                  <a:lnTo>
                    <a:pt x="43154" y="104305"/>
                  </a:lnTo>
                  <a:lnTo>
                    <a:pt x="43154" y="106870"/>
                  </a:lnTo>
                  <a:lnTo>
                    <a:pt x="43916" y="107911"/>
                  </a:lnTo>
                  <a:close/>
                </a:path>
                <a:path w="345998" h="220980">
                  <a:moveTo>
                    <a:pt x="44691" y="68338"/>
                  </a:moveTo>
                  <a:lnTo>
                    <a:pt x="43916" y="67068"/>
                  </a:lnTo>
                  <a:lnTo>
                    <a:pt x="43916" y="69659"/>
                  </a:lnTo>
                  <a:lnTo>
                    <a:pt x="44691" y="68338"/>
                  </a:lnTo>
                  <a:close/>
                </a:path>
                <a:path w="345998" h="220980">
                  <a:moveTo>
                    <a:pt x="46710" y="73952"/>
                  </a:moveTo>
                  <a:lnTo>
                    <a:pt x="45681" y="69862"/>
                  </a:lnTo>
                  <a:lnTo>
                    <a:pt x="45681" y="72415"/>
                  </a:lnTo>
                  <a:lnTo>
                    <a:pt x="46710" y="73952"/>
                  </a:lnTo>
                  <a:close/>
                </a:path>
                <a:path w="345998" h="220980">
                  <a:moveTo>
                    <a:pt x="48260" y="62966"/>
                  </a:moveTo>
                  <a:lnTo>
                    <a:pt x="47218" y="61442"/>
                  </a:lnTo>
                  <a:lnTo>
                    <a:pt x="47735" y="62966"/>
                  </a:lnTo>
                  <a:lnTo>
                    <a:pt x="48260" y="62966"/>
                  </a:lnTo>
                  <a:close/>
                </a:path>
                <a:path w="345998" h="220980">
                  <a:moveTo>
                    <a:pt x="55105" y="136778"/>
                  </a:moveTo>
                  <a:lnTo>
                    <a:pt x="53251" y="136982"/>
                  </a:lnTo>
                  <a:lnTo>
                    <a:pt x="55105" y="139826"/>
                  </a:lnTo>
                  <a:lnTo>
                    <a:pt x="55105" y="136778"/>
                  </a:lnTo>
                  <a:close/>
                </a:path>
                <a:path w="345998" h="220980">
                  <a:moveTo>
                    <a:pt x="55105" y="128612"/>
                  </a:moveTo>
                  <a:lnTo>
                    <a:pt x="53251" y="126250"/>
                  </a:lnTo>
                  <a:lnTo>
                    <a:pt x="53251" y="129565"/>
                  </a:lnTo>
                  <a:lnTo>
                    <a:pt x="55105" y="128612"/>
                  </a:lnTo>
                  <a:close/>
                </a:path>
                <a:path w="345998" h="220980">
                  <a:moveTo>
                    <a:pt x="54876" y="107124"/>
                  </a:moveTo>
                  <a:lnTo>
                    <a:pt x="53251" y="104305"/>
                  </a:lnTo>
                  <a:lnTo>
                    <a:pt x="53251" y="105816"/>
                  </a:lnTo>
                  <a:lnTo>
                    <a:pt x="54876" y="107124"/>
                  </a:lnTo>
                  <a:close/>
                </a:path>
                <a:path w="345998" h="220980">
                  <a:moveTo>
                    <a:pt x="64287" y="103352"/>
                  </a:moveTo>
                  <a:lnTo>
                    <a:pt x="64287" y="97218"/>
                  </a:lnTo>
                  <a:lnTo>
                    <a:pt x="63080" y="99237"/>
                  </a:lnTo>
                  <a:lnTo>
                    <a:pt x="64287" y="103352"/>
                  </a:lnTo>
                  <a:close/>
                </a:path>
                <a:path w="345998" h="220980">
                  <a:moveTo>
                    <a:pt x="67614" y="86753"/>
                  </a:moveTo>
                  <a:lnTo>
                    <a:pt x="65138" y="82930"/>
                  </a:lnTo>
                  <a:lnTo>
                    <a:pt x="65138" y="85407"/>
                  </a:lnTo>
                  <a:lnTo>
                    <a:pt x="67614" y="86753"/>
                  </a:lnTo>
                  <a:close/>
                </a:path>
                <a:path w="345998" h="220980">
                  <a:moveTo>
                    <a:pt x="69176" y="130632"/>
                  </a:moveTo>
                  <a:lnTo>
                    <a:pt x="68643" y="129565"/>
                  </a:lnTo>
                  <a:lnTo>
                    <a:pt x="68643" y="132664"/>
                  </a:lnTo>
                  <a:lnTo>
                    <a:pt x="69176" y="130632"/>
                  </a:lnTo>
                  <a:close/>
                </a:path>
                <a:path w="345998" h="220980">
                  <a:moveTo>
                    <a:pt x="71412" y="156159"/>
                  </a:moveTo>
                  <a:lnTo>
                    <a:pt x="70485" y="156438"/>
                  </a:lnTo>
                  <a:lnTo>
                    <a:pt x="71412" y="159181"/>
                  </a:lnTo>
                  <a:lnTo>
                    <a:pt x="71412" y="156159"/>
                  </a:lnTo>
                  <a:close/>
                </a:path>
                <a:path w="345998" h="220980">
                  <a:moveTo>
                    <a:pt x="82956" y="107619"/>
                  </a:moveTo>
                  <a:lnTo>
                    <a:pt x="82677" y="106870"/>
                  </a:lnTo>
                  <a:lnTo>
                    <a:pt x="82677" y="109461"/>
                  </a:lnTo>
                  <a:lnTo>
                    <a:pt x="82956" y="107619"/>
                  </a:lnTo>
                  <a:close/>
                </a:path>
                <a:path w="345998" h="220980">
                  <a:moveTo>
                    <a:pt x="84988" y="110731"/>
                  </a:moveTo>
                  <a:lnTo>
                    <a:pt x="82956" y="107619"/>
                  </a:lnTo>
                  <a:lnTo>
                    <a:pt x="82956" y="109880"/>
                  </a:lnTo>
                  <a:lnTo>
                    <a:pt x="84988" y="110731"/>
                  </a:lnTo>
                  <a:close/>
                </a:path>
                <a:path w="345998" h="220980">
                  <a:moveTo>
                    <a:pt x="89547" y="160731"/>
                  </a:moveTo>
                  <a:lnTo>
                    <a:pt x="91363" y="164033"/>
                  </a:lnTo>
                  <a:lnTo>
                    <a:pt x="91363" y="163550"/>
                  </a:lnTo>
                  <a:lnTo>
                    <a:pt x="89547" y="160731"/>
                  </a:lnTo>
                  <a:close/>
                </a:path>
                <a:path w="345998" h="220980">
                  <a:moveTo>
                    <a:pt x="89547" y="152615"/>
                  </a:moveTo>
                  <a:lnTo>
                    <a:pt x="87541" y="149047"/>
                  </a:lnTo>
                  <a:lnTo>
                    <a:pt x="87541" y="149491"/>
                  </a:lnTo>
                  <a:lnTo>
                    <a:pt x="89547" y="152615"/>
                  </a:lnTo>
                  <a:close/>
                </a:path>
                <a:path w="345998" h="220980">
                  <a:moveTo>
                    <a:pt x="91363" y="110731"/>
                  </a:moveTo>
                  <a:lnTo>
                    <a:pt x="89547" y="109613"/>
                  </a:lnTo>
                  <a:lnTo>
                    <a:pt x="91363" y="113499"/>
                  </a:lnTo>
                  <a:lnTo>
                    <a:pt x="91363" y="110731"/>
                  </a:lnTo>
                  <a:close/>
                </a:path>
                <a:path w="345998" h="220980">
                  <a:moveTo>
                    <a:pt x="97777" y="174790"/>
                  </a:moveTo>
                  <a:lnTo>
                    <a:pt x="92913" y="166115"/>
                  </a:lnTo>
                  <a:lnTo>
                    <a:pt x="92913" y="167385"/>
                  </a:lnTo>
                  <a:lnTo>
                    <a:pt x="97777" y="174790"/>
                  </a:lnTo>
                  <a:close/>
                </a:path>
                <a:path w="345998" h="220980">
                  <a:moveTo>
                    <a:pt x="160274" y="42595"/>
                  </a:moveTo>
                  <a:lnTo>
                    <a:pt x="157949" y="38480"/>
                  </a:lnTo>
                  <a:lnTo>
                    <a:pt x="157949" y="41313"/>
                  </a:lnTo>
                  <a:lnTo>
                    <a:pt x="160274" y="42595"/>
                  </a:lnTo>
                  <a:close/>
                </a:path>
                <a:path w="345998" h="220980">
                  <a:moveTo>
                    <a:pt x="159004" y="197967"/>
                  </a:moveTo>
                  <a:lnTo>
                    <a:pt x="161734" y="192900"/>
                  </a:lnTo>
                  <a:lnTo>
                    <a:pt x="157949" y="194678"/>
                  </a:lnTo>
                  <a:lnTo>
                    <a:pt x="159004" y="197967"/>
                  </a:lnTo>
                  <a:close/>
                </a:path>
                <a:path w="345998" h="220980">
                  <a:moveTo>
                    <a:pt x="165354" y="198551"/>
                  </a:moveTo>
                  <a:lnTo>
                    <a:pt x="163537" y="195694"/>
                  </a:lnTo>
                  <a:lnTo>
                    <a:pt x="163537" y="198551"/>
                  </a:lnTo>
                  <a:lnTo>
                    <a:pt x="165354" y="198551"/>
                  </a:lnTo>
                  <a:close/>
                </a:path>
                <a:path w="345998" h="220980">
                  <a:moveTo>
                    <a:pt x="173012" y="46672"/>
                  </a:moveTo>
                  <a:lnTo>
                    <a:pt x="169722" y="41808"/>
                  </a:lnTo>
                  <a:lnTo>
                    <a:pt x="169722" y="45656"/>
                  </a:lnTo>
                  <a:lnTo>
                    <a:pt x="173012" y="46672"/>
                  </a:lnTo>
                  <a:close/>
                </a:path>
                <a:path w="345998" h="220980">
                  <a:moveTo>
                    <a:pt x="217944" y="72707"/>
                  </a:moveTo>
                  <a:lnTo>
                    <a:pt x="217119" y="81127"/>
                  </a:lnTo>
                  <a:lnTo>
                    <a:pt x="220446" y="81851"/>
                  </a:lnTo>
                  <a:lnTo>
                    <a:pt x="217944" y="72707"/>
                  </a:lnTo>
                  <a:close/>
                </a:path>
                <a:path w="345998" h="220980">
                  <a:moveTo>
                    <a:pt x="205397" y="129120"/>
                  </a:moveTo>
                  <a:lnTo>
                    <a:pt x="220446" y="153060"/>
                  </a:lnTo>
                  <a:lnTo>
                    <a:pt x="220446" y="152615"/>
                  </a:lnTo>
                  <a:lnTo>
                    <a:pt x="205397" y="129120"/>
                  </a:lnTo>
                  <a:close/>
                </a:path>
                <a:path w="345998" h="220980">
                  <a:moveTo>
                    <a:pt x="251117" y="199974"/>
                  </a:moveTo>
                  <a:lnTo>
                    <a:pt x="251320" y="201790"/>
                  </a:lnTo>
                  <a:lnTo>
                    <a:pt x="251320" y="200304"/>
                  </a:lnTo>
                  <a:lnTo>
                    <a:pt x="251117" y="199974"/>
                  </a:lnTo>
                  <a:close/>
                </a:path>
                <a:path w="345998" h="220980">
                  <a:moveTo>
                    <a:pt x="255689" y="120395"/>
                  </a:moveTo>
                  <a:lnTo>
                    <a:pt x="252437" y="118351"/>
                  </a:lnTo>
                  <a:lnTo>
                    <a:pt x="255689" y="121196"/>
                  </a:lnTo>
                  <a:lnTo>
                    <a:pt x="255689" y="120395"/>
                  </a:lnTo>
                  <a:close/>
                </a:path>
                <a:path w="345998" h="220980">
                  <a:moveTo>
                    <a:pt x="260045" y="214121"/>
                  </a:moveTo>
                  <a:lnTo>
                    <a:pt x="258508" y="212813"/>
                  </a:lnTo>
                  <a:lnTo>
                    <a:pt x="258508" y="213359"/>
                  </a:lnTo>
                  <a:lnTo>
                    <a:pt x="260045" y="214121"/>
                  </a:lnTo>
                  <a:close/>
                </a:path>
                <a:path w="345998" h="220980">
                  <a:moveTo>
                    <a:pt x="265912" y="131127"/>
                  </a:moveTo>
                  <a:lnTo>
                    <a:pt x="261620" y="129565"/>
                  </a:lnTo>
                  <a:lnTo>
                    <a:pt x="265912" y="136512"/>
                  </a:lnTo>
                  <a:lnTo>
                    <a:pt x="265912" y="131127"/>
                  </a:lnTo>
                  <a:close/>
                </a:path>
                <a:path w="345998" h="220980">
                  <a:moveTo>
                    <a:pt x="282028" y="149250"/>
                  </a:moveTo>
                  <a:lnTo>
                    <a:pt x="280212" y="146430"/>
                  </a:lnTo>
                  <a:lnTo>
                    <a:pt x="280212" y="147980"/>
                  </a:lnTo>
                  <a:lnTo>
                    <a:pt x="282028" y="149250"/>
                  </a:lnTo>
                  <a:close/>
                </a:path>
                <a:path w="345998" h="220980">
                  <a:moveTo>
                    <a:pt x="291668" y="220510"/>
                  </a:moveTo>
                  <a:lnTo>
                    <a:pt x="290398" y="219659"/>
                  </a:lnTo>
                  <a:lnTo>
                    <a:pt x="286092" y="219443"/>
                  </a:lnTo>
                  <a:lnTo>
                    <a:pt x="291668" y="220510"/>
                  </a:lnTo>
                  <a:close/>
                </a:path>
                <a:path w="345998" h="220980">
                  <a:moveTo>
                    <a:pt x="304457" y="167678"/>
                  </a:moveTo>
                  <a:lnTo>
                    <a:pt x="304203" y="167157"/>
                  </a:lnTo>
                  <a:lnTo>
                    <a:pt x="304203" y="167678"/>
                  </a:lnTo>
                  <a:lnTo>
                    <a:pt x="304457" y="167678"/>
                  </a:lnTo>
                  <a:close/>
                </a:path>
                <a:path w="345998" h="220980">
                  <a:moveTo>
                    <a:pt x="319265" y="156438"/>
                  </a:moveTo>
                  <a:lnTo>
                    <a:pt x="317220" y="159981"/>
                  </a:lnTo>
                  <a:lnTo>
                    <a:pt x="319265" y="163550"/>
                  </a:lnTo>
                  <a:lnTo>
                    <a:pt x="319265" y="156438"/>
                  </a:lnTo>
                  <a:close/>
                </a:path>
                <a:path w="345998" h="220980">
                  <a:moveTo>
                    <a:pt x="340995" y="206959"/>
                  </a:moveTo>
                  <a:lnTo>
                    <a:pt x="342493" y="214121"/>
                  </a:lnTo>
                  <a:lnTo>
                    <a:pt x="343217" y="211277"/>
                  </a:lnTo>
                  <a:lnTo>
                    <a:pt x="340995" y="206959"/>
                  </a:lnTo>
                  <a:close/>
                </a:path>
                <a:path w="345998" h="220980">
                  <a:moveTo>
                    <a:pt x="303161" y="173723"/>
                  </a:moveTo>
                  <a:lnTo>
                    <a:pt x="301332" y="174002"/>
                  </a:lnTo>
                  <a:lnTo>
                    <a:pt x="298043" y="174002"/>
                  </a:lnTo>
                  <a:lnTo>
                    <a:pt x="299821" y="176822"/>
                  </a:lnTo>
                  <a:lnTo>
                    <a:pt x="301332" y="179069"/>
                  </a:lnTo>
                  <a:lnTo>
                    <a:pt x="303161" y="181927"/>
                  </a:lnTo>
                  <a:lnTo>
                    <a:pt x="304203" y="183438"/>
                  </a:lnTo>
                  <a:lnTo>
                    <a:pt x="309295" y="191884"/>
                  </a:lnTo>
                  <a:lnTo>
                    <a:pt x="312585" y="196976"/>
                  </a:lnTo>
                  <a:lnTo>
                    <a:pt x="315455" y="201333"/>
                  </a:lnTo>
                  <a:lnTo>
                    <a:pt x="320294" y="209207"/>
                  </a:lnTo>
                  <a:lnTo>
                    <a:pt x="322021" y="212051"/>
                  </a:lnTo>
                  <a:lnTo>
                    <a:pt x="324853" y="212813"/>
                  </a:lnTo>
                  <a:lnTo>
                    <a:pt x="326872" y="213359"/>
                  </a:lnTo>
                  <a:lnTo>
                    <a:pt x="324853" y="210007"/>
                  </a:lnTo>
                  <a:lnTo>
                    <a:pt x="320294" y="202844"/>
                  </a:lnTo>
                  <a:lnTo>
                    <a:pt x="315455" y="195173"/>
                  </a:lnTo>
                  <a:lnTo>
                    <a:pt x="312585" y="190830"/>
                  </a:lnTo>
                  <a:lnTo>
                    <a:pt x="309295" y="180403"/>
                  </a:lnTo>
                  <a:lnTo>
                    <a:pt x="309295" y="175285"/>
                  </a:lnTo>
                  <a:lnTo>
                    <a:pt x="308013" y="173240"/>
                  </a:lnTo>
                  <a:lnTo>
                    <a:pt x="305168" y="173240"/>
                  </a:lnTo>
                  <a:lnTo>
                    <a:pt x="309295" y="186042"/>
                  </a:lnTo>
                  <a:lnTo>
                    <a:pt x="304203" y="177787"/>
                  </a:lnTo>
                  <a:lnTo>
                    <a:pt x="303161" y="176021"/>
                  </a:lnTo>
                  <a:lnTo>
                    <a:pt x="303161" y="173723"/>
                  </a:lnTo>
                  <a:close/>
                </a:path>
                <a:path w="345998" h="220980">
                  <a:moveTo>
                    <a:pt x="320294" y="140550"/>
                  </a:moveTo>
                  <a:lnTo>
                    <a:pt x="315455" y="140055"/>
                  </a:lnTo>
                  <a:lnTo>
                    <a:pt x="312585" y="139826"/>
                  </a:lnTo>
                  <a:lnTo>
                    <a:pt x="309295" y="139572"/>
                  </a:lnTo>
                  <a:lnTo>
                    <a:pt x="308013" y="139572"/>
                  </a:lnTo>
                  <a:lnTo>
                    <a:pt x="309295" y="157137"/>
                  </a:lnTo>
                  <a:lnTo>
                    <a:pt x="312585" y="156692"/>
                  </a:lnTo>
                  <a:lnTo>
                    <a:pt x="315455" y="155854"/>
                  </a:lnTo>
                  <a:lnTo>
                    <a:pt x="316433" y="155651"/>
                  </a:lnTo>
                  <a:lnTo>
                    <a:pt x="320294" y="153339"/>
                  </a:lnTo>
                  <a:lnTo>
                    <a:pt x="324853" y="150761"/>
                  </a:lnTo>
                  <a:lnTo>
                    <a:pt x="329730" y="149250"/>
                  </a:lnTo>
                  <a:lnTo>
                    <a:pt x="329171" y="149250"/>
                  </a:lnTo>
                  <a:lnTo>
                    <a:pt x="325564" y="147980"/>
                  </a:lnTo>
                  <a:lnTo>
                    <a:pt x="324853" y="147980"/>
                  </a:lnTo>
                  <a:lnTo>
                    <a:pt x="320294" y="147446"/>
                  </a:lnTo>
                  <a:lnTo>
                    <a:pt x="319265" y="147243"/>
                  </a:lnTo>
                  <a:lnTo>
                    <a:pt x="315455" y="146710"/>
                  </a:lnTo>
                  <a:lnTo>
                    <a:pt x="315455" y="144881"/>
                  </a:lnTo>
                  <a:lnTo>
                    <a:pt x="318477" y="143624"/>
                  </a:lnTo>
                  <a:lnTo>
                    <a:pt x="320294" y="143128"/>
                  </a:lnTo>
                  <a:lnTo>
                    <a:pt x="324853" y="141604"/>
                  </a:lnTo>
                  <a:lnTo>
                    <a:pt x="324129" y="140817"/>
                  </a:lnTo>
                  <a:lnTo>
                    <a:pt x="320294" y="140550"/>
                  </a:lnTo>
                  <a:close/>
                </a:path>
                <a:path w="345998" h="220980">
                  <a:moveTo>
                    <a:pt x="320294" y="197713"/>
                  </a:moveTo>
                  <a:lnTo>
                    <a:pt x="324853" y="204647"/>
                  </a:lnTo>
                  <a:lnTo>
                    <a:pt x="324853" y="193878"/>
                  </a:lnTo>
                  <a:lnTo>
                    <a:pt x="338924" y="214883"/>
                  </a:lnTo>
                  <a:lnTo>
                    <a:pt x="342493" y="214121"/>
                  </a:lnTo>
                  <a:lnTo>
                    <a:pt x="340995" y="206959"/>
                  </a:lnTo>
                  <a:lnTo>
                    <a:pt x="340423" y="202844"/>
                  </a:lnTo>
                  <a:lnTo>
                    <a:pt x="340423" y="199237"/>
                  </a:lnTo>
                  <a:lnTo>
                    <a:pt x="336816" y="196430"/>
                  </a:lnTo>
                  <a:lnTo>
                    <a:pt x="332511" y="193636"/>
                  </a:lnTo>
                  <a:lnTo>
                    <a:pt x="328409" y="192328"/>
                  </a:lnTo>
                  <a:lnTo>
                    <a:pt x="324853" y="191388"/>
                  </a:lnTo>
                  <a:lnTo>
                    <a:pt x="322834" y="190830"/>
                  </a:lnTo>
                  <a:lnTo>
                    <a:pt x="320294" y="192087"/>
                  </a:lnTo>
                  <a:lnTo>
                    <a:pt x="320294" y="197713"/>
                  </a:lnTo>
                  <a:close/>
                </a:path>
                <a:path w="345998" h="220980">
                  <a:moveTo>
                    <a:pt x="334784" y="214883"/>
                  </a:moveTo>
                  <a:lnTo>
                    <a:pt x="338924" y="214883"/>
                  </a:lnTo>
                  <a:lnTo>
                    <a:pt x="324853" y="193878"/>
                  </a:lnTo>
                  <a:lnTo>
                    <a:pt x="324853" y="204647"/>
                  </a:lnTo>
                  <a:lnTo>
                    <a:pt x="320294" y="197713"/>
                  </a:lnTo>
                  <a:lnTo>
                    <a:pt x="320294" y="192087"/>
                  </a:lnTo>
                  <a:lnTo>
                    <a:pt x="318477" y="189585"/>
                  </a:lnTo>
                  <a:lnTo>
                    <a:pt x="315455" y="188823"/>
                  </a:lnTo>
                  <a:lnTo>
                    <a:pt x="315455" y="190347"/>
                  </a:lnTo>
                  <a:lnTo>
                    <a:pt x="312813" y="188061"/>
                  </a:lnTo>
                  <a:lnTo>
                    <a:pt x="312585" y="185521"/>
                  </a:lnTo>
                  <a:lnTo>
                    <a:pt x="313651" y="187286"/>
                  </a:lnTo>
                  <a:lnTo>
                    <a:pt x="315455" y="184442"/>
                  </a:lnTo>
                  <a:lnTo>
                    <a:pt x="312585" y="180124"/>
                  </a:lnTo>
                  <a:lnTo>
                    <a:pt x="309295" y="173240"/>
                  </a:lnTo>
                  <a:lnTo>
                    <a:pt x="309295" y="180403"/>
                  </a:lnTo>
                  <a:lnTo>
                    <a:pt x="312585" y="190830"/>
                  </a:lnTo>
                  <a:lnTo>
                    <a:pt x="315455" y="195173"/>
                  </a:lnTo>
                  <a:lnTo>
                    <a:pt x="320294" y="202844"/>
                  </a:lnTo>
                  <a:lnTo>
                    <a:pt x="324853" y="210007"/>
                  </a:lnTo>
                  <a:lnTo>
                    <a:pt x="326872" y="213359"/>
                  </a:lnTo>
                  <a:lnTo>
                    <a:pt x="331254" y="214121"/>
                  </a:lnTo>
                  <a:lnTo>
                    <a:pt x="334060" y="214883"/>
                  </a:lnTo>
                  <a:lnTo>
                    <a:pt x="334784" y="214883"/>
                  </a:lnTo>
                  <a:close/>
                </a:path>
                <a:path w="345998" h="220980">
                  <a:moveTo>
                    <a:pt x="298043" y="174002"/>
                  </a:moveTo>
                  <a:lnTo>
                    <a:pt x="294005" y="175285"/>
                  </a:lnTo>
                  <a:lnTo>
                    <a:pt x="299821" y="184442"/>
                  </a:lnTo>
                  <a:lnTo>
                    <a:pt x="301332" y="186550"/>
                  </a:lnTo>
                  <a:lnTo>
                    <a:pt x="303161" y="189026"/>
                  </a:lnTo>
                  <a:lnTo>
                    <a:pt x="304203" y="190576"/>
                  </a:lnTo>
                  <a:lnTo>
                    <a:pt x="309295" y="198551"/>
                  </a:lnTo>
                  <a:lnTo>
                    <a:pt x="312585" y="203339"/>
                  </a:lnTo>
                  <a:lnTo>
                    <a:pt x="315455" y="207441"/>
                  </a:lnTo>
                  <a:lnTo>
                    <a:pt x="316433" y="209207"/>
                  </a:lnTo>
                  <a:lnTo>
                    <a:pt x="320294" y="210959"/>
                  </a:lnTo>
                  <a:lnTo>
                    <a:pt x="322021" y="212051"/>
                  </a:lnTo>
                  <a:lnTo>
                    <a:pt x="320294" y="209207"/>
                  </a:lnTo>
                  <a:lnTo>
                    <a:pt x="315455" y="201333"/>
                  </a:lnTo>
                  <a:lnTo>
                    <a:pt x="312585" y="196976"/>
                  </a:lnTo>
                  <a:lnTo>
                    <a:pt x="309295" y="191884"/>
                  </a:lnTo>
                  <a:lnTo>
                    <a:pt x="304203" y="183438"/>
                  </a:lnTo>
                  <a:lnTo>
                    <a:pt x="303161" y="181927"/>
                  </a:lnTo>
                  <a:lnTo>
                    <a:pt x="301332" y="179069"/>
                  </a:lnTo>
                  <a:lnTo>
                    <a:pt x="299821" y="176822"/>
                  </a:lnTo>
                  <a:lnTo>
                    <a:pt x="298043" y="174002"/>
                  </a:lnTo>
                  <a:close/>
                </a:path>
                <a:path w="345998" h="220980">
                  <a:moveTo>
                    <a:pt x="315455" y="167678"/>
                  </a:moveTo>
                  <a:lnTo>
                    <a:pt x="315455" y="169659"/>
                  </a:lnTo>
                  <a:lnTo>
                    <a:pt x="319265" y="171183"/>
                  </a:lnTo>
                  <a:lnTo>
                    <a:pt x="318477" y="169659"/>
                  </a:lnTo>
                  <a:lnTo>
                    <a:pt x="315455" y="167678"/>
                  </a:lnTo>
                  <a:close/>
                </a:path>
                <a:path w="345998" h="220980">
                  <a:moveTo>
                    <a:pt x="315455" y="129565"/>
                  </a:moveTo>
                  <a:lnTo>
                    <a:pt x="312585" y="129387"/>
                  </a:lnTo>
                  <a:lnTo>
                    <a:pt x="312813" y="131127"/>
                  </a:lnTo>
                  <a:lnTo>
                    <a:pt x="315455" y="130378"/>
                  </a:lnTo>
                  <a:lnTo>
                    <a:pt x="315455" y="129565"/>
                  </a:lnTo>
                  <a:close/>
                </a:path>
                <a:path w="345998" h="220980">
                  <a:moveTo>
                    <a:pt x="309295" y="164553"/>
                  </a:moveTo>
                  <a:lnTo>
                    <a:pt x="306527" y="163550"/>
                  </a:lnTo>
                  <a:lnTo>
                    <a:pt x="309295" y="162763"/>
                  </a:lnTo>
                  <a:lnTo>
                    <a:pt x="312585" y="162763"/>
                  </a:lnTo>
                  <a:lnTo>
                    <a:pt x="315455" y="163245"/>
                  </a:lnTo>
                  <a:lnTo>
                    <a:pt x="319265" y="164033"/>
                  </a:lnTo>
                  <a:lnTo>
                    <a:pt x="320294" y="165595"/>
                  </a:lnTo>
                  <a:lnTo>
                    <a:pt x="322834" y="169202"/>
                  </a:lnTo>
                  <a:lnTo>
                    <a:pt x="320294" y="171462"/>
                  </a:lnTo>
                  <a:lnTo>
                    <a:pt x="319265" y="172415"/>
                  </a:lnTo>
                  <a:lnTo>
                    <a:pt x="315455" y="173240"/>
                  </a:lnTo>
                  <a:lnTo>
                    <a:pt x="312585" y="173240"/>
                  </a:lnTo>
                  <a:lnTo>
                    <a:pt x="312585" y="174790"/>
                  </a:lnTo>
                  <a:lnTo>
                    <a:pt x="315455" y="178866"/>
                  </a:lnTo>
                  <a:lnTo>
                    <a:pt x="320001" y="185216"/>
                  </a:lnTo>
                  <a:lnTo>
                    <a:pt x="321233" y="185216"/>
                  </a:lnTo>
                  <a:lnTo>
                    <a:pt x="324853" y="184975"/>
                  </a:lnTo>
                  <a:lnTo>
                    <a:pt x="331990" y="184442"/>
                  </a:lnTo>
                  <a:lnTo>
                    <a:pt x="336816" y="183705"/>
                  </a:lnTo>
                  <a:lnTo>
                    <a:pt x="340995" y="183210"/>
                  </a:lnTo>
                  <a:lnTo>
                    <a:pt x="343687" y="179565"/>
                  </a:lnTo>
                  <a:lnTo>
                    <a:pt x="345998" y="176021"/>
                  </a:lnTo>
                  <a:lnTo>
                    <a:pt x="344563" y="173240"/>
                  </a:lnTo>
                  <a:lnTo>
                    <a:pt x="342493" y="169659"/>
                  </a:lnTo>
                  <a:lnTo>
                    <a:pt x="340995" y="166331"/>
                  </a:lnTo>
                  <a:lnTo>
                    <a:pt x="340995" y="162763"/>
                  </a:lnTo>
                  <a:lnTo>
                    <a:pt x="338112" y="163550"/>
                  </a:lnTo>
                  <a:lnTo>
                    <a:pt x="336816" y="164807"/>
                  </a:lnTo>
                  <a:lnTo>
                    <a:pt x="336080" y="168401"/>
                  </a:lnTo>
                  <a:lnTo>
                    <a:pt x="336816" y="171183"/>
                  </a:lnTo>
                  <a:lnTo>
                    <a:pt x="337642" y="174002"/>
                  </a:lnTo>
                  <a:lnTo>
                    <a:pt x="336080" y="175285"/>
                  </a:lnTo>
                  <a:lnTo>
                    <a:pt x="332511" y="176822"/>
                  </a:lnTo>
                  <a:lnTo>
                    <a:pt x="329730" y="177584"/>
                  </a:lnTo>
                  <a:lnTo>
                    <a:pt x="329730" y="176822"/>
                  </a:lnTo>
                  <a:lnTo>
                    <a:pt x="331990" y="173240"/>
                  </a:lnTo>
                  <a:lnTo>
                    <a:pt x="331990" y="169659"/>
                  </a:lnTo>
                  <a:lnTo>
                    <a:pt x="329730" y="166865"/>
                  </a:lnTo>
                  <a:lnTo>
                    <a:pt x="326872" y="164033"/>
                  </a:lnTo>
                  <a:lnTo>
                    <a:pt x="324853" y="162001"/>
                  </a:lnTo>
                  <a:lnTo>
                    <a:pt x="322021" y="159181"/>
                  </a:lnTo>
                  <a:lnTo>
                    <a:pt x="322021" y="156438"/>
                  </a:lnTo>
                  <a:lnTo>
                    <a:pt x="319265" y="156438"/>
                  </a:lnTo>
                  <a:lnTo>
                    <a:pt x="319265" y="163550"/>
                  </a:lnTo>
                  <a:lnTo>
                    <a:pt x="315455" y="161543"/>
                  </a:lnTo>
                  <a:lnTo>
                    <a:pt x="312585" y="160197"/>
                  </a:lnTo>
                  <a:lnTo>
                    <a:pt x="309295" y="158686"/>
                  </a:lnTo>
                  <a:lnTo>
                    <a:pt x="308724" y="158483"/>
                  </a:lnTo>
                  <a:lnTo>
                    <a:pt x="304203" y="157429"/>
                  </a:lnTo>
                  <a:lnTo>
                    <a:pt x="304203" y="167157"/>
                  </a:lnTo>
                  <a:lnTo>
                    <a:pt x="304457" y="167678"/>
                  </a:lnTo>
                  <a:lnTo>
                    <a:pt x="308013" y="167678"/>
                  </a:lnTo>
                  <a:lnTo>
                    <a:pt x="309295" y="167881"/>
                  </a:lnTo>
                  <a:lnTo>
                    <a:pt x="312585" y="168897"/>
                  </a:lnTo>
                  <a:lnTo>
                    <a:pt x="315455" y="167678"/>
                  </a:lnTo>
                  <a:lnTo>
                    <a:pt x="312585" y="166115"/>
                  </a:lnTo>
                  <a:lnTo>
                    <a:pt x="309295" y="164553"/>
                  </a:lnTo>
                  <a:close/>
                </a:path>
                <a:path w="345998" h="220980">
                  <a:moveTo>
                    <a:pt x="309295" y="173240"/>
                  </a:moveTo>
                  <a:lnTo>
                    <a:pt x="312585" y="180124"/>
                  </a:lnTo>
                  <a:lnTo>
                    <a:pt x="315455" y="184442"/>
                  </a:lnTo>
                  <a:lnTo>
                    <a:pt x="315455" y="186550"/>
                  </a:lnTo>
                  <a:lnTo>
                    <a:pt x="316433" y="186042"/>
                  </a:lnTo>
                  <a:lnTo>
                    <a:pt x="320001" y="185216"/>
                  </a:lnTo>
                  <a:lnTo>
                    <a:pt x="315455" y="178866"/>
                  </a:lnTo>
                  <a:lnTo>
                    <a:pt x="312585" y="174790"/>
                  </a:lnTo>
                  <a:lnTo>
                    <a:pt x="309295" y="173240"/>
                  </a:lnTo>
                  <a:close/>
                </a:path>
                <a:path w="345998" h="220980">
                  <a:moveTo>
                    <a:pt x="304203" y="173481"/>
                  </a:moveTo>
                  <a:lnTo>
                    <a:pt x="303161" y="173723"/>
                  </a:lnTo>
                  <a:lnTo>
                    <a:pt x="304203" y="177787"/>
                  </a:lnTo>
                  <a:lnTo>
                    <a:pt x="309295" y="186042"/>
                  </a:lnTo>
                  <a:lnTo>
                    <a:pt x="305168" y="173240"/>
                  </a:lnTo>
                  <a:lnTo>
                    <a:pt x="304203" y="173481"/>
                  </a:lnTo>
                  <a:close/>
                </a:path>
                <a:path w="345998" h="220980">
                  <a:moveTo>
                    <a:pt x="298792" y="198551"/>
                  </a:moveTo>
                  <a:lnTo>
                    <a:pt x="299821" y="199478"/>
                  </a:lnTo>
                  <a:lnTo>
                    <a:pt x="301332" y="200812"/>
                  </a:lnTo>
                  <a:lnTo>
                    <a:pt x="303161" y="202095"/>
                  </a:lnTo>
                  <a:lnTo>
                    <a:pt x="304203" y="203123"/>
                  </a:lnTo>
                  <a:lnTo>
                    <a:pt x="309295" y="206209"/>
                  </a:lnTo>
                  <a:lnTo>
                    <a:pt x="309295" y="204838"/>
                  </a:lnTo>
                  <a:lnTo>
                    <a:pt x="304203" y="196430"/>
                  </a:lnTo>
                  <a:lnTo>
                    <a:pt x="303161" y="194932"/>
                  </a:lnTo>
                  <a:lnTo>
                    <a:pt x="301332" y="192087"/>
                  </a:lnTo>
                  <a:lnTo>
                    <a:pt x="299821" y="189852"/>
                  </a:lnTo>
                  <a:lnTo>
                    <a:pt x="298792" y="198551"/>
                  </a:lnTo>
                  <a:close/>
                </a:path>
                <a:path w="345998" h="220980">
                  <a:moveTo>
                    <a:pt x="304203" y="167157"/>
                  </a:moveTo>
                  <a:lnTo>
                    <a:pt x="303161" y="159981"/>
                  </a:lnTo>
                  <a:lnTo>
                    <a:pt x="301332" y="157429"/>
                  </a:lnTo>
                  <a:lnTo>
                    <a:pt x="299821" y="155130"/>
                  </a:lnTo>
                  <a:lnTo>
                    <a:pt x="292417" y="143624"/>
                  </a:lnTo>
                  <a:lnTo>
                    <a:pt x="297548" y="105816"/>
                  </a:lnTo>
                  <a:lnTo>
                    <a:pt x="290398" y="107124"/>
                  </a:lnTo>
                  <a:lnTo>
                    <a:pt x="286092" y="108686"/>
                  </a:lnTo>
                  <a:lnTo>
                    <a:pt x="291668" y="142341"/>
                  </a:lnTo>
                  <a:lnTo>
                    <a:pt x="286816" y="140347"/>
                  </a:lnTo>
                  <a:lnTo>
                    <a:pt x="299821" y="160451"/>
                  </a:lnTo>
                  <a:lnTo>
                    <a:pt x="301332" y="162763"/>
                  </a:lnTo>
                  <a:lnTo>
                    <a:pt x="303161" y="165341"/>
                  </a:lnTo>
                  <a:lnTo>
                    <a:pt x="304203" y="167157"/>
                  </a:lnTo>
                  <a:close/>
                </a:path>
                <a:path w="345998" h="220980">
                  <a:moveTo>
                    <a:pt x="286092" y="133438"/>
                  </a:moveTo>
                  <a:lnTo>
                    <a:pt x="286816" y="140347"/>
                  </a:lnTo>
                  <a:lnTo>
                    <a:pt x="291668" y="142341"/>
                  </a:lnTo>
                  <a:lnTo>
                    <a:pt x="286092" y="108686"/>
                  </a:lnTo>
                  <a:lnTo>
                    <a:pt x="284810" y="108686"/>
                  </a:lnTo>
                  <a:lnTo>
                    <a:pt x="286092" y="105816"/>
                  </a:lnTo>
                  <a:lnTo>
                    <a:pt x="287591" y="103085"/>
                  </a:lnTo>
                  <a:lnTo>
                    <a:pt x="290398" y="100723"/>
                  </a:lnTo>
                  <a:lnTo>
                    <a:pt x="293230" y="98666"/>
                  </a:lnTo>
                  <a:lnTo>
                    <a:pt x="291211" y="97967"/>
                  </a:lnTo>
                  <a:lnTo>
                    <a:pt x="288328" y="98666"/>
                  </a:lnTo>
                  <a:lnTo>
                    <a:pt x="286092" y="98920"/>
                  </a:lnTo>
                  <a:lnTo>
                    <a:pt x="284048" y="99504"/>
                  </a:lnTo>
                  <a:lnTo>
                    <a:pt x="282028" y="95122"/>
                  </a:lnTo>
                  <a:lnTo>
                    <a:pt x="281203" y="91884"/>
                  </a:lnTo>
                  <a:lnTo>
                    <a:pt x="284048" y="88264"/>
                  </a:lnTo>
                  <a:lnTo>
                    <a:pt x="280212" y="88264"/>
                  </a:lnTo>
                  <a:lnTo>
                    <a:pt x="286092" y="133438"/>
                  </a:lnTo>
                  <a:close/>
                </a:path>
                <a:path w="345998" h="220980">
                  <a:moveTo>
                    <a:pt x="298792" y="105816"/>
                  </a:moveTo>
                  <a:lnTo>
                    <a:pt x="297548" y="105816"/>
                  </a:lnTo>
                  <a:lnTo>
                    <a:pt x="292417" y="143624"/>
                  </a:lnTo>
                  <a:lnTo>
                    <a:pt x="299821" y="155130"/>
                  </a:lnTo>
                  <a:lnTo>
                    <a:pt x="301332" y="157429"/>
                  </a:lnTo>
                  <a:lnTo>
                    <a:pt x="303161" y="159981"/>
                  </a:lnTo>
                  <a:lnTo>
                    <a:pt x="304203" y="167157"/>
                  </a:lnTo>
                  <a:lnTo>
                    <a:pt x="304203" y="157429"/>
                  </a:lnTo>
                  <a:lnTo>
                    <a:pt x="303206" y="157149"/>
                  </a:lnTo>
                  <a:lnTo>
                    <a:pt x="309295" y="157137"/>
                  </a:lnTo>
                  <a:lnTo>
                    <a:pt x="308013" y="139572"/>
                  </a:lnTo>
                  <a:lnTo>
                    <a:pt x="304457" y="139572"/>
                  </a:lnTo>
                  <a:lnTo>
                    <a:pt x="306006" y="138785"/>
                  </a:lnTo>
                  <a:lnTo>
                    <a:pt x="308013" y="136016"/>
                  </a:lnTo>
                  <a:lnTo>
                    <a:pt x="309295" y="133984"/>
                  </a:lnTo>
                  <a:lnTo>
                    <a:pt x="312585" y="131394"/>
                  </a:lnTo>
                  <a:lnTo>
                    <a:pt x="312585" y="129387"/>
                  </a:lnTo>
                  <a:lnTo>
                    <a:pt x="309295" y="128904"/>
                  </a:lnTo>
                  <a:lnTo>
                    <a:pt x="304203" y="128320"/>
                  </a:lnTo>
                  <a:lnTo>
                    <a:pt x="301332" y="128320"/>
                  </a:lnTo>
                  <a:lnTo>
                    <a:pt x="299821" y="128612"/>
                  </a:lnTo>
                  <a:lnTo>
                    <a:pt x="296011" y="129120"/>
                  </a:lnTo>
                  <a:lnTo>
                    <a:pt x="296011" y="128320"/>
                  </a:lnTo>
                  <a:lnTo>
                    <a:pt x="298043" y="125463"/>
                  </a:lnTo>
                  <a:lnTo>
                    <a:pt x="299554" y="121932"/>
                  </a:lnTo>
                  <a:lnTo>
                    <a:pt x="299554" y="118351"/>
                  </a:lnTo>
                  <a:lnTo>
                    <a:pt x="298792" y="114338"/>
                  </a:lnTo>
                  <a:lnTo>
                    <a:pt x="298043" y="111467"/>
                  </a:lnTo>
                  <a:lnTo>
                    <a:pt x="298792" y="108686"/>
                  </a:lnTo>
                  <a:lnTo>
                    <a:pt x="298792" y="105816"/>
                  </a:lnTo>
                  <a:close/>
                </a:path>
                <a:path w="345998" h="220980">
                  <a:moveTo>
                    <a:pt x="280212" y="159448"/>
                  </a:moveTo>
                  <a:lnTo>
                    <a:pt x="284810" y="176822"/>
                  </a:lnTo>
                  <a:lnTo>
                    <a:pt x="286092" y="176593"/>
                  </a:lnTo>
                  <a:lnTo>
                    <a:pt x="290398" y="175285"/>
                  </a:lnTo>
                  <a:lnTo>
                    <a:pt x="294005" y="174002"/>
                  </a:lnTo>
                  <a:lnTo>
                    <a:pt x="296786" y="172415"/>
                  </a:lnTo>
                  <a:lnTo>
                    <a:pt x="299821" y="171945"/>
                  </a:lnTo>
                  <a:lnTo>
                    <a:pt x="299821" y="169202"/>
                  </a:lnTo>
                  <a:lnTo>
                    <a:pt x="298792" y="169202"/>
                  </a:lnTo>
                  <a:lnTo>
                    <a:pt x="296011" y="168401"/>
                  </a:lnTo>
                  <a:lnTo>
                    <a:pt x="298043" y="167678"/>
                  </a:lnTo>
                  <a:lnTo>
                    <a:pt x="299821" y="166115"/>
                  </a:lnTo>
                  <a:lnTo>
                    <a:pt x="286092" y="144881"/>
                  </a:lnTo>
                  <a:lnTo>
                    <a:pt x="286092" y="168897"/>
                  </a:lnTo>
                  <a:lnTo>
                    <a:pt x="280212" y="153339"/>
                  </a:lnTo>
                  <a:lnTo>
                    <a:pt x="279425" y="152615"/>
                  </a:lnTo>
                  <a:lnTo>
                    <a:pt x="279171" y="152031"/>
                  </a:lnTo>
                  <a:lnTo>
                    <a:pt x="275336" y="150571"/>
                  </a:lnTo>
                  <a:lnTo>
                    <a:pt x="275336" y="151815"/>
                  </a:lnTo>
                  <a:lnTo>
                    <a:pt x="279425" y="158483"/>
                  </a:lnTo>
                  <a:lnTo>
                    <a:pt x="280212" y="180924"/>
                  </a:lnTo>
                  <a:lnTo>
                    <a:pt x="283210" y="180403"/>
                  </a:lnTo>
                  <a:lnTo>
                    <a:pt x="286092" y="180403"/>
                  </a:lnTo>
                  <a:lnTo>
                    <a:pt x="286092" y="178866"/>
                  </a:lnTo>
                  <a:lnTo>
                    <a:pt x="280212" y="176822"/>
                  </a:lnTo>
                  <a:lnTo>
                    <a:pt x="284810" y="176822"/>
                  </a:lnTo>
                  <a:lnTo>
                    <a:pt x="280212" y="159448"/>
                  </a:lnTo>
                  <a:close/>
                </a:path>
                <a:path w="345998" h="220980">
                  <a:moveTo>
                    <a:pt x="286092" y="162267"/>
                  </a:moveTo>
                  <a:lnTo>
                    <a:pt x="286092" y="149250"/>
                  </a:lnTo>
                  <a:lnTo>
                    <a:pt x="280212" y="140055"/>
                  </a:lnTo>
                  <a:lnTo>
                    <a:pt x="279425" y="139001"/>
                  </a:lnTo>
                  <a:lnTo>
                    <a:pt x="280212" y="146430"/>
                  </a:lnTo>
                  <a:lnTo>
                    <a:pt x="282028" y="149250"/>
                  </a:lnTo>
                  <a:lnTo>
                    <a:pt x="284048" y="152031"/>
                  </a:lnTo>
                  <a:lnTo>
                    <a:pt x="284048" y="152882"/>
                  </a:lnTo>
                  <a:lnTo>
                    <a:pt x="281203" y="152882"/>
                  </a:lnTo>
                  <a:lnTo>
                    <a:pt x="280212" y="153339"/>
                  </a:lnTo>
                  <a:lnTo>
                    <a:pt x="286092" y="168897"/>
                  </a:lnTo>
                  <a:lnTo>
                    <a:pt x="286092" y="162267"/>
                  </a:lnTo>
                  <a:close/>
                </a:path>
                <a:path w="345998" h="220980">
                  <a:moveTo>
                    <a:pt x="275336" y="138785"/>
                  </a:moveTo>
                  <a:lnTo>
                    <a:pt x="275336" y="144386"/>
                  </a:lnTo>
                  <a:lnTo>
                    <a:pt x="278472" y="146430"/>
                  </a:lnTo>
                  <a:lnTo>
                    <a:pt x="279425" y="145376"/>
                  </a:lnTo>
                  <a:lnTo>
                    <a:pt x="275336" y="138785"/>
                  </a:lnTo>
                  <a:close/>
                </a:path>
                <a:path w="345998" h="220980">
                  <a:moveTo>
                    <a:pt x="279171" y="133172"/>
                  </a:moveTo>
                  <a:lnTo>
                    <a:pt x="275336" y="127304"/>
                  </a:lnTo>
                  <a:lnTo>
                    <a:pt x="272821" y="123228"/>
                  </a:lnTo>
                  <a:lnTo>
                    <a:pt x="267957" y="115544"/>
                  </a:lnTo>
                  <a:lnTo>
                    <a:pt x="265912" y="112509"/>
                  </a:lnTo>
                  <a:lnTo>
                    <a:pt x="258508" y="101041"/>
                  </a:lnTo>
                  <a:lnTo>
                    <a:pt x="255689" y="96431"/>
                  </a:lnTo>
                  <a:lnTo>
                    <a:pt x="251320" y="90055"/>
                  </a:lnTo>
                  <a:lnTo>
                    <a:pt x="251320" y="95122"/>
                  </a:lnTo>
                  <a:lnTo>
                    <a:pt x="255689" y="101815"/>
                  </a:lnTo>
                  <a:lnTo>
                    <a:pt x="258508" y="106070"/>
                  </a:lnTo>
                  <a:lnTo>
                    <a:pt x="265912" y="117335"/>
                  </a:lnTo>
                  <a:lnTo>
                    <a:pt x="267957" y="120611"/>
                  </a:lnTo>
                  <a:lnTo>
                    <a:pt x="272821" y="128320"/>
                  </a:lnTo>
                  <a:lnTo>
                    <a:pt x="275336" y="130898"/>
                  </a:lnTo>
                  <a:lnTo>
                    <a:pt x="279171" y="133172"/>
                  </a:lnTo>
                  <a:close/>
                </a:path>
                <a:path w="345998" h="220980">
                  <a:moveTo>
                    <a:pt x="275336" y="218376"/>
                  </a:moveTo>
                  <a:lnTo>
                    <a:pt x="275336" y="219659"/>
                  </a:lnTo>
                  <a:lnTo>
                    <a:pt x="279425" y="220979"/>
                  </a:lnTo>
                  <a:lnTo>
                    <a:pt x="279425" y="220510"/>
                  </a:lnTo>
                  <a:lnTo>
                    <a:pt x="275336" y="218376"/>
                  </a:lnTo>
                  <a:close/>
                </a:path>
                <a:path w="345998" h="220980">
                  <a:moveTo>
                    <a:pt x="272034" y="89471"/>
                  </a:moveTo>
                  <a:lnTo>
                    <a:pt x="269227" y="91058"/>
                  </a:lnTo>
                  <a:lnTo>
                    <a:pt x="267957" y="92354"/>
                  </a:lnTo>
                  <a:lnTo>
                    <a:pt x="265912" y="93116"/>
                  </a:lnTo>
                  <a:lnTo>
                    <a:pt x="265912" y="90563"/>
                  </a:lnTo>
                  <a:lnTo>
                    <a:pt x="267195" y="89471"/>
                  </a:lnTo>
                  <a:lnTo>
                    <a:pt x="265912" y="86753"/>
                  </a:lnTo>
                  <a:lnTo>
                    <a:pt x="265163" y="85915"/>
                  </a:lnTo>
                  <a:lnTo>
                    <a:pt x="261620" y="85407"/>
                  </a:lnTo>
                  <a:lnTo>
                    <a:pt x="258800" y="84759"/>
                  </a:lnTo>
                  <a:lnTo>
                    <a:pt x="265163" y="100228"/>
                  </a:lnTo>
                  <a:lnTo>
                    <a:pt x="265912" y="101536"/>
                  </a:lnTo>
                  <a:lnTo>
                    <a:pt x="267957" y="104851"/>
                  </a:lnTo>
                  <a:lnTo>
                    <a:pt x="272821" y="112509"/>
                  </a:lnTo>
                  <a:lnTo>
                    <a:pt x="272034" y="89471"/>
                  </a:lnTo>
                  <a:close/>
                </a:path>
                <a:path w="345998" h="220980">
                  <a:moveTo>
                    <a:pt x="268643" y="140817"/>
                  </a:moveTo>
                  <a:lnTo>
                    <a:pt x="272821" y="143128"/>
                  </a:lnTo>
                  <a:lnTo>
                    <a:pt x="272821" y="141604"/>
                  </a:lnTo>
                  <a:lnTo>
                    <a:pt x="267957" y="134226"/>
                  </a:lnTo>
                  <a:lnTo>
                    <a:pt x="267957" y="139826"/>
                  </a:lnTo>
                  <a:lnTo>
                    <a:pt x="268643" y="140817"/>
                  </a:lnTo>
                  <a:close/>
                </a:path>
                <a:path w="345998" h="220980">
                  <a:moveTo>
                    <a:pt x="265912" y="124256"/>
                  </a:moveTo>
                  <a:lnTo>
                    <a:pt x="262382" y="126250"/>
                  </a:lnTo>
                  <a:lnTo>
                    <a:pt x="265912" y="127304"/>
                  </a:lnTo>
                  <a:lnTo>
                    <a:pt x="267957" y="127304"/>
                  </a:lnTo>
                  <a:lnTo>
                    <a:pt x="265912" y="124256"/>
                  </a:lnTo>
                  <a:close/>
                </a:path>
                <a:path w="345998" h="220980">
                  <a:moveTo>
                    <a:pt x="267957" y="199974"/>
                  </a:moveTo>
                  <a:lnTo>
                    <a:pt x="271538" y="199974"/>
                  </a:lnTo>
                  <a:lnTo>
                    <a:pt x="267957" y="194348"/>
                  </a:lnTo>
                  <a:lnTo>
                    <a:pt x="265912" y="190830"/>
                  </a:lnTo>
                  <a:lnTo>
                    <a:pt x="265912" y="199974"/>
                  </a:lnTo>
                  <a:lnTo>
                    <a:pt x="267957" y="199974"/>
                  </a:lnTo>
                  <a:close/>
                </a:path>
                <a:path w="345998" h="220980">
                  <a:moveTo>
                    <a:pt x="272821" y="218871"/>
                  </a:moveTo>
                  <a:lnTo>
                    <a:pt x="272821" y="217906"/>
                  </a:lnTo>
                  <a:lnTo>
                    <a:pt x="272034" y="216903"/>
                  </a:lnTo>
                  <a:lnTo>
                    <a:pt x="267957" y="215087"/>
                  </a:lnTo>
                  <a:lnTo>
                    <a:pt x="267957" y="217601"/>
                  </a:lnTo>
                  <a:lnTo>
                    <a:pt x="272821" y="218871"/>
                  </a:lnTo>
                  <a:close/>
                </a:path>
                <a:path w="345998" h="220980">
                  <a:moveTo>
                    <a:pt x="265912" y="107619"/>
                  </a:moveTo>
                  <a:lnTo>
                    <a:pt x="267957" y="111023"/>
                  </a:lnTo>
                  <a:lnTo>
                    <a:pt x="272821" y="118605"/>
                  </a:lnTo>
                  <a:lnTo>
                    <a:pt x="275336" y="122415"/>
                  </a:lnTo>
                  <a:lnTo>
                    <a:pt x="279425" y="129120"/>
                  </a:lnTo>
                  <a:lnTo>
                    <a:pt x="280212" y="130047"/>
                  </a:lnTo>
                  <a:lnTo>
                    <a:pt x="286092" y="139572"/>
                  </a:lnTo>
                  <a:lnTo>
                    <a:pt x="280212" y="124256"/>
                  </a:lnTo>
                  <a:lnTo>
                    <a:pt x="279425" y="122974"/>
                  </a:lnTo>
                  <a:lnTo>
                    <a:pt x="275336" y="116357"/>
                  </a:lnTo>
                  <a:lnTo>
                    <a:pt x="275336" y="88518"/>
                  </a:lnTo>
                  <a:lnTo>
                    <a:pt x="272821" y="89242"/>
                  </a:lnTo>
                  <a:lnTo>
                    <a:pt x="272034" y="89471"/>
                  </a:lnTo>
                  <a:lnTo>
                    <a:pt x="272821" y="112509"/>
                  </a:lnTo>
                  <a:lnTo>
                    <a:pt x="267957" y="104851"/>
                  </a:lnTo>
                  <a:lnTo>
                    <a:pt x="265912" y="101536"/>
                  </a:lnTo>
                  <a:lnTo>
                    <a:pt x="265912" y="103085"/>
                  </a:lnTo>
                  <a:lnTo>
                    <a:pt x="263067" y="100723"/>
                  </a:lnTo>
                  <a:lnTo>
                    <a:pt x="265163" y="100228"/>
                  </a:lnTo>
                  <a:lnTo>
                    <a:pt x="258800" y="84759"/>
                  </a:lnTo>
                  <a:lnTo>
                    <a:pt x="258508" y="84200"/>
                  </a:lnTo>
                  <a:lnTo>
                    <a:pt x="258508" y="90055"/>
                  </a:lnTo>
                  <a:lnTo>
                    <a:pt x="255689" y="85915"/>
                  </a:lnTo>
                  <a:lnTo>
                    <a:pt x="255689" y="76238"/>
                  </a:lnTo>
                  <a:lnTo>
                    <a:pt x="251320" y="73952"/>
                  </a:lnTo>
                  <a:lnTo>
                    <a:pt x="248831" y="70662"/>
                  </a:lnTo>
                  <a:lnTo>
                    <a:pt x="251320" y="79565"/>
                  </a:lnTo>
                  <a:lnTo>
                    <a:pt x="246799" y="72707"/>
                  </a:lnTo>
                  <a:lnTo>
                    <a:pt x="242887" y="66624"/>
                  </a:lnTo>
                  <a:lnTo>
                    <a:pt x="242887" y="66827"/>
                  </a:lnTo>
                  <a:lnTo>
                    <a:pt x="242658" y="66370"/>
                  </a:lnTo>
                  <a:lnTo>
                    <a:pt x="239115" y="62966"/>
                  </a:lnTo>
                  <a:lnTo>
                    <a:pt x="236347" y="60490"/>
                  </a:lnTo>
                  <a:lnTo>
                    <a:pt x="242887" y="71958"/>
                  </a:lnTo>
                  <a:lnTo>
                    <a:pt x="246799" y="78079"/>
                  </a:lnTo>
                  <a:lnTo>
                    <a:pt x="251320" y="85229"/>
                  </a:lnTo>
                  <a:lnTo>
                    <a:pt x="255689" y="91884"/>
                  </a:lnTo>
                  <a:lnTo>
                    <a:pt x="258508" y="96189"/>
                  </a:lnTo>
                  <a:lnTo>
                    <a:pt x="265912" y="107619"/>
                  </a:lnTo>
                  <a:close/>
                </a:path>
                <a:path w="345998" h="220980">
                  <a:moveTo>
                    <a:pt x="251320" y="128320"/>
                  </a:moveTo>
                  <a:lnTo>
                    <a:pt x="251320" y="129387"/>
                  </a:lnTo>
                  <a:lnTo>
                    <a:pt x="255689" y="132918"/>
                  </a:lnTo>
                  <a:lnTo>
                    <a:pt x="258508" y="134950"/>
                  </a:lnTo>
                  <a:lnTo>
                    <a:pt x="258800" y="135204"/>
                  </a:lnTo>
                  <a:lnTo>
                    <a:pt x="263067" y="138074"/>
                  </a:lnTo>
                  <a:lnTo>
                    <a:pt x="265912" y="139572"/>
                  </a:lnTo>
                  <a:lnTo>
                    <a:pt x="267957" y="139826"/>
                  </a:lnTo>
                  <a:lnTo>
                    <a:pt x="267957" y="134226"/>
                  </a:lnTo>
                  <a:lnTo>
                    <a:pt x="272821" y="141604"/>
                  </a:lnTo>
                  <a:lnTo>
                    <a:pt x="275336" y="144386"/>
                  </a:lnTo>
                  <a:lnTo>
                    <a:pt x="275336" y="138785"/>
                  </a:lnTo>
                  <a:lnTo>
                    <a:pt x="279425" y="145376"/>
                  </a:lnTo>
                  <a:lnTo>
                    <a:pt x="280212" y="146430"/>
                  </a:lnTo>
                  <a:lnTo>
                    <a:pt x="279425" y="139001"/>
                  </a:lnTo>
                  <a:lnTo>
                    <a:pt x="280212" y="140055"/>
                  </a:lnTo>
                  <a:lnTo>
                    <a:pt x="286092" y="149250"/>
                  </a:lnTo>
                  <a:lnTo>
                    <a:pt x="286092" y="144881"/>
                  </a:lnTo>
                  <a:lnTo>
                    <a:pt x="299821" y="166115"/>
                  </a:lnTo>
                  <a:lnTo>
                    <a:pt x="301332" y="167678"/>
                  </a:lnTo>
                  <a:lnTo>
                    <a:pt x="303161" y="165341"/>
                  </a:lnTo>
                  <a:lnTo>
                    <a:pt x="301332" y="162763"/>
                  </a:lnTo>
                  <a:lnTo>
                    <a:pt x="299821" y="160451"/>
                  </a:lnTo>
                  <a:lnTo>
                    <a:pt x="286816" y="140347"/>
                  </a:lnTo>
                  <a:lnTo>
                    <a:pt x="286092" y="133438"/>
                  </a:lnTo>
                  <a:lnTo>
                    <a:pt x="280212" y="88264"/>
                  </a:lnTo>
                  <a:lnTo>
                    <a:pt x="276402" y="88264"/>
                  </a:lnTo>
                  <a:lnTo>
                    <a:pt x="275336" y="88518"/>
                  </a:lnTo>
                  <a:lnTo>
                    <a:pt x="275336" y="116357"/>
                  </a:lnTo>
                  <a:lnTo>
                    <a:pt x="279425" y="122974"/>
                  </a:lnTo>
                  <a:lnTo>
                    <a:pt x="280212" y="124256"/>
                  </a:lnTo>
                  <a:lnTo>
                    <a:pt x="286092" y="139572"/>
                  </a:lnTo>
                  <a:lnTo>
                    <a:pt x="286092" y="143128"/>
                  </a:lnTo>
                  <a:lnTo>
                    <a:pt x="284048" y="141604"/>
                  </a:lnTo>
                  <a:lnTo>
                    <a:pt x="283210" y="139572"/>
                  </a:lnTo>
                  <a:lnTo>
                    <a:pt x="280212" y="133680"/>
                  </a:lnTo>
                  <a:lnTo>
                    <a:pt x="280212" y="134467"/>
                  </a:lnTo>
                  <a:lnTo>
                    <a:pt x="279425" y="133984"/>
                  </a:lnTo>
                  <a:lnTo>
                    <a:pt x="277152" y="135204"/>
                  </a:lnTo>
                  <a:lnTo>
                    <a:pt x="275336" y="134950"/>
                  </a:lnTo>
                  <a:lnTo>
                    <a:pt x="272821" y="134708"/>
                  </a:lnTo>
                  <a:lnTo>
                    <a:pt x="271538" y="132435"/>
                  </a:lnTo>
                  <a:lnTo>
                    <a:pt x="267957" y="131648"/>
                  </a:lnTo>
                  <a:lnTo>
                    <a:pt x="265912" y="131127"/>
                  </a:lnTo>
                  <a:lnTo>
                    <a:pt x="265912" y="136512"/>
                  </a:lnTo>
                  <a:lnTo>
                    <a:pt x="261620" y="129565"/>
                  </a:lnTo>
                  <a:lnTo>
                    <a:pt x="258508" y="129387"/>
                  </a:lnTo>
                  <a:lnTo>
                    <a:pt x="255689" y="128904"/>
                  </a:lnTo>
                  <a:lnTo>
                    <a:pt x="251320" y="128320"/>
                  </a:lnTo>
                  <a:close/>
                </a:path>
                <a:path w="345998" h="220980">
                  <a:moveTo>
                    <a:pt x="251117" y="199974"/>
                  </a:moveTo>
                  <a:lnTo>
                    <a:pt x="251320" y="199974"/>
                  </a:lnTo>
                  <a:lnTo>
                    <a:pt x="255689" y="200583"/>
                  </a:lnTo>
                  <a:lnTo>
                    <a:pt x="255689" y="190830"/>
                  </a:lnTo>
                  <a:lnTo>
                    <a:pt x="258508" y="195173"/>
                  </a:lnTo>
                  <a:lnTo>
                    <a:pt x="261620" y="199974"/>
                  </a:lnTo>
                  <a:lnTo>
                    <a:pt x="265912" y="199974"/>
                  </a:lnTo>
                  <a:lnTo>
                    <a:pt x="265912" y="190830"/>
                  </a:lnTo>
                  <a:lnTo>
                    <a:pt x="267957" y="194348"/>
                  </a:lnTo>
                  <a:lnTo>
                    <a:pt x="271538" y="199974"/>
                  </a:lnTo>
                  <a:lnTo>
                    <a:pt x="272821" y="199732"/>
                  </a:lnTo>
                  <a:lnTo>
                    <a:pt x="275336" y="199478"/>
                  </a:lnTo>
                  <a:lnTo>
                    <a:pt x="279425" y="199237"/>
                  </a:lnTo>
                  <a:lnTo>
                    <a:pt x="280212" y="199237"/>
                  </a:lnTo>
                  <a:lnTo>
                    <a:pt x="286092" y="198716"/>
                  </a:lnTo>
                  <a:lnTo>
                    <a:pt x="286816" y="198551"/>
                  </a:lnTo>
                  <a:lnTo>
                    <a:pt x="292417" y="197967"/>
                  </a:lnTo>
                  <a:lnTo>
                    <a:pt x="298792" y="198551"/>
                  </a:lnTo>
                  <a:lnTo>
                    <a:pt x="299821" y="189852"/>
                  </a:lnTo>
                  <a:lnTo>
                    <a:pt x="301332" y="192087"/>
                  </a:lnTo>
                  <a:lnTo>
                    <a:pt x="303161" y="194932"/>
                  </a:lnTo>
                  <a:lnTo>
                    <a:pt x="304203" y="196430"/>
                  </a:lnTo>
                  <a:lnTo>
                    <a:pt x="309295" y="204838"/>
                  </a:lnTo>
                  <a:lnTo>
                    <a:pt x="312585" y="207733"/>
                  </a:lnTo>
                  <a:lnTo>
                    <a:pt x="315455" y="208673"/>
                  </a:lnTo>
                  <a:lnTo>
                    <a:pt x="315455" y="207441"/>
                  </a:lnTo>
                  <a:lnTo>
                    <a:pt x="312585" y="203339"/>
                  </a:lnTo>
                  <a:lnTo>
                    <a:pt x="309295" y="198551"/>
                  </a:lnTo>
                  <a:lnTo>
                    <a:pt x="304203" y="190576"/>
                  </a:lnTo>
                  <a:lnTo>
                    <a:pt x="303161" y="189026"/>
                  </a:lnTo>
                  <a:lnTo>
                    <a:pt x="301332" y="186550"/>
                  </a:lnTo>
                  <a:lnTo>
                    <a:pt x="299821" y="184442"/>
                  </a:lnTo>
                  <a:lnTo>
                    <a:pt x="294005" y="175285"/>
                  </a:lnTo>
                  <a:lnTo>
                    <a:pt x="291211" y="176021"/>
                  </a:lnTo>
                  <a:lnTo>
                    <a:pt x="288328" y="179565"/>
                  </a:lnTo>
                  <a:lnTo>
                    <a:pt x="287591" y="180403"/>
                  </a:lnTo>
                  <a:lnTo>
                    <a:pt x="287591" y="183705"/>
                  </a:lnTo>
                  <a:lnTo>
                    <a:pt x="271538" y="183705"/>
                  </a:lnTo>
                  <a:lnTo>
                    <a:pt x="267957" y="184442"/>
                  </a:lnTo>
                  <a:lnTo>
                    <a:pt x="265912" y="184746"/>
                  </a:lnTo>
                  <a:lnTo>
                    <a:pt x="262382" y="185216"/>
                  </a:lnTo>
                  <a:lnTo>
                    <a:pt x="258508" y="185521"/>
                  </a:lnTo>
                  <a:lnTo>
                    <a:pt x="255689" y="185800"/>
                  </a:lnTo>
                  <a:lnTo>
                    <a:pt x="252437" y="186042"/>
                  </a:lnTo>
                  <a:lnTo>
                    <a:pt x="251320" y="186042"/>
                  </a:lnTo>
                  <a:lnTo>
                    <a:pt x="246799" y="186308"/>
                  </a:lnTo>
                  <a:lnTo>
                    <a:pt x="246799" y="204647"/>
                  </a:lnTo>
                  <a:lnTo>
                    <a:pt x="251320" y="206959"/>
                  </a:lnTo>
                  <a:lnTo>
                    <a:pt x="251320" y="201790"/>
                  </a:lnTo>
                  <a:lnTo>
                    <a:pt x="251117" y="199974"/>
                  </a:lnTo>
                  <a:close/>
                </a:path>
                <a:path w="345998" h="220980">
                  <a:moveTo>
                    <a:pt x="258508" y="76238"/>
                  </a:moveTo>
                  <a:lnTo>
                    <a:pt x="255689" y="76238"/>
                  </a:lnTo>
                  <a:lnTo>
                    <a:pt x="255689" y="85915"/>
                  </a:lnTo>
                  <a:lnTo>
                    <a:pt x="258508" y="90055"/>
                  </a:lnTo>
                  <a:lnTo>
                    <a:pt x="258508" y="84200"/>
                  </a:lnTo>
                  <a:lnTo>
                    <a:pt x="255981" y="80327"/>
                  </a:lnTo>
                  <a:lnTo>
                    <a:pt x="258508" y="80048"/>
                  </a:lnTo>
                  <a:lnTo>
                    <a:pt x="261620" y="79844"/>
                  </a:lnTo>
                  <a:lnTo>
                    <a:pt x="263067" y="77012"/>
                  </a:lnTo>
                  <a:lnTo>
                    <a:pt x="258508" y="76238"/>
                  </a:lnTo>
                  <a:close/>
                </a:path>
                <a:path w="345998" h="220980">
                  <a:moveTo>
                    <a:pt x="255689" y="211797"/>
                  </a:moveTo>
                  <a:lnTo>
                    <a:pt x="258508" y="213359"/>
                  </a:lnTo>
                  <a:lnTo>
                    <a:pt x="258508" y="212813"/>
                  </a:lnTo>
                  <a:lnTo>
                    <a:pt x="260045" y="214121"/>
                  </a:lnTo>
                  <a:lnTo>
                    <a:pt x="265912" y="216560"/>
                  </a:lnTo>
                  <a:lnTo>
                    <a:pt x="265912" y="214121"/>
                  </a:lnTo>
                  <a:lnTo>
                    <a:pt x="258508" y="210718"/>
                  </a:lnTo>
                  <a:lnTo>
                    <a:pt x="258508" y="210959"/>
                  </a:lnTo>
                  <a:lnTo>
                    <a:pt x="256705" y="209715"/>
                  </a:lnTo>
                  <a:lnTo>
                    <a:pt x="255689" y="211797"/>
                  </a:lnTo>
                  <a:close/>
                </a:path>
                <a:path w="345998" h="220980">
                  <a:moveTo>
                    <a:pt x="258508" y="203339"/>
                  </a:moveTo>
                  <a:lnTo>
                    <a:pt x="255689" y="202095"/>
                  </a:lnTo>
                  <a:lnTo>
                    <a:pt x="251612" y="200812"/>
                  </a:lnTo>
                  <a:lnTo>
                    <a:pt x="251320" y="201790"/>
                  </a:lnTo>
                  <a:lnTo>
                    <a:pt x="251320" y="206959"/>
                  </a:lnTo>
                  <a:lnTo>
                    <a:pt x="255689" y="208927"/>
                  </a:lnTo>
                  <a:lnTo>
                    <a:pt x="255689" y="206959"/>
                  </a:lnTo>
                  <a:lnTo>
                    <a:pt x="257225" y="209715"/>
                  </a:lnTo>
                  <a:lnTo>
                    <a:pt x="258508" y="210248"/>
                  </a:lnTo>
                  <a:lnTo>
                    <a:pt x="263652" y="212051"/>
                  </a:lnTo>
                  <a:lnTo>
                    <a:pt x="265912" y="212509"/>
                  </a:lnTo>
                  <a:lnTo>
                    <a:pt x="267957" y="213359"/>
                  </a:lnTo>
                  <a:lnTo>
                    <a:pt x="270764" y="214121"/>
                  </a:lnTo>
                  <a:lnTo>
                    <a:pt x="272821" y="214566"/>
                  </a:lnTo>
                  <a:lnTo>
                    <a:pt x="275336" y="215620"/>
                  </a:lnTo>
                  <a:lnTo>
                    <a:pt x="279425" y="217385"/>
                  </a:lnTo>
                  <a:lnTo>
                    <a:pt x="280212" y="217601"/>
                  </a:lnTo>
                  <a:lnTo>
                    <a:pt x="283210" y="218871"/>
                  </a:lnTo>
                  <a:lnTo>
                    <a:pt x="284048" y="218871"/>
                  </a:lnTo>
                  <a:lnTo>
                    <a:pt x="286092" y="217106"/>
                  </a:lnTo>
                  <a:lnTo>
                    <a:pt x="283210" y="215328"/>
                  </a:lnTo>
                  <a:lnTo>
                    <a:pt x="281203" y="214883"/>
                  </a:lnTo>
                  <a:lnTo>
                    <a:pt x="280212" y="214299"/>
                  </a:lnTo>
                  <a:lnTo>
                    <a:pt x="279425" y="214121"/>
                  </a:lnTo>
                  <a:lnTo>
                    <a:pt x="276402" y="212509"/>
                  </a:lnTo>
                  <a:lnTo>
                    <a:pt x="279171" y="212509"/>
                  </a:lnTo>
                  <a:lnTo>
                    <a:pt x="275336" y="211277"/>
                  </a:lnTo>
                  <a:lnTo>
                    <a:pt x="272821" y="210248"/>
                  </a:lnTo>
                  <a:lnTo>
                    <a:pt x="267957" y="208203"/>
                  </a:lnTo>
                  <a:lnTo>
                    <a:pt x="267957" y="209715"/>
                  </a:lnTo>
                  <a:lnTo>
                    <a:pt x="265912" y="207441"/>
                  </a:lnTo>
                  <a:lnTo>
                    <a:pt x="258508" y="204838"/>
                  </a:lnTo>
                  <a:lnTo>
                    <a:pt x="258508" y="204647"/>
                  </a:lnTo>
                  <a:lnTo>
                    <a:pt x="265912" y="206959"/>
                  </a:lnTo>
                  <a:lnTo>
                    <a:pt x="265163" y="206425"/>
                  </a:lnTo>
                  <a:lnTo>
                    <a:pt x="258508" y="203339"/>
                  </a:lnTo>
                  <a:close/>
                </a:path>
                <a:path w="345998" h="220980">
                  <a:moveTo>
                    <a:pt x="258508" y="200583"/>
                  </a:moveTo>
                  <a:lnTo>
                    <a:pt x="261620" y="199974"/>
                  </a:lnTo>
                  <a:lnTo>
                    <a:pt x="258508" y="195173"/>
                  </a:lnTo>
                  <a:lnTo>
                    <a:pt x="255689" y="190830"/>
                  </a:lnTo>
                  <a:lnTo>
                    <a:pt x="255689" y="200583"/>
                  </a:lnTo>
                  <a:lnTo>
                    <a:pt x="258508" y="200583"/>
                  </a:lnTo>
                  <a:close/>
                </a:path>
                <a:path w="345998" h="220980">
                  <a:moveTo>
                    <a:pt x="255689" y="208483"/>
                  </a:moveTo>
                  <a:lnTo>
                    <a:pt x="255689" y="208927"/>
                  </a:lnTo>
                  <a:lnTo>
                    <a:pt x="257225" y="209715"/>
                  </a:lnTo>
                  <a:lnTo>
                    <a:pt x="255689" y="206959"/>
                  </a:lnTo>
                  <a:lnTo>
                    <a:pt x="255689" y="208483"/>
                  </a:lnTo>
                  <a:close/>
                </a:path>
                <a:path w="345998" h="220980">
                  <a:moveTo>
                    <a:pt x="255689" y="108686"/>
                  </a:moveTo>
                  <a:lnTo>
                    <a:pt x="251320" y="101993"/>
                  </a:lnTo>
                  <a:lnTo>
                    <a:pt x="246799" y="94843"/>
                  </a:lnTo>
                  <a:lnTo>
                    <a:pt x="244005" y="90309"/>
                  </a:lnTo>
                  <a:lnTo>
                    <a:pt x="242887" y="89788"/>
                  </a:lnTo>
                  <a:lnTo>
                    <a:pt x="246799" y="101536"/>
                  </a:lnTo>
                  <a:lnTo>
                    <a:pt x="251320" y="108686"/>
                  </a:lnTo>
                  <a:lnTo>
                    <a:pt x="251612" y="109232"/>
                  </a:lnTo>
                  <a:lnTo>
                    <a:pt x="255689" y="112001"/>
                  </a:lnTo>
                  <a:lnTo>
                    <a:pt x="258508" y="114071"/>
                  </a:lnTo>
                  <a:lnTo>
                    <a:pt x="258508" y="113258"/>
                  </a:lnTo>
                  <a:lnTo>
                    <a:pt x="255689" y="108686"/>
                  </a:lnTo>
                  <a:close/>
                </a:path>
                <a:path w="345998" h="220980">
                  <a:moveTo>
                    <a:pt x="246799" y="69087"/>
                  </a:moveTo>
                  <a:lnTo>
                    <a:pt x="242887" y="66624"/>
                  </a:lnTo>
                  <a:lnTo>
                    <a:pt x="246799" y="72707"/>
                  </a:lnTo>
                  <a:lnTo>
                    <a:pt x="251320" y="79565"/>
                  </a:lnTo>
                  <a:lnTo>
                    <a:pt x="248831" y="70662"/>
                  </a:lnTo>
                  <a:lnTo>
                    <a:pt x="246799" y="69087"/>
                  </a:lnTo>
                  <a:close/>
                </a:path>
                <a:path w="345998" h="220980">
                  <a:moveTo>
                    <a:pt x="251320" y="207733"/>
                  </a:moveTo>
                  <a:lnTo>
                    <a:pt x="249580" y="206959"/>
                  </a:lnTo>
                  <a:lnTo>
                    <a:pt x="246799" y="207733"/>
                  </a:lnTo>
                  <a:lnTo>
                    <a:pt x="251320" y="210007"/>
                  </a:lnTo>
                  <a:lnTo>
                    <a:pt x="255689" y="211797"/>
                  </a:lnTo>
                  <a:lnTo>
                    <a:pt x="255689" y="209499"/>
                  </a:lnTo>
                  <a:lnTo>
                    <a:pt x="251320" y="207733"/>
                  </a:lnTo>
                  <a:close/>
                </a:path>
                <a:path w="345998" h="220980">
                  <a:moveTo>
                    <a:pt x="246799" y="78079"/>
                  </a:moveTo>
                  <a:lnTo>
                    <a:pt x="242887" y="71958"/>
                  </a:lnTo>
                  <a:lnTo>
                    <a:pt x="246799" y="82638"/>
                  </a:lnTo>
                  <a:lnTo>
                    <a:pt x="247510" y="83870"/>
                  </a:lnTo>
                  <a:lnTo>
                    <a:pt x="251320" y="85229"/>
                  </a:lnTo>
                  <a:lnTo>
                    <a:pt x="246799" y="78079"/>
                  </a:lnTo>
                  <a:close/>
                </a:path>
                <a:path w="345998" h="220980">
                  <a:moveTo>
                    <a:pt x="250317" y="112001"/>
                  </a:moveTo>
                  <a:lnTo>
                    <a:pt x="246799" y="111467"/>
                  </a:lnTo>
                  <a:lnTo>
                    <a:pt x="248831" y="114338"/>
                  </a:lnTo>
                  <a:lnTo>
                    <a:pt x="251320" y="117093"/>
                  </a:lnTo>
                  <a:lnTo>
                    <a:pt x="252437" y="118351"/>
                  </a:lnTo>
                  <a:lnTo>
                    <a:pt x="255689" y="120395"/>
                  </a:lnTo>
                  <a:lnTo>
                    <a:pt x="258508" y="123228"/>
                  </a:lnTo>
                  <a:lnTo>
                    <a:pt x="262382" y="126250"/>
                  </a:lnTo>
                  <a:lnTo>
                    <a:pt x="258508" y="119900"/>
                  </a:lnTo>
                  <a:lnTo>
                    <a:pt x="255689" y="115290"/>
                  </a:lnTo>
                  <a:lnTo>
                    <a:pt x="254419" y="113499"/>
                  </a:lnTo>
                  <a:lnTo>
                    <a:pt x="251320" y="112509"/>
                  </a:lnTo>
                  <a:lnTo>
                    <a:pt x="251320" y="113842"/>
                  </a:lnTo>
                  <a:lnTo>
                    <a:pt x="250317" y="112001"/>
                  </a:lnTo>
                  <a:close/>
                </a:path>
                <a:path w="345998" h="220980">
                  <a:moveTo>
                    <a:pt x="242887" y="95427"/>
                  </a:moveTo>
                  <a:lnTo>
                    <a:pt x="246799" y="106870"/>
                  </a:lnTo>
                  <a:lnTo>
                    <a:pt x="251320" y="108927"/>
                  </a:lnTo>
                  <a:lnTo>
                    <a:pt x="251320" y="108686"/>
                  </a:lnTo>
                  <a:lnTo>
                    <a:pt x="246799" y="101536"/>
                  </a:lnTo>
                  <a:lnTo>
                    <a:pt x="242887" y="89788"/>
                  </a:lnTo>
                  <a:lnTo>
                    <a:pt x="238379" y="88264"/>
                  </a:lnTo>
                  <a:lnTo>
                    <a:pt x="236347" y="90563"/>
                  </a:lnTo>
                  <a:lnTo>
                    <a:pt x="242887" y="100723"/>
                  </a:lnTo>
                  <a:lnTo>
                    <a:pt x="246799" y="106870"/>
                  </a:lnTo>
                  <a:lnTo>
                    <a:pt x="242887" y="95427"/>
                  </a:lnTo>
                  <a:close/>
                </a:path>
                <a:path w="345998" h="220980">
                  <a:moveTo>
                    <a:pt x="246799" y="177088"/>
                  </a:moveTo>
                  <a:lnTo>
                    <a:pt x="247510" y="186042"/>
                  </a:lnTo>
                  <a:lnTo>
                    <a:pt x="251117" y="183705"/>
                  </a:lnTo>
                  <a:lnTo>
                    <a:pt x="251320" y="183210"/>
                  </a:lnTo>
                  <a:lnTo>
                    <a:pt x="251612" y="182422"/>
                  </a:lnTo>
                  <a:lnTo>
                    <a:pt x="254419" y="181635"/>
                  </a:lnTo>
                  <a:lnTo>
                    <a:pt x="255689" y="181432"/>
                  </a:lnTo>
                  <a:lnTo>
                    <a:pt x="258508" y="180606"/>
                  </a:lnTo>
                  <a:lnTo>
                    <a:pt x="258508" y="178574"/>
                  </a:lnTo>
                  <a:lnTo>
                    <a:pt x="259499" y="180403"/>
                  </a:lnTo>
                  <a:lnTo>
                    <a:pt x="262382" y="180403"/>
                  </a:lnTo>
                  <a:lnTo>
                    <a:pt x="265912" y="180924"/>
                  </a:lnTo>
                  <a:lnTo>
                    <a:pt x="267957" y="181114"/>
                  </a:lnTo>
                  <a:lnTo>
                    <a:pt x="270764" y="181635"/>
                  </a:lnTo>
                  <a:lnTo>
                    <a:pt x="275336" y="181635"/>
                  </a:lnTo>
                  <a:lnTo>
                    <a:pt x="279171" y="180924"/>
                  </a:lnTo>
                  <a:lnTo>
                    <a:pt x="280212" y="180924"/>
                  </a:lnTo>
                  <a:lnTo>
                    <a:pt x="279425" y="158483"/>
                  </a:lnTo>
                  <a:lnTo>
                    <a:pt x="275336" y="151815"/>
                  </a:lnTo>
                  <a:lnTo>
                    <a:pt x="272821" y="149250"/>
                  </a:lnTo>
                  <a:lnTo>
                    <a:pt x="272034" y="148805"/>
                  </a:lnTo>
                  <a:lnTo>
                    <a:pt x="267957" y="145707"/>
                  </a:lnTo>
                  <a:lnTo>
                    <a:pt x="265912" y="144386"/>
                  </a:lnTo>
                  <a:lnTo>
                    <a:pt x="260045" y="140817"/>
                  </a:lnTo>
                  <a:lnTo>
                    <a:pt x="258508" y="140055"/>
                  </a:lnTo>
                  <a:lnTo>
                    <a:pt x="255689" y="138544"/>
                  </a:lnTo>
                  <a:lnTo>
                    <a:pt x="251320" y="136778"/>
                  </a:lnTo>
                  <a:lnTo>
                    <a:pt x="246799" y="135204"/>
                  </a:lnTo>
                  <a:lnTo>
                    <a:pt x="249580" y="138785"/>
                  </a:lnTo>
                  <a:lnTo>
                    <a:pt x="251117" y="141604"/>
                  </a:lnTo>
                  <a:lnTo>
                    <a:pt x="251320" y="142341"/>
                  </a:lnTo>
                  <a:lnTo>
                    <a:pt x="252437" y="144386"/>
                  </a:lnTo>
                  <a:lnTo>
                    <a:pt x="253885" y="147243"/>
                  </a:lnTo>
                  <a:lnTo>
                    <a:pt x="252437" y="147980"/>
                  </a:lnTo>
                  <a:lnTo>
                    <a:pt x="255143" y="148805"/>
                  </a:lnTo>
                  <a:lnTo>
                    <a:pt x="255689" y="149047"/>
                  </a:lnTo>
                  <a:lnTo>
                    <a:pt x="258508" y="151041"/>
                  </a:lnTo>
                  <a:lnTo>
                    <a:pt x="260794" y="152882"/>
                  </a:lnTo>
                  <a:lnTo>
                    <a:pt x="265912" y="155854"/>
                  </a:lnTo>
                  <a:lnTo>
                    <a:pt x="267957" y="157137"/>
                  </a:lnTo>
                  <a:lnTo>
                    <a:pt x="267957" y="157429"/>
                  </a:lnTo>
                  <a:lnTo>
                    <a:pt x="265912" y="156159"/>
                  </a:lnTo>
                  <a:lnTo>
                    <a:pt x="261620" y="153593"/>
                  </a:lnTo>
                  <a:lnTo>
                    <a:pt x="258508" y="152031"/>
                  </a:lnTo>
                  <a:lnTo>
                    <a:pt x="255689" y="150571"/>
                  </a:lnTo>
                  <a:lnTo>
                    <a:pt x="253885" y="149250"/>
                  </a:lnTo>
                  <a:lnTo>
                    <a:pt x="254419" y="152031"/>
                  </a:lnTo>
                  <a:lnTo>
                    <a:pt x="255143" y="154889"/>
                  </a:lnTo>
                  <a:lnTo>
                    <a:pt x="251320" y="151536"/>
                  </a:lnTo>
                  <a:lnTo>
                    <a:pt x="246799" y="147446"/>
                  </a:lnTo>
                  <a:lnTo>
                    <a:pt x="242887" y="143890"/>
                  </a:lnTo>
                  <a:lnTo>
                    <a:pt x="236347" y="137782"/>
                  </a:lnTo>
                  <a:lnTo>
                    <a:pt x="235546" y="137223"/>
                  </a:lnTo>
                  <a:lnTo>
                    <a:pt x="227863" y="130378"/>
                  </a:lnTo>
                  <a:lnTo>
                    <a:pt x="227863" y="131127"/>
                  </a:lnTo>
                  <a:lnTo>
                    <a:pt x="235546" y="143370"/>
                  </a:lnTo>
                  <a:lnTo>
                    <a:pt x="236347" y="144640"/>
                  </a:lnTo>
                  <a:lnTo>
                    <a:pt x="242887" y="155130"/>
                  </a:lnTo>
                  <a:lnTo>
                    <a:pt x="246799" y="161251"/>
                  </a:lnTo>
                  <a:lnTo>
                    <a:pt x="250317" y="166865"/>
                  </a:lnTo>
                  <a:lnTo>
                    <a:pt x="251320" y="167385"/>
                  </a:lnTo>
                  <a:lnTo>
                    <a:pt x="255689" y="169202"/>
                  </a:lnTo>
                  <a:lnTo>
                    <a:pt x="258508" y="170408"/>
                  </a:lnTo>
                  <a:lnTo>
                    <a:pt x="258800" y="170408"/>
                  </a:lnTo>
                  <a:lnTo>
                    <a:pt x="259499" y="173240"/>
                  </a:lnTo>
                  <a:lnTo>
                    <a:pt x="258508" y="174993"/>
                  </a:lnTo>
                  <a:lnTo>
                    <a:pt x="255981" y="172415"/>
                  </a:lnTo>
                  <a:lnTo>
                    <a:pt x="255689" y="174205"/>
                  </a:lnTo>
                  <a:lnTo>
                    <a:pt x="255689" y="171945"/>
                  </a:lnTo>
                  <a:lnTo>
                    <a:pt x="252437" y="169202"/>
                  </a:lnTo>
                  <a:lnTo>
                    <a:pt x="251612" y="168401"/>
                  </a:lnTo>
                  <a:lnTo>
                    <a:pt x="251320" y="168109"/>
                  </a:lnTo>
                  <a:lnTo>
                    <a:pt x="246799" y="166573"/>
                  </a:lnTo>
                  <a:lnTo>
                    <a:pt x="246037" y="166331"/>
                  </a:lnTo>
                  <a:lnTo>
                    <a:pt x="242887" y="163791"/>
                  </a:lnTo>
                  <a:lnTo>
                    <a:pt x="242887" y="170992"/>
                  </a:lnTo>
                  <a:lnTo>
                    <a:pt x="246799" y="186042"/>
                  </a:lnTo>
                  <a:lnTo>
                    <a:pt x="247510" y="186042"/>
                  </a:lnTo>
                  <a:lnTo>
                    <a:pt x="246799" y="177088"/>
                  </a:lnTo>
                  <a:close/>
                </a:path>
                <a:path w="345998" h="220980">
                  <a:moveTo>
                    <a:pt x="246799" y="209207"/>
                  </a:moveTo>
                  <a:lnTo>
                    <a:pt x="242887" y="206628"/>
                  </a:lnTo>
                  <a:lnTo>
                    <a:pt x="242887" y="208483"/>
                  </a:lnTo>
                  <a:lnTo>
                    <a:pt x="246799" y="210248"/>
                  </a:lnTo>
                  <a:lnTo>
                    <a:pt x="250317" y="212051"/>
                  </a:lnTo>
                  <a:lnTo>
                    <a:pt x="251117" y="212051"/>
                  </a:lnTo>
                  <a:lnTo>
                    <a:pt x="246799" y="209207"/>
                  </a:lnTo>
                  <a:close/>
                </a:path>
                <a:path w="345998" h="220980">
                  <a:moveTo>
                    <a:pt x="232727" y="60693"/>
                  </a:moveTo>
                  <a:lnTo>
                    <a:pt x="235546" y="65023"/>
                  </a:lnTo>
                  <a:lnTo>
                    <a:pt x="236347" y="66370"/>
                  </a:lnTo>
                  <a:lnTo>
                    <a:pt x="242887" y="76504"/>
                  </a:lnTo>
                  <a:lnTo>
                    <a:pt x="236347" y="61442"/>
                  </a:lnTo>
                  <a:lnTo>
                    <a:pt x="235546" y="60490"/>
                  </a:lnTo>
                  <a:lnTo>
                    <a:pt x="232727" y="60693"/>
                  </a:lnTo>
                  <a:close/>
                </a:path>
                <a:path w="345998" h="220980">
                  <a:moveTo>
                    <a:pt x="242887" y="89471"/>
                  </a:moveTo>
                  <a:lnTo>
                    <a:pt x="242887" y="89039"/>
                  </a:lnTo>
                  <a:lnTo>
                    <a:pt x="236347" y="78257"/>
                  </a:lnTo>
                  <a:lnTo>
                    <a:pt x="235546" y="77012"/>
                  </a:lnTo>
                  <a:lnTo>
                    <a:pt x="235546" y="84200"/>
                  </a:lnTo>
                  <a:lnTo>
                    <a:pt x="236347" y="85229"/>
                  </a:lnTo>
                  <a:lnTo>
                    <a:pt x="237591" y="87477"/>
                  </a:lnTo>
                  <a:lnTo>
                    <a:pt x="242887" y="89471"/>
                  </a:lnTo>
                  <a:close/>
                </a:path>
                <a:path w="345998" h="220980">
                  <a:moveTo>
                    <a:pt x="235546" y="177088"/>
                  </a:moveTo>
                  <a:lnTo>
                    <a:pt x="235546" y="175285"/>
                  </a:lnTo>
                  <a:lnTo>
                    <a:pt x="227863" y="163550"/>
                  </a:lnTo>
                  <a:lnTo>
                    <a:pt x="227863" y="186042"/>
                  </a:lnTo>
                  <a:lnTo>
                    <a:pt x="230733" y="185216"/>
                  </a:lnTo>
                  <a:lnTo>
                    <a:pt x="234772" y="186042"/>
                  </a:lnTo>
                  <a:lnTo>
                    <a:pt x="236347" y="186042"/>
                  </a:lnTo>
                  <a:lnTo>
                    <a:pt x="236347" y="178333"/>
                  </a:lnTo>
                  <a:lnTo>
                    <a:pt x="235546" y="177088"/>
                  </a:lnTo>
                  <a:close/>
                </a:path>
                <a:path w="345998" h="220980">
                  <a:moveTo>
                    <a:pt x="224282" y="66370"/>
                  </a:moveTo>
                  <a:lnTo>
                    <a:pt x="225107" y="66370"/>
                  </a:lnTo>
                  <a:lnTo>
                    <a:pt x="227863" y="67525"/>
                  </a:lnTo>
                  <a:lnTo>
                    <a:pt x="229806" y="69010"/>
                  </a:lnTo>
                  <a:lnTo>
                    <a:pt x="230733" y="69087"/>
                  </a:lnTo>
                  <a:lnTo>
                    <a:pt x="235546" y="70904"/>
                  </a:lnTo>
                  <a:lnTo>
                    <a:pt x="236347" y="71958"/>
                  </a:lnTo>
                  <a:lnTo>
                    <a:pt x="242887" y="82156"/>
                  </a:lnTo>
                  <a:lnTo>
                    <a:pt x="246799" y="88264"/>
                  </a:lnTo>
                  <a:lnTo>
                    <a:pt x="251320" y="95122"/>
                  </a:lnTo>
                  <a:lnTo>
                    <a:pt x="255689" y="101815"/>
                  </a:lnTo>
                  <a:lnTo>
                    <a:pt x="258508" y="106070"/>
                  </a:lnTo>
                  <a:lnTo>
                    <a:pt x="265912" y="117335"/>
                  </a:lnTo>
                  <a:lnTo>
                    <a:pt x="267957" y="120611"/>
                  </a:lnTo>
                  <a:lnTo>
                    <a:pt x="272821" y="128320"/>
                  </a:lnTo>
                  <a:lnTo>
                    <a:pt x="272034" y="129565"/>
                  </a:lnTo>
                  <a:lnTo>
                    <a:pt x="268643" y="128320"/>
                  </a:lnTo>
                  <a:lnTo>
                    <a:pt x="267957" y="127304"/>
                  </a:lnTo>
                  <a:lnTo>
                    <a:pt x="265912" y="124256"/>
                  </a:lnTo>
                  <a:lnTo>
                    <a:pt x="262382" y="126250"/>
                  </a:lnTo>
                  <a:lnTo>
                    <a:pt x="258508" y="119900"/>
                  </a:lnTo>
                  <a:lnTo>
                    <a:pt x="255689" y="115290"/>
                  </a:lnTo>
                  <a:lnTo>
                    <a:pt x="255689" y="113842"/>
                  </a:lnTo>
                  <a:lnTo>
                    <a:pt x="258508" y="114528"/>
                  </a:lnTo>
                  <a:lnTo>
                    <a:pt x="259499" y="114782"/>
                  </a:lnTo>
                  <a:lnTo>
                    <a:pt x="258508" y="113258"/>
                  </a:lnTo>
                  <a:lnTo>
                    <a:pt x="255689" y="108686"/>
                  </a:lnTo>
                  <a:lnTo>
                    <a:pt x="251320" y="101993"/>
                  </a:lnTo>
                  <a:lnTo>
                    <a:pt x="246799" y="94843"/>
                  </a:lnTo>
                  <a:lnTo>
                    <a:pt x="244005" y="90309"/>
                  </a:lnTo>
                  <a:lnTo>
                    <a:pt x="246799" y="91058"/>
                  </a:lnTo>
                  <a:lnTo>
                    <a:pt x="246799" y="90563"/>
                  </a:lnTo>
                  <a:lnTo>
                    <a:pt x="243243" y="89471"/>
                  </a:lnTo>
                  <a:lnTo>
                    <a:pt x="242887" y="89039"/>
                  </a:lnTo>
                  <a:lnTo>
                    <a:pt x="236347" y="78257"/>
                  </a:lnTo>
                  <a:lnTo>
                    <a:pt x="235546" y="77012"/>
                  </a:lnTo>
                  <a:lnTo>
                    <a:pt x="235546" y="84200"/>
                  </a:lnTo>
                  <a:lnTo>
                    <a:pt x="227863" y="71958"/>
                  </a:lnTo>
                  <a:lnTo>
                    <a:pt x="227863" y="77342"/>
                  </a:lnTo>
                  <a:lnTo>
                    <a:pt x="225107" y="72936"/>
                  </a:lnTo>
                  <a:lnTo>
                    <a:pt x="222275" y="68846"/>
                  </a:lnTo>
                  <a:lnTo>
                    <a:pt x="222275" y="67881"/>
                  </a:lnTo>
                  <a:lnTo>
                    <a:pt x="225107" y="68338"/>
                  </a:lnTo>
                  <a:lnTo>
                    <a:pt x="225602" y="68618"/>
                  </a:lnTo>
                  <a:lnTo>
                    <a:pt x="227863" y="68846"/>
                  </a:lnTo>
                  <a:lnTo>
                    <a:pt x="229861" y="69014"/>
                  </a:lnTo>
                  <a:lnTo>
                    <a:pt x="227863" y="65849"/>
                  </a:lnTo>
                  <a:lnTo>
                    <a:pt x="225107" y="61442"/>
                  </a:lnTo>
                  <a:lnTo>
                    <a:pt x="224282" y="66370"/>
                  </a:lnTo>
                  <a:close/>
                </a:path>
                <a:path w="345998" h="220980">
                  <a:moveTo>
                    <a:pt x="220002" y="53784"/>
                  </a:moveTo>
                  <a:lnTo>
                    <a:pt x="220446" y="60172"/>
                  </a:lnTo>
                  <a:lnTo>
                    <a:pt x="220713" y="60693"/>
                  </a:lnTo>
                  <a:lnTo>
                    <a:pt x="222275" y="62966"/>
                  </a:lnTo>
                  <a:lnTo>
                    <a:pt x="222275" y="57149"/>
                  </a:lnTo>
                  <a:lnTo>
                    <a:pt x="220713" y="54863"/>
                  </a:lnTo>
                  <a:lnTo>
                    <a:pt x="220446" y="54330"/>
                  </a:lnTo>
                  <a:lnTo>
                    <a:pt x="220002" y="53784"/>
                  </a:lnTo>
                  <a:close/>
                </a:path>
                <a:path w="345998" h="220980">
                  <a:moveTo>
                    <a:pt x="208762" y="47396"/>
                  </a:moveTo>
                  <a:lnTo>
                    <a:pt x="208267" y="50926"/>
                  </a:lnTo>
                  <a:lnTo>
                    <a:pt x="209499" y="55092"/>
                  </a:lnTo>
                  <a:lnTo>
                    <a:pt x="212305" y="57873"/>
                  </a:lnTo>
                  <a:lnTo>
                    <a:pt x="213931" y="62229"/>
                  </a:lnTo>
                  <a:lnTo>
                    <a:pt x="216636" y="65849"/>
                  </a:lnTo>
                  <a:lnTo>
                    <a:pt x="220446" y="66624"/>
                  </a:lnTo>
                  <a:lnTo>
                    <a:pt x="220713" y="67068"/>
                  </a:lnTo>
                  <a:lnTo>
                    <a:pt x="222275" y="67068"/>
                  </a:lnTo>
                  <a:lnTo>
                    <a:pt x="224282" y="66370"/>
                  </a:lnTo>
                  <a:lnTo>
                    <a:pt x="225107" y="61442"/>
                  </a:lnTo>
                  <a:lnTo>
                    <a:pt x="227863" y="65849"/>
                  </a:lnTo>
                  <a:lnTo>
                    <a:pt x="229861" y="69014"/>
                  </a:lnTo>
                  <a:lnTo>
                    <a:pt x="230733" y="69087"/>
                  </a:lnTo>
                  <a:lnTo>
                    <a:pt x="235546" y="70904"/>
                  </a:lnTo>
                  <a:lnTo>
                    <a:pt x="236347" y="71958"/>
                  </a:lnTo>
                  <a:lnTo>
                    <a:pt x="242887" y="82156"/>
                  </a:lnTo>
                  <a:lnTo>
                    <a:pt x="246799" y="88264"/>
                  </a:lnTo>
                  <a:lnTo>
                    <a:pt x="251320" y="95122"/>
                  </a:lnTo>
                  <a:lnTo>
                    <a:pt x="251320" y="90055"/>
                  </a:lnTo>
                  <a:lnTo>
                    <a:pt x="255689" y="96431"/>
                  </a:lnTo>
                  <a:lnTo>
                    <a:pt x="258508" y="101041"/>
                  </a:lnTo>
                  <a:lnTo>
                    <a:pt x="265912" y="112509"/>
                  </a:lnTo>
                  <a:lnTo>
                    <a:pt x="267957" y="115544"/>
                  </a:lnTo>
                  <a:lnTo>
                    <a:pt x="272821" y="123228"/>
                  </a:lnTo>
                  <a:lnTo>
                    <a:pt x="275336" y="127304"/>
                  </a:lnTo>
                  <a:lnTo>
                    <a:pt x="279171" y="133172"/>
                  </a:lnTo>
                  <a:lnTo>
                    <a:pt x="279425" y="133438"/>
                  </a:lnTo>
                  <a:lnTo>
                    <a:pt x="280212" y="133680"/>
                  </a:lnTo>
                  <a:lnTo>
                    <a:pt x="283210" y="139572"/>
                  </a:lnTo>
                  <a:lnTo>
                    <a:pt x="286092" y="143128"/>
                  </a:lnTo>
                  <a:lnTo>
                    <a:pt x="286092" y="139572"/>
                  </a:lnTo>
                  <a:lnTo>
                    <a:pt x="280212" y="130047"/>
                  </a:lnTo>
                  <a:lnTo>
                    <a:pt x="279425" y="129120"/>
                  </a:lnTo>
                  <a:lnTo>
                    <a:pt x="275336" y="122415"/>
                  </a:lnTo>
                  <a:lnTo>
                    <a:pt x="272821" y="118605"/>
                  </a:lnTo>
                  <a:lnTo>
                    <a:pt x="267957" y="111023"/>
                  </a:lnTo>
                  <a:lnTo>
                    <a:pt x="265912" y="107619"/>
                  </a:lnTo>
                  <a:lnTo>
                    <a:pt x="258508" y="96189"/>
                  </a:lnTo>
                  <a:lnTo>
                    <a:pt x="255689" y="91884"/>
                  </a:lnTo>
                  <a:lnTo>
                    <a:pt x="251320" y="85229"/>
                  </a:lnTo>
                  <a:lnTo>
                    <a:pt x="247510" y="83870"/>
                  </a:lnTo>
                  <a:lnTo>
                    <a:pt x="246799" y="83426"/>
                  </a:lnTo>
                  <a:lnTo>
                    <a:pt x="246799" y="82638"/>
                  </a:lnTo>
                  <a:lnTo>
                    <a:pt x="242887" y="71958"/>
                  </a:lnTo>
                  <a:lnTo>
                    <a:pt x="236347" y="60490"/>
                  </a:lnTo>
                  <a:lnTo>
                    <a:pt x="236347" y="61442"/>
                  </a:lnTo>
                  <a:lnTo>
                    <a:pt x="242887" y="76504"/>
                  </a:lnTo>
                  <a:lnTo>
                    <a:pt x="236347" y="66370"/>
                  </a:lnTo>
                  <a:lnTo>
                    <a:pt x="235546" y="65023"/>
                  </a:lnTo>
                  <a:lnTo>
                    <a:pt x="232727" y="60693"/>
                  </a:lnTo>
                  <a:lnTo>
                    <a:pt x="231457" y="64325"/>
                  </a:lnTo>
                  <a:lnTo>
                    <a:pt x="229908" y="62229"/>
                  </a:lnTo>
                  <a:lnTo>
                    <a:pt x="227863" y="60172"/>
                  </a:lnTo>
                  <a:lnTo>
                    <a:pt x="225107" y="57149"/>
                  </a:lnTo>
                  <a:lnTo>
                    <a:pt x="222275" y="57149"/>
                  </a:lnTo>
                  <a:lnTo>
                    <a:pt x="222275" y="62966"/>
                  </a:lnTo>
                  <a:lnTo>
                    <a:pt x="220713" y="60693"/>
                  </a:lnTo>
                  <a:lnTo>
                    <a:pt x="220446" y="60172"/>
                  </a:lnTo>
                  <a:lnTo>
                    <a:pt x="220002" y="53784"/>
                  </a:lnTo>
                  <a:lnTo>
                    <a:pt x="213931" y="49504"/>
                  </a:lnTo>
                  <a:lnTo>
                    <a:pt x="209499" y="46672"/>
                  </a:lnTo>
                  <a:lnTo>
                    <a:pt x="208762" y="47396"/>
                  </a:lnTo>
                  <a:close/>
                </a:path>
                <a:path w="345998" h="220980">
                  <a:moveTo>
                    <a:pt x="220446" y="87680"/>
                  </a:moveTo>
                  <a:lnTo>
                    <a:pt x="208267" y="85915"/>
                  </a:lnTo>
                  <a:lnTo>
                    <a:pt x="209499" y="85407"/>
                  </a:lnTo>
                  <a:lnTo>
                    <a:pt x="205397" y="83692"/>
                  </a:lnTo>
                  <a:lnTo>
                    <a:pt x="202666" y="82638"/>
                  </a:lnTo>
                  <a:lnTo>
                    <a:pt x="205397" y="83146"/>
                  </a:lnTo>
                  <a:lnTo>
                    <a:pt x="205397" y="70662"/>
                  </a:lnTo>
                  <a:lnTo>
                    <a:pt x="201104" y="69862"/>
                  </a:lnTo>
                  <a:lnTo>
                    <a:pt x="186334" y="67068"/>
                  </a:lnTo>
                  <a:lnTo>
                    <a:pt x="178092" y="66052"/>
                  </a:lnTo>
                  <a:lnTo>
                    <a:pt x="191935" y="81851"/>
                  </a:lnTo>
                  <a:lnTo>
                    <a:pt x="196773" y="83870"/>
                  </a:lnTo>
                  <a:lnTo>
                    <a:pt x="201904" y="85407"/>
                  </a:lnTo>
                  <a:lnTo>
                    <a:pt x="197561" y="84759"/>
                  </a:lnTo>
                  <a:lnTo>
                    <a:pt x="205397" y="96964"/>
                  </a:lnTo>
                  <a:lnTo>
                    <a:pt x="219417" y="119075"/>
                  </a:lnTo>
                  <a:lnTo>
                    <a:pt x="220446" y="118605"/>
                  </a:lnTo>
                  <a:lnTo>
                    <a:pt x="220713" y="118605"/>
                  </a:lnTo>
                  <a:lnTo>
                    <a:pt x="222275" y="118135"/>
                  </a:lnTo>
                  <a:lnTo>
                    <a:pt x="225107" y="116827"/>
                  </a:lnTo>
                  <a:lnTo>
                    <a:pt x="227863" y="115874"/>
                  </a:lnTo>
                  <a:lnTo>
                    <a:pt x="235546" y="112775"/>
                  </a:lnTo>
                  <a:lnTo>
                    <a:pt x="236347" y="112509"/>
                  </a:lnTo>
                  <a:lnTo>
                    <a:pt x="242887" y="109613"/>
                  </a:lnTo>
                  <a:lnTo>
                    <a:pt x="246799" y="108102"/>
                  </a:lnTo>
                  <a:lnTo>
                    <a:pt x="246799" y="106870"/>
                  </a:lnTo>
                  <a:lnTo>
                    <a:pt x="242887" y="100723"/>
                  </a:lnTo>
                  <a:lnTo>
                    <a:pt x="236347" y="90563"/>
                  </a:lnTo>
                  <a:lnTo>
                    <a:pt x="236347" y="90055"/>
                  </a:lnTo>
                  <a:lnTo>
                    <a:pt x="235546" y="89471"/>
                  </a:lnTo>
                  <a:lnTo>
                    <a:pt x="227863" y="88518"/>
                  </a:lnTo>
                  <a:lnTo>
                    <a:pt x="225107" y="88264"/>
                  </a:lnTo>
                  <a:lnTo>
                    <a:pt x="222275" y="88023"/>
                  </a:lnTo>
                  <a:lnTo>
                    <a:pt x="220713" y="87680"/>
                  </a:lnTo>
                  <a:lnTo>
                    <a:pt x="220446" y="87680"/>
                  </a:lnTo>
                  <a:close/>
                </a:path>
                <a:path w="345998" h="220980">
                  <a:moveTo>
                    <a:pt x="211518" y="194348"/>
                  </a:moveTo>
                  <a:lnTo>
                    <a:pt x="216636" y="194348"/>
                  </a:lnTo>
                  <a:lnTo>
                    <a:pt x="220446" y="196126"/>
                  </a:lnTo>
                  <a:lnTo>
                    <a:pt x="220713" y="196430"/>
                  </a:lnTo>
                  <a:lnTo>
                    <a:pt x="222275" y="197243"/>
                  </a:lnTo>
                  <a:lnTo>
                    <a:pt x="225107" y="198551"/>
                  </a:lnTo>
                  <a:lnTo>
                    <a:pt x="227863" y="199974"/>
                  </a:lnTo>
                  <a:lnTo>
                    <a:pt x="229171" y="200812"/>
                  </a:lnTo>
                  <a:lnTo>
                    <a:pt x="235546" y="204393"/>
                  </a:lnTo>
                  <a:lnTo>
                    <a:pt x="236347" y="204838"/>
                  </a:lnTo>
                  <a:lnTo>
                    <a:pt x="241223" y="207733"/>
                  </a:lnTo>
                  <a:lnTo>
                    <a:pt x="242887" y="206628"/>
                  </a:lnTo>
                  <a:lnTo>
                    <a:pt x="238379" y="204114"/>
                  </a:lnTo>
                  <a:lnTo>
                    <a:pt x="239115" y="204114"/>
                  </a:lnTo>
                  <a:lnTo>
                    <a:pt x="242887" y="205955"/>
                  </a:lnTo>
                  <a:lnTo>
                    <a:pt x="246799" y="207733"/>
                  </a:lnTo>
                  <a:lnTo>
                    <a:pt x="246799" y="205333"/>
                  </a:lnTo>
                  <a:lnTo>
                    <a:pt x="242887" y="203339"/>
                  </a:lnTo>
                  <a:lnTo>
                    <a:pt x="239115" y="201333"/>
                  </a:lnTo>
                  <a:lnTo>
                    <a:pt x="242887" y="202844"/>
                  </a:lnTo>
                  <a:lnTo>
                    <a:pt x="246799" y="204647"/>
                  </a:lnTo>
                  <a:lnTo>
                    <a:pt x="246799" y="186308"/>
                  </a:lnTo>
                  <a:lnTo>
                    <a:pt x="242887" y="186550"/>
                  </a:lnTo>
                  <a:lnTo>
                    <a:pt x="242887" y="188302"/>
                  </a:lnTo>
                  <a:lnTo>
                    <a:pt x="241909" y="186550"/>
                  </a:lnTo>
                  <a:lnTo>
                    <a:pt x="233502" y="186550"/>
                  </a:lnTo>
                  <a:lnTo>
                    <a:pt x="227863" y="186042"/>
                  </a:lnTo>
                  <a:lnTo>
                    <a:pt x="227863" y="163550"/>
                  </a:lnTo>
                  <a:lnTo>
                    <a:pt x="235546" y="175285"/>
                  </a:lnTo>
                  <a:lnTo>
                    <a:pt x="236347" y="176339"/>
                  </a:lnTo>
                  <a:lnTo>
                    <a:pt x="236347" y="186042"/>
                  </a:lnTo>
                  <a:lnTo>
                    <a:pt x="246799" y="186042"/>
                  </a:lnTo>
                  <a:lnTo>
                    <a:pt x="242887" y="170992"/>
                  </a:lnTo>
                  <a:lnTo>
                    <a:pt x="242887" y="163550"/>
                  </a:lnTo>
                  <a:lnTo>
                    <a:pt x="246799" y="165341"/>
                  </a:lnTo>
                  <a:lnTo>
                    <a:pt x="250317" y="166865"/>
                  </a:lnTo>
                  <a:lnTo>
                    <a:pt x="246799" y="161251"/>
                  </a:lnTo>
                  <a:lnTo>
                    <a:pt x="242887" y="155130"/>
                  </a:lnTo>
                  <a:lnTo>
                    <a:pt x="236347" y="144640"/>
                  </a:lnTo>
                  <a:lnTo>
                    <a:pt x="235546" y="143370"/>
                  </a:lnTo>
                  <a:lnTo>
                    <a:pt x="227863" y="131127"/>
                  </a:lnTo>
                  <a:lnTo>
                    <a:pt x="225107" y="127761"/>
                  </a:lnTo>
                  <a:lnTo>
                    <a:pt x="222275" y="125463"/>
                  </a:lnTo>
                  <a:lnTo>
                    <a:pt x="220713" y="124498"/>
                  </a:lnTo>
                  <a:lnTo>
                    <a:pt x="220446" y="124256"/>
                  </a:lnTo>
                  <a:lnTo>
                    <a:pt x="215900" y="120395"/>
                  </a:lnTo>
                  <a:lnTo>
                    <a:pt x="215900" y="119900"/>
                  </a:lnTo>
                  <a:lnTo>
                    <a:pt x="219417" y="119075"/>
                  </a:lnTo>
                  <a:lnTo>
                    <a:pt x="205397" y="96964"/>
                  </a:lnTo>
                  <a:lnTo>
                    <a:pt x="197561" y="84759"/>
                  </a:lnTo>
                  <a:lnTo>
                    <a:pt x="193941" y="84759"/>
                  </a:lnTo>
                  <a:lnTo>
                    <a:pt x="191935" y="81851"/>
                  </a:lnTo>
                  <a:lnTo>
                    <a:pt x="178092" y="66052"/>
                  </a:lnTo>
                  <a:lnTo>
                    <a:pt x="178092" y="70662"/>
                  </a:lnTo>
                  <a:lnTo>
                    <a:pt x="205397" y="112509"/>
                  </a:lnTo>
                  <a:lnTo>
                    <a:pt x="220446" y="136016"/>
                  </a:lnTo>
                  <a:lnTo>
                    <a:pt x="220713" y="136512"/>
                  </a:lnTo>
                  <a:lnTo>
                    <a:pt x="222275" y="138785"/>
                  </a:lnTo>
                  <a:lnTo>
                    <a:pt x="225107" y="143128"/>
                  </a:lnTo>
                  <a:lnTo>
                    <a:pt x="227863" y="147446"/>
                  </a:lnTo>
                  <a:lnTo>
                    <a:pt x="235546" y="159448"/>
                  </a:lnTo>
                  <a:lnTo>
                    <a:pt x="236347" y="160731"/>
                  </a:lnTo>
                  <a:lnTo>
                    <a:pt x="241909" y="163550"/>
                  </a:lnTo>
                  <a:lnTo>
                    <a:pt x="240436" y="166865"/>
                  </a:lnTo>
                  <a:lnTo>
                    <a:pt x="239915" y="166865"/>
                  </a:lnTo>
                  <a:lnTo>
                    <a:pt x="236347" y="165061"/>
                  </a:lnTo>
                  <a:lnTo>
                    <a:pt x="235546" y="164807"/>
                  </a:lnTo>
                  <a:lnTo>
                    <a:pt x="227863" y="160731"/>
                  </a:lnTo>
                  <a:lnTo>
                    <a:pt x="225107" y="159181"/>
                  </a:lnTo>
                  <a:lnTo>
                    <a:pt x="225107" y="160731"/>
                  </a:lnTo>
                  <a:lnTo>
                    <a:pt x="222275" y="157911"/>
                  </a:lnTo>
                  <a:lnTo>
                    <a:pt x="220713" y="157137"/>
                  </a:lnTo>
                  <a:lnTo>
                    <a:pt x="220446" y="157137"/>
                  </a:lnTo>
                  <a:lnTo>
                    <a:pt x="217119" y="155651"/>
                  </a:lnTo>
                  <a:lnTo>
                    <a:pt x="213931" y="154889"/>
                  </a:lnTo>
                  <a:lnTo>
                    <a:pt x="210312" y="154406"/>
                  </a:lnTo>
                  <a:lnTo>
                    <a:pt x="205968" y="154889"/>
                  </a:lnTo>
                  <a:lnTo>
                    <a:pt x="205397" y="155130"/>
                  </a:lnTo>
                  <a:lnTo>
                    <a:pt x="205397" y="184746"/>
                  </a:lnTo>
                  <a:lnTo>
                    <a:pt x="207467" y="192900"/>
                  </a:lnTo>
                  <a:lnTo>
                    <a:pt x="211518" y="194348"/>
                  </a:lnTo>
                  <a:close/>
                </a:path>
                <a:path w="345998" h="220980">
                  <a:moveTo>
                    <a:pt x="205397" y="69087"/>
                  </a:moveTo>
                  <a:lnTo>
                    <a:pt x="210312" y="69087"/>
                  </a:lnTo>
                  <a:lnTo>
                    <a:pt x="213931" y="69862"/>
                  </a:lnTo>
                  <a:lnTo>
                    <a:pt x="215900" y="69862"/>
                  </a:lnTo>
                  <a:lnTo>
                    <a:pt x="217944" y="72707"/>
                  </a:lnTo>
                  <a:lnTo>
                    <a:pt x="220446" y="81851"/>
                  </a:lnTo>
                  <a:lnTo>
                    <a:pt x="220713" y="81851"/>
                  </a:lnTo>
                  <a:lnTo>
                    <a:pt x="222275" y="82156"/>
                  </a:lnTo>
                  <a:lnTo>
                    <a:pt x="225107" y="82638"/>
                  </a:lnTo>
                  <a:lnTo>
                    <a:pt x="227863" y="83146"/>
                  </a:lnTo>
                  <a:lnTo>
                    <a:pt x="231457" y="83870"/>
                  </a:lnTo>
                  <a:lnTo>
                    <a:pt x="232727" y="84759"/>
                  </a:lnTo>
                  <a:lnTo>
                    <a:pt x="235546" y="86309"/>
                  </a:lnTo>
                  <a:lnTo>
                    <a:pt x="235546" y="84200"/>
                  </a:lnTo>
                  <a:lnTo>
                    <a:pt x="227863" y="71958"/>
                  </a:lnTo>
                  <a:lnTo>
                    <a:pt x="227863" y="77342"/>
                  </a:lnTo>
                  <a:lnTo>
                    <a:pt x="225107" y="72936"/>
                  </a:lnTo>
                  <a:lnTo>
                    <a:pt x="222275" y="68846"/>
                  </a:lnTo>
                  <a:lnTo>
                    <a:pt x="220713" y="67525"/>
                  </a:lnTo>
                  <a:lnTo>
                    <a:pt x="220446" y="67297"/>
                  </a:lnTo>
                  <a:lnTo>
                    <a:pt x="220446" y="66624"/>
                  </a:lnTo>
                  <a:lnTo>
                    <a:pt x="216636" y="65849"/>
                  </a:lnTo>
                  <a:lnTo>
                    <a:pt x="211035" y="64325"/>
                  </a:lnTo>
                  <a:lnTo>
                    <a:pt x="207467" y="65023"/>
                  </a:lnTo>
                  <a:lnTo>
                    <a:pt x="205397" y="69087"/>
                  </a:lnTo>
                  <a:close/>
                </a:path>
                <a:path w="345998" h="220980">
                  <a:moveTo>
                    <a:pt x="213080" y="85407"/>
                  </a:moveTo>
                  <a:lnTo>
                    <a:pt x="217119" y="85915"/>
                  </a:lnTo>
                  <a:lnTo>
                    <a:pt x="217119" y="85407"/>
                  </a:lnTo>
                  <a:lnTo>
                    <a:pt x="209499" y="81851"/>
                  </a:lnTo>
                  <a:lnTo>
                    <a:pt x="210312" y="81851"/>
                  </a:lnTo>
                  <a:lnTo>
                    <a:pt x="220002" y="84759"/>
                  </a:lnTo>
                  <a:lnTo>
                    <a:pt x="220446" y="84759"/>
                  </a:lnTo>
                  <a:lnTo>
                    <a:pt x="220713" y="84937"/>
                  </a:lnTo>
                  <a:lnTo>
                    <a:pt x="222275" y="85229"/>
                  </a:lnTo>
                  <a:lnTo>
                    <a:pt x="225107" y="85915"/>
                  </a:lnTo>
                  <a:lnTo>
                    <a:pt x="227863" y="84759"/>
                  </a:lnTo>
                  <a:lnTo>
                    <a:pt x="225107" y="83692"/>
                  </a:lnTo>
                  <a:lnTo>
                    <a:pt x="222275" y="82638"/>
                  </a:lnTo>
                  <a:lnTo>
                    <a:pt x="220713" y="82156"/>
                  </a:lnTo>
                  <a:lnTo>
                    <a:pt x="220446" y="82156"/>
                  </a:lnTo>
                  <a:lnTo>
                    <a:pt x="217119" y="81127"/>
                  </a:lnTo>
                  <a:lnTo>
                    <a:pt x="217944" y="72707"/>
                  </a:lnTo>
                  <a:lnTo>
                    <a:pt x="205397" y="70662"/>
                  </a:lnTo>
                  <a:lnTo>
                    <a:pt x="205397" y="83146"/>
                  </a:lnTo>
                  <a:lnTo>
                    <a:pt x="208267" y="83870"/>
                  </a:lnTo>
                  <a:lnTo>
                    <a:pt x="213080" y="85407"/>
                  </a:lnTo>
                  <a:close/>
                </a:path>
                <a:path w="345998" h="220980">
                  <a:moveTo>
                    <a:pt x="163855" y="64325"/>
                  </a:moveTo>
                  <a:lnTo>
                    <a:pt x="169722" y="74739"/>
                  </a:lnTo>
                  <a:lnTo>
                    <a:pt x="173012" y="79565"/>
                  </a:lnTo>
                  <a:lnTo>
                    <a:pt x="178092" y="87680"/>
                  </a:lnTo>
                  <a:lnTo>
                    <a:pt x="178092" y="86753"/>
                  </a:lnTo>
                  <a:lnTo>
                    <a:pt x="173012" y="78549"/>
                  </a:lnTo>
                  <a:lnTo>
                    <a:pt x="169722" y="73723"/>
                  </a:lnTo>
                  <a:lnTo>
                    <a:pt x="165912" y="64325"/>
                  </a:lnTo>
                  <a:lnTo>
                    <a:pt x="163855" y="64325"/>
                  </a:lnTo>
                  <a:close/>
                </a:path>
                <a:path w="345998" h="220980">
                  <a:moveTo>
                    <a:pt x="178092" y="55092"/>
                  </a:moveTo>
                  <a:lnTo>
                    <a:pt x="178092" y="56883"/>
                  </a:lnTo>
                  <a:lnTo>
                    <a:pt x="180708" y="59423"/>
                  </a:lnTo>
                  <a:lnTo>
                    <a:pt x="182727" y="62229"/>
                  </a:lnTo>
                  <a:lnTo>
                    <a:pt x="178092" y="55092"/>
                  </a:lnTo>
                  <a:close/>
                </a:path>
                <a:path w="345998" h="220980">
                  <a:moveTo>
                    <a:pt x="174294" y="175285"/>
                  </a:moveTo>
                  <a:lnTo>
                    <a:pt x="177139" y="176021"/>
                  </a:lnTo>
                  <a:lnTo>
                    <a:pt x="178092" y="176822"/>
                  </a:lnTo>
                  <a:lnTo>
                    <a:pt x="178092" y="177266"/>
                  </a:lnTo>
                  <a:lnTo>
                    <a:pt x="175818" y="176822"/>
                  </a:lnTo>
                  <a:lnTo>
                    <a:pt x="173012" y="176021"/>
                  </a:lnTo>
                  <a:lnTo>
                    <a:pt x="170992" y="175285"/>
                  </a:lnTo>
                  <a:lnTo>
                    <a:pt x="169722" y="174993"/>
                  </a:lnTo>
                  <a:lnTo>
                    <a:pt x="166636" y="185216"/>
                  </a:lnTo>
                  <a:lnTo>
                    <a:pt x="169722" y="186042"/>
                  </a:lnTo>
                  <a:lnTo>
                    <a:pt x="173012" y="186740"/>
                  </a:lnTo>
                  <a:lnTo>
                    <a:pt x="173012" y="178866"/>
                  </a:lnTo>
                  <a:lnTo>
                    <a:pt x="178092" y="187578"/>
                  </a:lnTo>
                  <a:lnTo>
                    <a:pt x="178689" y="188061"/>
                  </a:lnTo>
                  <a:lnTo>
                    <a:pt x="197561" y="188061"/>
                  </a:lnTo>
                  <a:lnTo>
                    <a:pt x="187071" y="190093"/>
                  </a:lnTo>
                  <a:lnTo>
                    <a:pt x="181419" y="191604"/>
                  </a:lnTo>
                  <a:lnTo>
                    <a:pt x="178092" y="191884"/>
                  </a:lnTo>
                  <a:lnTo>
                    <a:pt x="173012" y="192087"/>
                  </a:lnTo>
                  <a:lnTo>
                    <a:pt x="173012" y="194678"/>
                  </a:lnTo>
                  <a:lnTo>
                    <a:pt x="169722" y="192328"/>
                  </a:lnTo>
                  <a:lnTo>
                    <a:pt x="165354" y="192328"/>
                  </a:lnTo>
                  <a:lnTo>
                    <a:pt x="163537" y="192620"/>
                  </a:lnTo>
                  <a:lnTo>
                    <a:pt x="161734" y="192900"/>
                  </a:lnTo>
                  <a:lnTo>
                    <a:pt x="159004" y="197967"/>
                  </a:lnTo>
                  <a:lnTo>
                    <a:pt x="163537" y="198551"/>
                  </a:lnTo>
                  <a:lnTo>
                    <a:pt x="163537" y="195694"/>
                  </a:lnTo>
                  <a:lnTo>
                    <a:pt x="165354" y="198551"/>
                  </a:lnTo>
                  <a:lnTo>
                    <a:pt x="170256" y="198551"/>
                  </a:lnTo>
                  <a:lnTo>
                    <a:pt x="173012" y="197713"/>
                  </a:lnTo>
                  <a:lnTo>
                    <a:pt x="174294" y="197243"/>
                  </a:lnTo>
                  <a:lnTo>
                    <a:pt x="178092" y="195948"/>
                  </a:lnTo>
                  <a:lnTo>
                    <a:pt x="183502" y="195173"/>
                  </a:lnTo>
                  <a:lnTo>
                    <a:pt x="203161" y="191604"/>
                  </a:lnTo>
                  <a:lnTo>
                    <a:pt x="205397" y="192328"/>
                  </a:lnTo>
                  <a:lnTo>
                    <a:pt x="207467" y="192900"/>
                  </a:lnTo>
                  <a:lnTo>
                    <a:pt x="205397" y="184746"/>
                  </a:lnTo>
                  <a:lnTo>
                    <a:pt x="205397" y="155130"/>
                  </a:lnTo>
                  <a:lnTo>
                    <a:pt x="201904" y="156438"/>
                  </a:lnTo>
                  <a:lnTo>
                    <a:pt x="199783" y="158483"/>
                  </a:lnTo>
                  <a:lnTo>
                    <a:pt x="199783" y="161251"/>
                  </a:lnTo>
                  <a:lnTo>
                    <a:pt x="203161" y="165595"/>
                  </a:lnTo>
                  <a:lnTo>
                    <a:pt x="204673" y="167678"/>
                  </a:lnTo>
                  <a:lnTo>
                    <a:pt x="202666" y="171945"/>
                  </a:lnTo>
                  <a:lnTo>
                    <a:pt x="203161" y="174790"/>
                  </a:lnTo>
                  <a:lnTo>
                    <a:pt x="204673" y="178130"/>
                  </a:lnTo>
                  <a:lnTo>
                    <a:pt x="199783" y="176021"/>
                  </a:lnTo>
                  <a:lnTo>
                    <a:pt x="197561" y="176021"/>
                  </a:lnTo>
                  <a:lnTo>
                    <a:pt x="193497" y="175285"/>
                  </a:lnTo>
                  <a:lnTo>
                    <a:pt x="187871" y="169659"/>
                  </a:lnTo>
                  <a:lnTo>
                    <a:pt x="185534" y="167678"/>
                  </a:lnTo>
                  <a:lnTo>
                    <a:pt x="183502" y="164807"/>
                  </a:lnTo>
                  <a:lnTo>
                    <a:pt x="182727" y="160731"/>
                  </a:lnTo>
                  <a:lnTo>
                    <a:pt x="181419" y="157911"/>
                  </a:lnTo>
                  <a:lnTo>
                    <a:pt x="178689" y="155651"/>
                  </a:lnTo>
                  <a:lnTo>
                    <a:pt x="178092" y="155359"/>
                  </a:lnTo>
                  <a:lnTo>
                    <a:pt x="173012" y="152361"/>
                  </a:lnTo>
                  <a:lnTo>
                    <a:pt x="170256" y="150761"/>
                  </a:lnTo>
                  <a:lnTo>
                    <a:pt x="169722" y="150571"/>
                  </a:lnTo>
                  <a:lnTo>
                    <a:pt x="163537" y="147243"/>
                  </a:lnTo>
                  <a:lnTo>
                    <a:pt x="161061" y="145935"/>
                  </a:lnTo>
                  <a:lnTo>
                    <a:pt x="157949" y="145376"/>
                  </a:lnTo>
                  <a:lnTo>
                    <a:pt x="163537" y="164033"/>
                  </a:lnTo>
                  <a:lnTo>
                    <a:pt x="169722" y="174002"/>
                  </a:lnTo>
                  <a:lnTo>
                    <a:pt x="170256" y="174790"/>
                  </a:lnTo>
                  <a:lnTo>
                    <a:pt x="173012" y="174993"/>
                  </a:lnTo>
                  <a:lnTo>
                    <a:pt x="174294" y="175285"/>
                  </a:lnTo>
                  <a:close/>
                </a:path>
                <a:path w="345998" h="220980">
                  <a:moveTo>
                    <a:pt x="173012" y="178866"/>
                  </a:moveTo>
                  <a:lnTo>
                    <a:pt x="173012" y="186740"/>
                  </a:lnTo>
                  <a:lnTo>
                    <a:pt x="176580" y="187286"/>
                  </a:lnTo>
                  <a:lnTo>
                    <a:pt x="178092" y="187578"/>
                  </a:lnTo>
                  <a:lnTo>
                    <a:pt x="173012" y="178866"/>
                  </a:lnTo>
                  <a:close/>
                </a:path>
                <a:path w="345998" h="220980">
                  <a:moveTo>
                    <a:pt x="163537" y="164033"/>
                  </a:moveTo>
                  <a:lnTo>
                    <a:pt x="157949" y="145376"/>
                  </a:lnTo>
                  <a:lnTo>
                    <a:pt x="154355" y="144881"/>
                  </a:lnTo>
                  <a:lnTo>
                    <a:pt x="152577" y="146710"/>
                  </a:lnTo>
                  <a:lnTo>
                    <a:pt x="154355" y="149491"/>
                  </a:lnTo>
                  <a:lnTo>
                    <a:pt x="157949" y="155130"/>
                  </a:lnTo>
                  <a:lnTo>
                    <a:pt x="161061" y="172415"/>
                  </a:lnTo>
                  <a:lnTo>
                    <a:pt x="158229" y="171945"/>
                  </a:lnTo>
                  <a:lnTo>
                    <a:pt x="163537" y="180124"/>
                  </a:lnTo>
                  <a:lnTo>
                    <a:pt x="163537" y="173062"/>
                  </a:lnTo>
                  <a:lnTo>
                    <a:pt x="169722" y="174536"/>
                  </a:lnTo>
                  <a:lnTo>
                    <a:pt x="169722" y="174002"/>
                  </a:lnTo>
                  <a:lnTo>
                    <a:pt x="163537" y="164033"/>
                  </a:lnTo>
                  <a:close/>
                </a:path>
                <a:path w="345998" h="220980">
                  <a:moveTo>
                    <a:pt x="146265" y="36169"/>
                  </a:moveTo>
                  <a:lnTo>
                    <a:pt x="152577" y="39001"/>
                  </a:lnTo>
                  <a:lnTo>
                    <a:pt x="154355" y="39687"/>
                  </a:lnTo>
                  <a:lnTo>
                    <a:pt x="157949" y="41313"/>
                  </a:lnTo>
                  <a:lnTo>
                    <a:pt x="157949" y="38480"/>
                  </a:lnTo>
                  <a:lnTo>
                    <a:pt x="160274" y="42595"/>
                  </a:lnTo>
                  <a:lnTo>
                    <a:pt x="163537" y="43611"/>
                  </a:lnTo>
                  <a:lnTo>
                    <a:pt x="166636" y="44653"/>
                  </a:lnTo>
                  <a:lnTo>
                    <a:pt x="169722" y="45656"/>
                  </a:lnTo>
                  <a:lnTo>
                    <a:pt x="169722" y="41808"/>
                  </a:lnTo>
                  <a:lnTo>
                    <a:pt x="173012" y="46672"/>
                  </a:lnTo>
                  <a:lnTo>
                    <a:pt x="178092" y="47726"/>
                  </a:lnTo>
                  <a:lnTo>
                    <a:pt x="179908" y="48196"/>
                  </a:lnTo>
                  <a:lnTo>
                    <a:pt x="185534" y="48196"/>
                  </a:lnTo>
                  <a:lnTo>
                    <a:pt x="187871" y="50228"/>
                  </a:lnTo>
                  <a:lnTo>
                    <a:pt x="183502" y="49504"/>
                  </a:lnTo>
                  <a:lnTo>
                    <a:pt x="178092" y="49504"/>
                  </a:lnTo>
                  <a:lnTo>
                    <a:pt x="175094" y="50228"/>
                  </a:lnTo>
                  <a:lnTo>
                    <a:pt x="174294" y="53111"/>
                  </a:lnTo>
                  <a:lnTo>
                    <a:pt x="178092" y="56883"/>
                  </a:lnTo>
                  <a:lnTo>
                    <a:pt x="178092" y="55092"/>
                  </a:lnTo>
                  <a:lnTo>
                    <a:pt x="182727" y="62229"/>
                  </a:lnTo>
                  <a:lnTo>
                    <a:pt x="185534" y="61442"/>
                  </a:lnTo>
                  <a:lnTo>
                    <a:pt x="188379" y="60693"/>
                  </a:lnTo>
                  <a:lnTo>
                    <a:pt x="191935" y="58699"/>
                  </a:lnTo>
                  <a:lnTo>
                    <a:pt x="193497" y="57873"/>
                  </a:lnTo>
                  <a:lnTo>
                    <a:pt x="196773" y="57149"/>
                  </a:lnTo>
                  <a:lnTo>
                    <a:pt x="200253" y="56629"/>
                  </a:lnTo>
                  <a:lnTo>
                    <a:pt x="203847" y="57149"/>
                  </a:lnTo>
                  <a:lnTo>
                    <a:pt x="205397" y="59905"/>
                  </a:lnTo>
                  <a:lnTo>
                    <a:pt x="206730" y="60693"/>
                  </a:lnTo>
                  <a:lnTo>
                    <a:pt x="210312" y="62229"/>
                  </a:lnTo>
                  <a:lnTo>
                    <a:pt x="213931" y="62229"/>
                  </a:lnTo>
                  <a:lnTo>
                    <a:pt x="212305" y="57873"/>
                  </a:lnTo>
                  <a:lnTo>
                    <a:pt x="209499" y="56629"/>
                  </a:lnTo>
                  <a:lnTo>
                    <a:pt x="206730" y="54330"/>
                  </a:lnTo>
                  <a:lnTo>
                    <a:pt x="205397" y="53378"/>
                  </a:lnTo>
                  <a:lnTo>
                    <a:pt x="203161" y="51511"/>
                  </a:lnTo>
                  <a:lnTo>
                    <a:pt x="201104" y="48704"/>
                  </a:lnTo>
                  <a:lnTo>
                    <a:pt x="200253" y="46672"/>
                  </a:lnTo>
                  <a:lnTo>
                    <a:pt x="203847" y="43903"/>
                  </a:lnTo>
                  <a:lnTo>
                    <a:pt x="200253" y="43065"/>
                  </a:lnTo>
                  <a:lnTo>
                    <a:pt x="196240" y="42595"/>
                  </a:lnTo>
                  <a:lnTo>
                    <a:pt x="193497" y="43065"/>
                  </a:lnTo>
                  <a:lnTo>
                    <a:pt x="191935" y="41808"/>
                  </a:lnTo>
                  <a:lnTo>
                    <a:pt x="189103" y="39687"/>
                  </a:lnTo>
                  <a:lnTo>
                    <a:pt x="185534" y="38188"/>
                  </a:lnTo>
                  <a:lnTo>
                    <a:pt x="179908" y="35699"/>
                  </a:lnTo>
                  <a:lnTo>
                    <a:pt x="178092" y="34709"/>
                  </a:lnTo>
                  <a:lnTo>
                    <a:pt x="175094" y="32880"/>
                  </a:lnTo>
                  <a:lnTo>
                    <a:pt x="174294" y="32880"/>
                  </a:lnTo>
                  <a:lnTo>
                    <a:pt x="175094" y="36169"/>
                  </a:lnTo>
                  <a:lnTo>
                    <a:pt x="177863" y="40347"/>
                  </a:lnTo>
                  <a:lnTo>
                    <a:pt x="173799" y="39001"/>
                  </a:lnTo>
                  <a:lnTo>
                    <a:pt x="173012" y="38798"/>
                  </a:lnTo>
                  <a:lnTo>
                    <a:pt x="169722" y="37731"/>
                  </a:lnTo>
                  <a:lnTo>
                    <a:pt x="166636" y="36995"/>
                  </a:lnTo>
                  <a:lnTo>
                    <a:pt x="163537" y="36169"/>
                  </a:lnTo>
                  <a:lnTo>
                    <a:pt x="161061" y="35699"/>
                  </a:lnTo>
                  <a:lnTo>
                    <a:pt x="157949" y="35432"/>
                  </a:lnTo>
                  <a:lnTo>
                    <a:pt x="155422" y="34950"/>
                  </a:lnTo>
                  <a:lnTo>
                    <a:pt x="145465" y="34950"/>
                  </a:lnTo>
                  <a:lnTo>
                    <a:pt x="146265" y="36169"/>
                  </a:lnTo>
                  <a:close/>
                </a:path>
                <a:path w="345998" h="220980">
                  <a:moveTo>
                    <a:pt x="152577" y="144640"/>
                  </a:moveTo>
                  <a:lnTo>
                    <a:pt x="152577" y="163550"/>
                  </a:lnTo>
                  <a:lnTo>
                    <a:pt x="154355" y="166115"/>
                  </a:lnTo>
                  <a:lnTo>
                    <a:pt x="154355" y="169659"/>
                  </a:lnTo>
                  <a:lnTo>
                    <a:pt x="154698" y="169659"/>
                  </a:lnTo>
                  <a:lnTo>
                    <a:pt x="157454" y="171183"/>
                  </a:lnTo>
                  <a:lnTo>
                    <a:pt x="157949" y="171183"/>
                  </a:lnTo>
                  <a:lnTo>
                    <a:pt x="161061" y="172415"/>
                  </a:lnTo>
                  <a:lnTo>
                    <a:pt x="157949" y="155130"/>
                  </a:lnTo>
                  <a:lnTo>
                    <a:pt x="154355" y="149491"/>
                  </a:lnTo>
                  <a:lnTo>
                    <a:pt x="152577" y="146710"/>
                  </a:lnTo>
                  <a:lnTo>
                    <a:pt x="152577" y="144640"/>
                  </a:lnTo>
                  <a:close/>
                </a:path>
                <a:path w="345998" h="220980">
                  <a:moveTo>
                    <a:pt x="152577" y="163550"/>
                  </a:moveTo>
                  <a:lnTo>
                    <a:pt x="152577" y="144640"/>
                  </a:lnTo>
                  <a:lnTo>
                    <a:pt x="150558" y="144386"/>
                  </a:lnTo>
                  <a:lnTo>
                    <a:pt x="146989" y="145935"/>
                  </a:lnTo>
                  <a:lnTo>
                    <a:pt x="145465" y="146430"/>
                  </a:lnTo>
                  <a:lnTo>
                    <a:pt x="144462" y="146977"/>
                  </a:lnTo>
                  <a:lnTo>
                    <a:pt x="142659" y="147980"/>
                  </a:lnTo>
                  <a:lnTo>
                    <a:pt x="144462" y="150761"/>
                  </a:lnTo>
                  <a:lnTo>
                    <a:pt x="145465" y="152361"/>
                  </a:lnTo>
                  <a:lnTo>
                    <a:pt x="148247" y="166865"/>
                  </a:lnTo>
                  <a:lnTo>
                    <a:pt x="152577" y="168897"/>
                  </a:lnTo>
                  <a:lnTo>
                    <a:pt x="154355" y="169659"/>
                  </a:lnTo>
                  <a:lnTo>
                    <a:pt x="154355" y="166115"/>
                  </a:lnTo>
                  <a:lnTo>
                    <a:pt x="152577" y="163550"/>
                  </a:lnTo>
                  <a:close/>
                </a:path>
                <a:path w="345998" h="220980">
                  <a:moveTo>
                    <a:pt x="154355" y="195694"/>
                  </a:moveTo>
                  <a:lnTo>
                    <a:pt x="154355" y="197484"/>
                  </a:lnTo>
                  <a:lnTo>
                    <a:pt x="157949" y="197713"/>
                  </a:lnTo>
                  <a:lnTo>
                    <a:pt x="157949" y="196430"/>
                  </a:lnTo>
                  <a:lnTo>
                    <a:pt x="154355" y="195694"/>
                  </a:lnTo>
                  <a:close/>
                </a:path>
                <a:path w="345998" h="220980">
                  <a:moveTo>
                    <a:pt x="152577" y="181114"/>
                  </a:moveTo>
                  <a:lnTo>
                    <a:pt x="152577" y="179349"/>
                  </a:lnTo>
                  <a:lnTo>
                    <a:pt x="154355" y="181927"/>
                  </a:lnTo>
                  <a:lnTo>
                    <a:pt x="157949" y="182676"/>
                  </a:lnTo>
                  <a:lnTo>
                    <a:pt x="163537" y="184442"/>
                  </a:lnTo>
                  <a:lnTo>
                    <a:pt x="166636" y="185216"/>
                  </a:lnTo>
                  <a:lnTo>
                    <a:pt x="169722" y="174993"/>
                  </a:lnTo>
                  <a:lnTo>
                    <a:pt x="165912" y="174002"/>
                  </a:lnTo>
                  <a:lnTo>
                    <a:pt x="163537" y="173240"/>
                  </a:lnTo>
                  <a:lnTo>
                    <a:pt x="163537" y="180124"/>
                  </a:lnTo>
                  <a:lnTo>
                    <a:pt x="158229" y="171945"/>
                  </a:lnTo>
                  <a:lnTo>
                    <a:pt x="157949" y="171754"/>
                  </a:lnTo>
                  <a:lnTo>
                    <a:pt x="154355" y="170408"/>
                  </a:lnTo>
                  <a:lnTo>
                    <a:pt x="152577" y="169659"/>
                  </a:lnTo>
                  <a:lnTo>
                    <a:pt x="145465" y="167157"/>
                  </a:lnTo>
                  <a:lnTo>
                    <a:pt x="145465" y="168109"/>
                  </a:lnTo>
                  <a:lnTo>
                    <a:pt x="144462" y="166865"/>
                  </a:lnTo>
                  <a:lnTo>
                    <a:pt x="137071" y="164807"/>
                  </a:lnTo>
                  <a:lnTo>
                    <a:pt x="134759" y="163550"/>
                  </a:lnTo>
                  <a:lnTo>
                    <a:pt x="134200" y="163550"/>
                  </a:lnTo>
                  <a:lnTo>
                    <a:pt x="127889" y="161747"/>
                  </a:lnTo>
                  <a:lnTo>
                    <a:pt x="123786" y="160731"/>
                  </a:lnTo>
                  <a:lnTo>
                    <a:pt x="123786" y="161543"/>
                  </a:lnTo>
                  <a:lnTo>
                    <a:pt x="127889" y="167678"/>
                  </a:lnTo>
                  <a:lnTo>
                    <a:pt x="132981" y="174790"/>
                  </a:lnTo>
                  <a:lnTo>
                    <a:pt x="134759" y="175285"/>
                  </a:lnTo>
                  <a:lnTo>
                    <a:pt x="144462" y="178333"/>
                  </a:lnTo>
                  <a:lnTo>
                    <a:pt x="144462" y="176339"/>
                  </a:lnTo>
                  <a:lnTo>
                    <a:pt x="145465" y="177787"/>
                  </a:lnTo>
                  <a:lnTo>
                    <a:pt x="146265" y="178866"/>
                  </a:lnTo>
                  <a:lnTo>
                    <a:pt x="152577" y="181114"/>
                  </a:lnTo>
                  <a:close/>
                </a:path>
                <a:path w="345998" h="220980">
                  <a:moveTo>
                    <a:pt x="105435" y="105816"/>
                  </a:moveTo>
                  <a:lnTo>
                    <a:pt x="106146" y="117093"/>
                  </a:lnTo>
                  <a:lnTo>
                    <a:pt x="106426" y="117627"/>
                  </a:lnTo>
                  <a:lnTo>
                    <a:pt x="106946" y="118135"/>
                  </a:lnTo>
                  <a:lnTo>
                    <a:pt x="107175" y="118605"/>
                  </a:lnTo>
                  <a:lnTo>
                    <a:pt x="107924" y="119684"/>
                  </a:lnTo>
                  <a:lnTo>
                    <a:pt x="109220" y="121932"/>
                  </a:lnTo>
                  <a:lnTo>
                    <a:pt x="110553" y="123482"/>
                  </a:lnTo>
                  <a:lnTo>
                    <a:pt x="111061" y="124498"/>
                  </a:lnTo>
                  <a:lnTo>
                    <a:pt x="111506" y="125031"/>
                  </a:lnTo>
                  <a:lnTo>
                    <a:pt x="112039" y="126250"/>
                  </a:lnTo>
                  <a:lnTo>
                    <a:pt x="114642" y="129857"/>
                  </a:lnTo>
                  <a:lnTo>
                    <a:pt x="117157" y="133680"/>
                  </a:lnTo>
                  <a:lnTo>
                    <a:pt x="118224" y="135204"/>
                  </a:lnTo>
                  <a:lnTo>
                    <a:pt x="121754" y="140817"/>
                  </a:lnTo>
                  <a:lnTo>
                    <a:pt x="123786" y="143890"/>
                  </a:lnTo>
                  <a:lnTo>
                    <a:pt x="125031" y="150761"/>
                  </a:lnTo>
                  <a:lnTo>
                    <a:pt x="127889" y="151041"/>
                  </a:lnTo>
                  <a:lnTo>
                    <a:pt x="127889" y="150279"/>
                  </a:lnTo>
                  <a:lnTo>
                    <a:pt x="128600" y="151536"/>
                  </a:lnTo>
                  <a:lnTo>
                    <a:pt x="132981" y="154406"/>
                  </a:lnTo>
                  <a:lnTo>
                    <a:pt x="134759" y="160731"/>
                  </a:lnTo>
                  <a:lnTo>
                    <a:pt x="135013" y="161251"/>
                  </a:lnTo>
                  <a:lnTo>
                    <a:pt x="141325" y="163550"/>
                  </a:lnTo>
                  <a:lnTo>
                    <a:pt x="142659" y="163550"/>
                  </a:lnTo>
                  <a:lnTo>
                    <a:pt x="144462" y="165061"/>
                  </a:lnTo>
                  <a:lnTo>
                    <a:pt x="145465" y="165595"/>
                  </a:lnTo>
                  <a:lnTo>
                    <a:pt x="148247" y="166865"/>
                  </a:lnTo>
                  <a:lnTo>
                    <a:pt x="145465" y="152361"/>
                  </a:lnTo>
                  <a:lnTo>
                    <a:pt x="144462" y="150761"/>
                  </a:lnTo>
                  <a:lnTo>
                    <a:pt x="142659" y="147980"/>
                  </a:lnTo>
                  <a:lnTo>
                    <a:pt x="140627" y="150761"/>
                  </a:lnTo>
                  <a:lnTo>
                    <a:pt x="139293" y="154406"/>
                  </a:lnTo>
                  <a:lnTo>
                    <a:pt x="134759" y="150279"/>
                  </a:lnTo>
                  <a:lnTo>
                    <a:pt x="134759" y="150571"/>
                  </a:lnTo>
                  <a:lnTo>
                    <a:pt x="134200" y="150037"/>
                  </a:lnTo>
                  <a:lnTo>
                    <a:pt x="131457" y="148805"/>
                  </a:lnTo>
                  <a:lnTo>
                    <a:pt x="132981" y="147980"/>
                  </a:lnTo>
                  <a:lnTo>
                    <a:pt x="127889" y="140347"/>
                  </a:lnTo>
                  <a:lnTo>
                    <a:pt x="123786" y="133984"/>
                  </a:lnTo>
                  <a:lnTo>
                    <a:pt x="121754" y="130632"/>
                  </a:lnTo>
                  <a:lnTo>
                    <a:pt x="118224" y="125247"/>
                  </a:lnTo>
                  <a:lnTo>
                    <a:pt x="117157" y="123748"/>
                  </a:lnTo>
                  <a:lnTo>
                    <a:pt x="114642" y="119900"/>
                  </a:lnTo>
                  <a:lnTo>
                    <a:pt x="112039" y="116116"/>
                  </a:lnTo>
                  <a:lnTo>
                    <a:pt x="111506" y="115049"/>
                  </a:lnTo>
                  <a:lnTo>
                    <a:pt x="111061" y="114528"/>
                  </a:lnTo>
                  <a:lnTo>
                    <a:pt x="110553" y="113258"/>
                  </a:lnTo>
                  <a:lnTo>
                    <a:pt x="109220" y="111747"/>
                  </a:lnTo>
                  <a:lnTo>
                    <a:pt x="107924" y="109461"/>
                  </a:lnTo>
                  <a:lnTo>
                    <a:pt x="107175" y="108407"/>
                  </a:lnTo>
                  <a:lnTo>
                    <a:pt x="106946" y="107911"/>
                  </a:lnTo>
                  <a:lnTo>
                    <a:pt x="106426" y="107327"/>
                  </a:lnTo>
                  <a:lnTo>
                    <a:pt x="106146" y="106870"/>
                  </a:lnTo>
                  <a:lnTo>
                    <a:pt x="105435" y="105816"/>
                  </a:lnTo>
                  <a:close/>
                </a:path>
                <a:path w="345998" h="220980">
                  <a:moveTo>
                    <a:pt x="109220" y="156921"/>
                  </a:moveTo>
                  <a:lnTo>
                    <a:pt x="109220" y="160197"/>
                  </a:lnTo>
                  <a:lnTo>
                    <a:pt x="110553" y="161747"/>
                  </a:lnTo>
                  <a:lnTo>
                    <a:pt x="111061" y="162763"/>
                  </a:lnTo>
                  <a:lnTo>
                    <a:pt x="111506" y="163550"/>
                  </a:lnTo>
                  <a:lnTo>
                    <a:pt x="112039" y="164553"/>
                  </a:lnTo>
                  <a:lnTo>
                    <a:pt x="114642" y="168401"/>
                  </a:lnTo>
                  <a:lnTo>
                    <a:pt x="117157" y="168897"/>
                  </a:lnTo>
                  <a:lnTo>
                    <a:pt x="118224" y="167881"/>
                  </a:lnTo>
                  <a:lnTo>
                    <a:pt x="117157" y="166331"/>
                  </a:lnTo>
                  <a:lnTo>
                    <a:pt x="117157" y="163791"/>
                  </a:lnTo>
                  <a:lnTo>
                    <a:pt x="118224" y="165341"/>
                  </a:lnTo>
                  <a:lnTo>
                    <a:pt x="121754" y="170726"/>
                  </a:lnTo>
                  <a:lnTo>
                    <a:pt x="123786" y="171462"/>
                  </a:lnTo>
                  <a:lnTo>
                    <a:pt x="124548" y="172415"/>
                  </a:lnTo>
                  <a:lnTo>
                    <a:pt x="123786" y="164553"/>
                  </a:lnTo>
                  <a:lnTo>
                    <a:pt x="123786" y="164325"/>
                  </a:lnTo>
                  <a:lnTo>
                    <a:pt x="127889" y="170726"/>
                  </a:lnTo>
                  <a:lnTo>
                    <a:pt x="130124" y="174002"/>
                  </a:lnTo>
                  <a:lnTo>
                    <a:pt x="132981" y="174790"/>
                  </a:lnTo>
                  <a:lnTo>
                    <a:pt x="127889" y="167678"/>
                  </a:lnTo>
                  <a:lnTo>
                    <a:pt x="123786" y="161543"/>
                  </a:lnTo>
                  <a:lnTo>
                    <a:pt x="121754" y="160959"/>
                  </a:lnTo>
                  <a:lnTo>
                    <a:pt x="121754" y="167881"/>
                  </a:lnTo>
                  <a:lnTo>
                    <a:pt x="118224" y="162001"/>
                  </a:lnTo>
                  <a:lnTo>
                    <a:pt x="117157" y="160197"/>
                  </a:lnTo>
                  <a:lnTo>
                    <a:pt x="114642" y="159981"/>
                  </a:lnTo>
                  <a:lnTo>
                    <a:pt x="114642" y="165061"/>
                  </a:lnTo>
                  <a:lnTo>
                    <a:pt x="112039" y="161251"/>
                  </a:lnTo>
                  <a:lnTo>
                    <a:pt x="112039" y="158686"/>
                  </a:lnTo>
                  <a:lnTo>
                    <a:pt x="111506" y="157645"/>
                  </a:lnTo>
                  <a:lnTo>
                    <a:pt x="111506" y="157137"/>
                  </a:lnTo>
                  <a:lnTo>
                    <a:pt x="111506" y="160197"/>
                  </a:lnTo>
                  <a:lnTo>
                    <a:pt x="111061" y="159740"/>
                  </a:lnTo>
                  <a:lnTo>
                    <a:pt x="110553" y="158483"/>
                  </a:lnTo>
                  <a:lnTo>
                    <a:pt x="109220" y="156921"/>
                  </a:lnTo>
                  <a:close/>
                </a:path>
                <a:path w="345998" h="220980">
                  <a:moveTo>
                    <a:pt x="127889" y="171183"/>
                  </a:moveTo>
                  <a:lnTo>
                    <a:pt x="130124" y="174002"/>
                  </a:lnTo>
                  <a:lnTo>
                    <a:pt x="127889" y="170726"/>
                  </a:lnTo>
                  <a:lnTo>
                    <a:pt x="123786" y="164325"/>
                  </a:lnTo>
                  <a:lnTo>
                    <a:pt x="123786" y="164553"/>
                  </a:lnTo>
                  <a:lnTo>
                    <a:pt x="127889" y="171754"/>
                  </a:lnTo>
                  <a:lnTo>
                    <a:pt x="130124" y="174002"/>
                  </a:lnTo>
                  <a:lnTo>
                    <a:pt x="127889" y="171183"/>
                  </a:lnTo>
                  <a:close/>
                </a:path>
                <a:path w="345998" h="220980">
                  <a:moveTo>
                    <a:pt x="127889" y="171754"/>
                  </a:moveTo>
                  <a:lnTo>
                    <a:pt x="123786" y="164553"/>
                  </a:lnTo>
                  <a:lnTo>
                    <a:pt x="124548" y="172415"/>
                  </a:lnTo>
                  <a:lnTo>
                    <a:pt x="127889" y="173062"/>
                  </a:lnTo>
                  <a:lnTo>
                    <a:pt x="130124" y="174002"/>
                  </a:lnTo>
                  <a:lnTo>
                    <a:pt x="127889" y="171754"/>
                  </a:lnTo>
                  <a:close/>
                </a:path>
                <a:path w="345998" h="220980">
                  <a:moveTo>
                    <a:pt x="118224" y="158940"/>
                  </a:moveTo>
                  <a:lnTo>
                    <a:pt x="117157" y="158686"/>
                  </a:lnTo>
                  <a:lnTo>
                    <a:pt x="118224" y="162001"/>
                  </a:lnTo>
                  <a:lnTo>
                    <a:pt x="121754" y="167881"/>
                  </a:lnTo>
                  <a:lnTo>
                    <a:pt x="121754" y="161543"/>
                  </a:lnTo>
                  <a:lnTo>
                    <a:pt x="118224" y="158940"/>
                  </a:lnTo>
                  <a:close/>
                </a:path>
                <a:path w="345998" h="220980">
                  <a:moveTo>
                    <a:pt x="120230" y="171183"/>
                  </a:moveTo>
                  <a:lnTo>
                    <a:pt x="121754" y="170726"/>
                  </a:lnTo>
                  <a:lnTo>
                    <a:pt x="118224" y="165341"/>
                  </a:lnTo>
                  <a:lnTo>
                    <a:pt x="118224" y="170408"/>
                  </a:lnTo>
                  <a:lnTo>
                    <a:pt x="120230" y="171183"/>
                  </a:lnTo>
                  <a:close/>
                </a:path>
                <a:path w="345998" h="220980">
                  <a:moveTo>
                    <a:pt x="113804" y="155651"/>
                  </a:moveTo>
                  <a:lnTo>
                    <a:pt x="114642" y="155854"/>
                  </a:lnTo>
                  <a:lnTo>
                    <a:pt x="117157" y="154597"/>
                  </a:lnTo>
                  <a:lnTo>
                    <a:pt x="117157" y="153593"/>
                  </a:lnTo>
                  <a:lnTo>
                    <a:pt x="114642" y="149771"/>
                  </a:lnTo>
                  <a:lnTo>
                    <a:pt x="114642" y="150761"/>
                  </a:lnTo>
                  <a:lnTo>
                    <a:pt x="112572" y="152882"/>
                  </a:lnTo>
                  <a:lnTo>
                    <a:pt x="112039" y="155130"/>
                  </a:lnTo>
                  <a:lnTo>
                    <a:pt x="113804" y="155651"/>
                  </a:lnTo>
                  <a:close/>
                </a:path>
                <a:path w="345998" h="220980">
                  <a:moveTo>
                    <a:pt x="112039" y="161251"/>
                  </a:moveTo>
                  <a:lnTo>
                    <a:pt x="114642" y="165061"/>
                  </a:lnTo>
                  <a:lnTo>
                    <a:pt x="114642" y="159981"/>
                  </a:lnTo>
                  <a:lnTo>
                    <a:pt x="112039" y="157137"/>
                  </a:lnTo>
                  <a:lnTo>
                    <a:pt x="112039" y="161251"/>
                  </a:lnTo>
                  <a:close/>
                </a:path>
                <a:path w="345998" h="220980">
                  <a:moveTo>
                    <a:pt x="107175" y="156438"/>
                  </a:moveTo>
                  <a:lnTo>
                    <a:pt x="106426" y="156438"/>
                  </a:lnTo>
                  <a:lnTo>
                    <a:pt x="106146" y="156159"/>
                  </a:lnTo>
                  <a:lnTo>
                    <a:pt x="103644" y="154597"/>
                  </a:lnTo>
                  <a:lnTo>
                    <a:pt x="103644" y="152615"/>
                  </a:lnTo>
                  <a:lnTo>
                    <a:pt x="103644" y="161251"/>
                  </a:lnTo>
                  <a:lnTo>
                    <a:pt x="106146" y="165061"/>
                  </a:lnTo>
                  <a:lnTo>
                    <a:pt x="106426" y="165595"/>
                  </a:lnTo>
                  <a:lnTo>
                    <a:pt x="106946" y="166115"/>
                  </a:lnTo>
                  <a:lnTo>
                    <a:pt x="107175" y="166573"/>
                  </a:lnTo>
                  <a:lnTo>
                    <a:pt x="107924" y="167881"/>
                  </a:lnTo>
                  <a:lnTo>
                    <a:pt x="109220" y="169938"/>
                  </a:lnTo>
                  <a:lnTo>
                    <a:pt x="110553" y="171754"/>
                  </a:lnTo>
                  <a:lnTo>
                    <a:pt x="111061" y="172732"/>
                  </a:lnTo>
                  <a:lnTo>
                    <a:pt x="111506" y="173240"/>
                  </a:lnTo>
                  <a:lnTo>
                    <a:pt x="112039" y="174536"/>
                  </a:lnTo>
                  <a:lnTo>
                    <a:pt x="113309" y="176021"/>
                  </a:lnTo>
                  <a:lnTo>
                    <a:pt x="114642" y="173240"/>
                  </a:lnTo>
                  <a:lnTo>
                    <a:pt x="114642" y="168401"/>
                  </a:lnTo>
                  <a:lnTo>
                    <a:pt x="112039" y="164553"/>
                  </a:lnTo>
                  <a:lnTo>
                    <a:pt x="111506" y="163550"/>
                  </a:lnTo>
                  <a:lnTo>
                    <a:pt x="111061" y="162763"/>
                  </a:lnTo>
                  <a:lnTo>
                    <a:pt x="110553" y="161747"/>
                  </a:lnTo>
                  <a:lnTo>
                    <a:pt x="109220" y="160197"/>
                  </a:lnTo>
                  <a:lnTo>
                    <a:pt x="107924" y="157911"/>
                  </a:lnTo>
                  <a:lnTo>
                    <a:pt x="107175" y="156921"/>
                  </a:lnTo>
                  <a:lnTo>
                    <a:pt x="107175" y="156438"/>
                  </a:lnTo>
                  <a:close/>
                </a:path>
                <a:path w="345998" h="220980">
                  <a:moveTo>
                    <a:pt x="108966" y="141604"/>
                  </a:moveTo>
                  <a:lnTo>
                    <a:pt x="107924" y="140817"/>
                  </a:lnTo>
                  <a:lnTo>
                    <a:pt x="107924" y="146710"/>
                  </a:lnTo>
                  <a:lnTo>
                    <a:pt x="107175" y="145707"/>
                  </a:lnTo>
                  <a:lnTo>
                    <a:pt x="106946" y="145199"/>
                  </a:lnTo>
                  <a:lnTo>
                    <a:pt x="106426" y="144640"/>
                  </a:lnTo>
                  <a:lnTo>
                    <a:pt x="106146" y="144132"/>
                  </a:lnTo>
                  <a:lnTo>
                    <a:pt x="103644" y="140055"/>
                  </a:lnTo>
                  <a:lnTo>
                    <a:pt x="97777" y="130898"/>
                  </a:lnTo>
                  <a:lnTo>
                    <a:pt x="92913" y="122974"/>
                  </a:lnTo>
                  <a:lnTo>
                    <a:pt x="92913" y="125463"/>
                  </a:lnTo>
                  <a:lnTo>
                    <a:pt x="97777" y="133438"/>
                  </a:lnTo>
                  <a:lnTo>
                    <a:pt x="103644" y="143128"/>
                  </a:lnTo>
                  <a:lnTo>
                    <a:pt x="106146" y="146977"/>
                  </a:lnTo>
                  <a:lnTo>
                    <a:pt x="106426" y="147446"/>
                  </a:lnTo>
                  <a:lnTo>
                    <a:pt x="106946" y="147980"/>
                  </a:lnTo>
                  <a:lnTo>
                    <a:pt x="107175" y="148805"/>
                  </a:lnTo>
                  <a:lnTo>
                    <a:pt x="107924" y="149771"/>
                  </a:lnTo>
                  <a:lnTo>
                    <a:pt x="109220" y="149047"/>
                  </a:lnTo>
                  <a:lnTo>
                    <a:pt x="110553" y="150761"/>
                  </a:lnTo>
                  <a:lnTo>
                    <a:pt x="111061" y="151815"/>
                  </a:lnTo>
                  <a:lnTo>
                    <a:pt x="111506" y="152361"/>
                  </a:lnTo>
                  <a:lnTo>
                    <a:pt x="112039" y="152882"/>
                  </a:lnTo>
                  <a:lnTo>
                    <a:pt x="112572" y="152882"/>
                  </a:lnTo>
                  <a:lnTo>
                    <a:pt x="114642" y="150761"/>
                  </a:lnTo>
                  <a:lnTo>
                    <a:pt x="114642" y="149771"/>
                  </a:lnTo>
                  <a:lnTo>
                    <a:pt x="117157" y="153593"/>
                  </a:lnTo>
                  <a:lnTo>
                    <a:pt x="118224" y="155359"/>
                  </a:lnTo>
                  <a:lnTo>
                    <a:pt x="118224" y="156438"/>
                  </a:lnTo>
                  <a:lnTo>
                    <a:pt x="118922" y="156438"/>
                  </a:lnTo>
                  <a:lnTo>
                    <a:pt x="121754" y="157137"/>
                  </a:lnTo>
                  <a:lnTo>
                    <a:pt x="118224" y="151536"/>
                  </a:lnTo>
                  <a:lnTo>
                    <a:pt x="117157" y="150037"/>
                  </a:lnTo>
                  <a:lnTo>
                    <a:pt x="114642" y="146189"/>
                  </a:lnTo>
                  <a:lnTo>
                    <a:pt x="112039" y="142341"/>
                  </a:lnTo>
                  <a:lnTo>
                    <a:pt x="111506" y="141376"/>
                  </a:lnTo>
                  <a:lnTo>
                    <a:pt x="111061" y="140550"/>
                  </a:lnTo>
                  <a:lnTo>
                    <a:pt x="110553" y="139572"/>
                  </a:lnTo>
                  <a:lnTo>
                    <a:pt x="109220" y="138074"/>
                  </a:lnTo>
                  <a:lnTo>
                    <a:pt x="108965" y="137611"/>
                  </a:lnTo>
                  <a:lnTo>
                    <a:pt x="108966" y="140817"/>
                  </a:lnTo>
                  <a:lnTo>
                    <a:pt x="109220" y="141604"/>
                  </a:lnTo>
                  <a:lnTo>
                    <a:pt x="110553" y="143128"/>
                  </a:lnTo>
                  <a:lnTo>
                    <a:pt x="111061" y="144132"/>
                  </a:lnTo>
                  <a:lnTo>
                    <a:pt x="111506" y="144881"/>
                  </a:lnTo>
                  <a:lnTo>
                    <a:pt x="112039" y="145935"/>
                  </a:lnTo>
                  <a:lnTo>
                    <a:pt x="112039" y="146710"/>
                  </a:lnTo>
                  <a:lnTo>
                    <a:pt x="111506" y="145707"/>
                  </a:lnTo>
                  <a:lnTo>
                    <a:pt x="111061" y="144881"/>
                  </a:lnTo>
                  <a:lnTo>
                    <a:pt x="110553" y="143890"/>
                  </a:lnTo>
                  <a:lnTo>
                    <a:pt x="109220" y="142125"/>
                  </a:lnTo>
                  <a:lnTo>
                    <a:pt x="108966" y="141604"/>
                  </a:lnTo>
                  <a:close/>
                </a:path>
                <a:path w="345998" h="220980">
                  <a:moveTo>
                    <a:pt x="111061" y="157137"/>
                  </a:moveTo>
                  <a:lnTo>
                    <a:pt x="110553" y="156921"/>
                  </a:lnTo>
                  <a:lnTo>
                    <a:pt x="111061" y="159740"/>
                  </a:lnTo>
                  <a:lnTo>
                    <a:pt x="111506" y="160197"/>
                  </a:lnTo>
                  <a:lnTo>
                    <a:pt x="111506" y="157137"/>
                  </a:lnTo>
                  <a:lnTo>
                    <a:pt x="111061" y="157137"/>
                  </a:lnTo>
                  <a:close/>
                </a:path>
                <a:path w="345998" h="220980">
                  <a:moveTo>
                    <a:pt x="111061" y="176339"/>
                  </a:moveTo>
                  <a:lnTo>
                    <a:pt x="110553" y="175285"/>
                  </a:lnTo>
                  <a:lnTo>
                    <a:pt x="109220" y="173481"/>
                  </a:lnTo>
                  <a:lnTo>
                    <a:pt x="107924" y="171462"/>
                  </a:lnTo>
                  <a:lnTo>
                    <a:pt x="107175" y="170154"/>
                  </a:lnTo>
                  <a:lnTo>
                    <a:pt x="106946" y="169659"/>
                  </a:lnTo>
                  <a:lnTo>
                    <a:pt x="106426" y="169202"/>
                  </a:lnTo>
                  <a:lnTo>
                    <a:pt x="106146" y="168567"/>
                  </a:lnTo>
                  <a:lnTo>
                    <a:pt x="103644" y="164807"/>
                  </a:lnTo>
                  <a:lnTo>
                    <a:pt x="97777" y="155359"/>
                  </a:lnTo>
                  <a:lnTo>
                    <a:pt x="94932" y="149250"/>
                  </a:lnTo>
                  <a:lnTo>
                    <a:pt x="93421" y="148805"/>
                  </a:lnTo>
                  <a:lnTo>
                    <a:pt x="92913" y="148208"/>
                  </a:lnTo>
                  <a:lnTo>
                    <a:pt x="91363" y="147739"/>
                  </a:lnTo>
                  <a:lnTo>
                    <a:pt x="92913" y="152031"/>
                  </a:lnTo>
                  <a:lnTo>
                    <a:pt x="97777" y="159981"/>
                  </a:lnTo>
                  <a:lnTo>
                    <a:pt x="103644" y="169405"/>
                  </a:lnTo>
                  <a:lnTo>
                    <a:pt x="106146" y="173240"/>
                  </a:lnTo>
                  <a:lnTo>
                    <a:pt x="106426" y="174002"/>
                  </a:lnTo>
                  <a:lnTo>
                    <a:pt x="106946" y="174536"/>
                  </a:lnTo>
                  <a:lnTo>
                    <a:pt x="107175" y="174993"/>
                  </a:lnTo>
                  <a:lnTo>
                    <a:pt x="107924" y="176021"/>
                  </a:lnTo>
                  <a:lnTo>
                    <a:pt x="109220" y="178333"/>
                  </a:lnTo>
                  <a:lnTo>
                    <a:pt x="110553" y="178333"/>
                  </a:lnTo>
                  <a:lnTo>
                    <a:pt x="111061" y="176339"/>
                  </a:lnTo>
                  <a:close/>
                </a:path>
                <a:path w="345998" h="220980">
                  <a:moveTo>
                    <a:pt x="86258" y="145376"/>
                  </a:moveTo>
                  <a:lnTo>
                    <a:pt x="87541" y="149047"/>
                  </a:lnTo>
                  <a:lnTo>
                    <a:pt x="89547" y="152031"/>
                  </a:lnTo>
                  <a:lnTo>
                    <a:pt x="91363" y="154889"/>
                  </a:lnTo>
                  <a:lnTo>
                    <a:pt x="92913" y="156921"/>
                  </a:lnTo>
                  <a:lnTo>
                    <a:pt x="97777" y="164553"/>
                  </a:lnTo>
                  <a:lnTo>
                    <a:pt x="103644" y="173723"/>
                  </a:lnTo>
                  <a:lnTo>
                    <a:pt x="106146" y="177266"/>
                  </a:lnTo>
                  <a:lnTo>
                    <a:pt x="106426" y="178130"/>
                  </a:lnTo>
                  <a:lnTo>
                    <a:pt x="106946" y="178574"/>
                  </a:lnTo>
                  <a:lnTo>
                    <a:pt x="107175" y="179069"/>
                  </a:lnTo>
                  <a:lnTo>
                    <a:pt x="107924" y="179349"/>
                  </a:lnTo>
                  <a:lnTo>
                    <a:pt x="109220" y="178333"/>
                  </a:lnTo>
                  <a:lnTo>
                    <a:pt x="107924" y="176021"/>
                  </a:lnTo>
                  <a:lnTo>
                    <a:pt x="107175" y="174993"/>
                  </a:lnTo>
                  <a:lnTo>
                    <a:pt x="106946" y="174536"/>
                  </a:lnTo>
                  <a:lnTo>
                    <a:pt x="106426" y="174002"/>
                  </a:lnTo>
                  <a:lnTo>
                    <a:pt x="106146" y="173240"/>
                  </a:lnTo>
                  <a:lnTo>
                    <a:pt x="103644" y="169405"/>
                  </a:lnTo>
                  <a:lnTo>
                    <a:pt x="97777" y="159981"/>
                  </a:lnTo>
                  <a:lnTo>
                    <a:pt x="92913" y="152031"/>
                  </a:lnTo>
                  <a:lnTo>
                    <a:pt x="91363" y="150037"/>
                  </a:lnTo>
                  <a:lnTo>
                    <a:pt x="91363" y="147739"/>
                  </a:lnTo>
                  <a:lnTo>
                    <a:pt x="89547" y="147243"/>
                  </a:lnTo>
                  <a:lnTo>
                    <a:pt x="87541" y="145935"/>
                  </a:lnTo>
                  <a:lnTo>
                    <a:pt x="86258" y="145376"/>
                  </a:lnTo>
                  <a:close/>
                </a:path>
                <a:path w="345998" h="220980">
                  <a:moveTo>
                    <a:pt x="106146" y="149047"/>
                  </a:moveTo>
                  <a:lnTo>
                    <a:pt x="103644" y="145199"/>
                  </a:lnTo>
                  <a:lnTo>
                    <a:pt x="97777" y="136016"/>
                  </a:lnTo>
                  <a:lnTo>
                    <a:pt x="92913" y="128320"/>
                  </a:lnTo>
                  <a:lnTo>
                    <a:pt x="91363" y="126250"/>
                  </a:lnTo>
                  <a:lnTo>
                    <a:pt x="89547" y="123482"/>
                  </a:lnTo>
                  <a:lnTo>
                    <a:pt x="87541" y="120167"/>
                  </a:lnTo>
                  <a:lnTo>
                    <a:pt x="87541" y="122974"/>
                  </a:lnTo>
                  <a:lnTo>
                    <a:pt x="89547" y="126250"/>
                  </a:lnTo>
                  <a:lnTo>
                    <a:pt x="91363" y="129120"/>
                  </a:lnTo>
                  <a:lnTo>
                    <a:pt x="92913" y="131394"/>
                  </a:lnTo>
                  <a:lnTo>
                    <a:pt x="97777" y="139280"/>
                  </a:lnTo>
                  <a:lnTo>
                    <a:pt x="103644" y="148805"/>
                  </a:lnTo>
                  <a:lnTo>
                    <a:pt x="106146" y="149047"/>
                  </a:lnTo>
                  <a:close/>
                </a:path>
                <a:path w="345998" h="220980">
                  <a:moveTo>
                    <a:pt x="103644" y="161251"/>
                  </a:moveTo>
                  <a:lnTo>
                    <a:pt x="103644" y="152615"/>
                  </a:lnTo>
                  <a:lnTo>
                    <a:pt x="101371" y="152882"/>
                  </a:lnTo>
                  <a:lnTo>
                    <a:pt x="98539" y="151536"/>
                  </a:lnTo>
                  <a:lnTo>
                    <a:pt x="97777" y="151815"/>
                  </a:lnTo>
                  <a:lnTo>
                    <a:pt x="97777" y="153822"/>
                  </a:lnTo>
                  <a:lnTo>
                    <a:pt x="103644" y="162991"/>
                  </a:lnTo>
                  <a:lnTo>
                    <a:pt x="106146" y="166865"/>
                  </a:lnTo>
                  <a:lnTo>
                    <a:pt x="106146" y="165061"/>
                  </a:lnTo>
                  <a:lnTo>
                    <a:pt x="103644" y="161251"/>
                  </a:lnTo>
                  <a:close/>
                </a:path>
                <a:path w="345998" h="220980">
                  <a:moveTo>
                    <a:pt x="92913" y="156921"/>
                  </a:moveTo>
                  <a:lnTo>
                    <a:pt x="92913" y="157645"/>
                  </a:lnTo>
                  <a:lnTo>
                    <a:pt x="97777" y="165341"/>
                  </a:lnTo>
                  <a:lnTo>
                    <a:pt x="103644" y="174790"/>
                  </a:lnTo>
                  <a:lnTo>
                    <a:pt x="106146" y="178574"/>
                  </a:lnTo>
                  <a:lnTo>
                    <a:pt x="106146" y="177266"/>
                  </a:lnTo>
                  <a:lnTo>
                    <a:pt x="103644" y="173723"/>
                  </a:lnTo>
                  <a:lnTo>
                    <a:pt x="97777" y="164553"/>
                  </a:lnTo>
                  <a:lnTo>
                    <a:pt x="92913" y="156921"/>
                  </a:lnTo>
                  <a:close/>
                </a:path>
                <a:path w="345998" h="220980">
                  <a:moveTo>
                    <a:pt x="97777" y="17310"/>
                  </a:moveTo>
                  <a:lnTo>
                    <a:pt x="103644" y="26733"/>
                  </a:lnTo>
                  <a:lnTo>
                    <a:pt x="106146" y="30556"/>
                  </a:lnTo>
                  <a:lnTo>
                    <a:pt x="106426" y="31114"/>
                  </a:lnTo>
                  <a:lnTo>
                    <a:pt x="106946" y="31597"/>
                  </a:lnTo>
                  <a:lnTo>
                    <a:pt x="107175" y="32080"/>
                  </a:lnTo>
                  <a:lnTo>
                    <a:pt x="107924" y="33121"/>
                  </a:lnTo>
                  <a:lnTo>
                    <a:pt x="109220" y="35432"/>
                  </a:lnTo>
                  <a:lnTo>
                    <a:pt x="110553" y="36995"/>
                  </a:lnTo>
                  <a:lnTo>
                    <a:pt x="111061" y="38011"/>
                  </a:lnTo>
                  <a:lnTo>
                    <a:pt x="111506" y="38480"/>
                  </a:lnTo>
                  <a:lnTo>
                    <a:pt x="112039" y="39522"/>
                  </a:lnTo>
                  <a:lnTo>
                    <a:pt x="114642" y="43319"/>
                  </a:lnTo>
                  <a:lnTo>
                    <a:pt x="117157" y="47155"/>
                  </a:lnTo>
                  <a:lnTo>
                    <a:pt x="118224" y="48933"/>
                  </a:lnTo>
                  <a:lnTo>
                    <a:pt x="121754" y="54330"/>
                  </a:lnTo>
                  <a:lnTo>
                    <a:pt x="123786" y="57657"/>
                  </a:lnTo>
                  <a:lnTo>
                    <a:pt x="127889" y="64325"/>
                  </a:lnTo>
                  <a:lnTo>
                    <a:pt x="134759" y="74739"/>
                  </a:lnTo>
                  <a:lnTo>
                    <a:pt x="144462" y="90055"/>
                  </a:lnTo>
                  <a:lnTo>
                    <a:pt x="145465" y="91884"/>
                  </a:lnTo>
                  <a:lnTo>
                    <a:pt x="152577" y="102844"/>
                  </a:lnTo>
                  <a:lnTo>
                    <a:pt x="154355" y="105625"/>
                  </a:lnTo>
                  <a:lnTo>
                    <a:pt x="157949" y="111023"/>
                  </a:lnTo>
                  <a:lnTo>
                    <a:pt x="163537" y="119684"/>
                  </a:lnTo>
                  <a:lnTo>
                    <a:pt x="169722" y="129565"/>
                  </a:lnTo>
                  <a:lnTo>
                    <a:pt x="173012" y="134708"/>
                  </a:lnTo>
                  <a:lnTo>
                    <a:pt x="176580" y="133172"/>
                  </a:lnTo>
                  <a:lnTo>
                    <a:pt x="178092" y="134467"/>
                  </a:lnTo>
                  <a:lnTo>
                    <a:pt x="205397" y="146710"/>
                  </a:lnTo>
                  <a:lnTo>
                    <a:pt x="220446" y="153339"/>
                  </a:lnTo>
                  <a:lnTo>
                    <a:pt x="205397" y="129565"/>
                  </a:lnTo>
                  <a:lnTo>
                    <a:pt x="220446" y="153339"/>
                  </a:lnTo>
                  <a:lnTo>
                    <a:pt x="220446" y="153060"/>
                  </a:lnTo>
                  <a:lnTo>
                    <a:pt x="205397" y="129120"/>
                  </a:lnTo>
                  <a:lnTo>
                    <a:pt x="220446" y="152615"/>
                  </a:lnTo>
                  <a:lnTo>
                    <a:pt x="220713" y="153060"/>
                  </a:lnTo>
                  <a:lnTo>
                    <a:pt x="222275" y="154597"/>
                  </a:lnTo>
                  <a:lnTo>
                    <a:pt x="225107" y="155854"/>
                  </a:lnTo>
                  <a:lnTo>
                    <a:pt x="227863" y="156921"/>
                  </a:lnTo>
                  <a:lnTo>
                    <a:pt x="235546" y="160197"/>
                  </a:lnTo>
                  <a:lnTo>
                    <a:pt x="235546" y="159448"/>
                  </a:lnTo>
                  <a:lnTo>
                    <a:pt x="227863" y="147446"/>
                  </a:lnTo>
                  <a:lnTo>
                    <a:pt x="225107" y="143128"/>
                  </a:lnTo>
                  <a:lnTo>
                    <a:pt x="222275" y="138785"/>
                  </a:lnTo>
                  <a:lnTo>
                    <a:pt x="220713" y="136512"/>
                  </a:lnTo>
                  <a:lnTo>
                    <a:pt x="220446" y="136016"/>
                  </a:lnTo>
                  <a:lnTo>
                    <a:pt x="205397" y="112509"/>
                  </a:lnTo>
                  <a:lnTo>
                    <a:pt x="178092" y="70662"/>
                  </a:lnTo>
                  <a:lnTo>
                    <a:pt x="178092" y="66052"/>
                  </a:lnTo>
                  <a:lnTo>
                    <a:pt x="175094" y="65849"/>
                  </a:lnTo>
                  <a:lnTo>
                    <a:pt x="173012" y="65265"/>
                  </a:lnTo>
                  <a:lnTo>
                    <a:pt x="169722" y="64769"/>
                  </a:lnTo>
                  <a:lnTo>
                    <a:pt x="165912" y="64325"/>
                  </a:lnTo>
                  <a:lnTo>
                    <a:pt x="169722" y="73723"/>
                  </a:lnTo>
                  <a:lnTo>
                    <a:pt x="173012" y="78549"/>
                  </a:lnTo>
                  <a:lnTo>
                    <a:pt x="178092" y="86753"/>
                  </a:lnTo>
                  <a:lnTo>
                    <a:pt x="178092" y="87680"/>
                  </a:lnTo>
                  <a:lnTo>
                    <a:pt x="173012" y="79565"/>
                  </a:lnTo>
                  <a:lnTo>
                    <a:pt x="169722" y="74739"/>
                  </a:lnTo>
                  <a:lnTo>
                    <a:pt x="163855" y="64325"/>
                  </a:lnTo>
                  <a:lnTo>
                    <a:pt x="163537" y="64769"/>
                  </a:lnTo>
                  <a:lnTo>
                    <a:pt x="163042" y="64325"/>
                  </a:lnTo>
                  <a:lnTo>
                    <a:pt x="159004" y="64325"/>
                  </a:lnTo>
                  <a:lnTo>
                    <a:pt x="157949" y="64769"/>
                  </a:lnTo>
                  <a:lnTo>
                    <a:pt x="154355" y="64769"/>
                  </a:lnTo>
                  <a:lnTo>
                    <a:pt x="152577" y="63245"/>
                  </a:lnTo>
                  <a:lnTo>
                    <a:pt x="145465" y="56883"/>
                  </a:lnTo>
                  <a:lnTo>
                    <a:pt x="144462" y="55867"/>
                  </a:lnTo>
                  <a:lnTo>
                    <a:pt x="134759" y="46926"/>
                  </a:lnTo>
                  <a:lnTo>
                    <a:pt x="127889" y="41046"/>
                  </a:lnTo>
                  <a:lnTo>
                    <a:pt x="127889" y="40576"/>
                  </a:lnTo>
                  <a:lnTo>
                    <a:pt x="131457" y="40347"/>
                  </a:lnTo>
                  <a:lnTo>
                    <a:pt x="131457" y="36995"/>
                  </a:lnTo>
                  <a:lnTo>
                    <a:pt x="128600" y="34328"/>
                  </a:lnTo>
                  <a:lnTo>
                    <a:pt x="127889" y="33604"/>
                  </a:lnTo>
                  <a:lnTo>
                    <a:pt x="125031" y="31597"/>
                  </a:lnTo>
                  <a:lnTo>
                    <a:pt x="123786" y="29324"/>
                  </a:lnTo>
                  <a:lnTo>
                    <a:pt x="121754" y="25768"/>
                  </a:lnTo>
                  <a:lnTo>
                    <a:pt x="118224" y="22910"/>
                  </a:lnTo>
                  <a:lnTo>
                    <a:pt x="117157" y="21970"/>
                  </a:lnTo>
                  <a:lnTo>
                    <a:pt x="116649" y="21640"/>
                  </a:lnTo>
                  <a:lnTo>
                    <a:pt x="115366" y="18808"/>
                  </a:lnTo>
                  <a:lnTo>
                    <a:pt x="114642" y="17754"/>
                  </a:lnTo>
                  <a:lnTo>
                    <a:pt x="112039" y="15011"/>
                  </a:lnTo>
                  <a:lnTo>
                    <a:pt x="111506" y="14211"/>
                  </a:lnTo>
                  <a:lnTo>
                    <a:pt x="111061" y="13944"/>
                  </a:lnTo>
                  <a:lnTo>
                    <a:pt x="110553" y="13461"/>
                  </a:lnTo>
                  <a:lnTo>
                    <a:pt x="109220" y="12712"/>
                  </a:lnTo>
                  <a:lnTo>
                    <a:pt x="107924" y="11671"/>
                  </a:lnTo>
                  <a:lnTo>
                    <a:pt x="107175" y="11455"/>
                  </a:lnTo>
                  <a:lnTo>
                    <a:pt x="106946" y="11226"/>
                  </a:lnTo>
                  <a:lnTo>
                    <a:pt x="106426" y="10972"/>
                  </a:lnTo>
                  <a:lnTo>
                    <a:pt x="103644" y="8928"/>
                  </a:lnTo>
                  <a:lnTo>
                    <a:pt x="102590" y="8331"/>
                  </a:lnTo>
                  <a:lnTo>
                    <a:pt x="97777" y="6108"/>
                  </a:lnTo>
                  <a:lnTo>
                    <a:pt x="94932" y="4800"/>
                  </a:lnTo>
                  <a:lnTo>
                    <a:pt x="92913" y="4038"/>
                  </a:lnTo>
                  <a:lnTo>
                    <a:pt x="91363" y="3263"/>
                  </a:lnTo>
                  <a:lnTo>
                    <a:pt x="91421" y="7438"/>
                  </a:lnTo>
                  <a:lnTo>
                    <a:pt x="92913" y="9664"/>
                  </a:lnTo>
                  <a:lnTo>
                    <a:pt x="97015" y="30835"/>
                  </a:lnTo>
                  <a:lnTo>
                    <a:pt x="97777" y="38011"/>
                  </a:lnTo>
                  <a:lnTo>
                    <a:pt x="99783" y="60172"/>
                  </a:lnTo>
                  <a:lnTo>
                    <a:pt x="103644" y="26733"/>
                  </a:lnTo>
                  <a:lnTo>
                    <a:pt x="97777" y="17310"/>
                  </a:lnTo>
                  <a:close/>
                </a:path>
                <a:path w="345998" h="220980">
                  <a:moveTo>
                    <a:pt x="104850" y="135271"/>
                  </a:moveTo>
                  <a:lnTo>
                    <a:pt x="106146" y="137528"/>
                  </a:lnTo>
                  <a:lnTo>
                    <a:pt x="106146" y="136016"/>
                  </a:lnTo>
                  <a:lnTo>
                    <a:pt x="104089" y="133172"/>
                  </a:lnTo>
                  <a:lnTo>
                    <a:pt x="103820" y="133478"/>
                  </a:lnTo>
                  <a:lnTo>
                    <a:pt x="104850" y="135271"/>
                  </a:lnTo>
                  <a:close/>
                </a:path>
                <a:path w="345998" h="220980">
                  <a:moveTo>
                    <a:pt x="103365" y="102260"/>
                  </a:moveTo>
                  <a:lnTo>
                    <a:pt x="103644" y="102527"/>
                  </a:lnTo>
                  <a:lnTo>
                    <a:pt x="105435" y="105816"/>
                  </a:lnTo>
                  <a:lnTo>
                    <a:pt x="106146" y="106870"/>
                  </a:lnTo>
                  <a:lnTo>
                    <a:pt x="106426" y="107327"/>
                  </a:lnTo>
                  <a:lnTo>
                    <a:pt x="106946" y="107911"/>
                  </a:lnTo>
                  <a:lnTo>
                    <a:pt x="107175" y="108407"/>
                  </a:lnTo>
                  <a:lnTo>
                    <a:pt x="107924" y="109461"/>
                  </a:lnTo>
                  <a:lnTo>
                    <a:pt x="109220" y="111747"/>
                  </a:lnTo>
                  <a:lnTo>
                    <a:pt x="110553" y="113258"/>
                  </a:lnTo>
                  <a:lnTo>
                    <a:pt x="111061" y="114528"/>
                  </a:lnTo>
                  <a:lnTo>
                    <a:pt x="111506" y="115049"/>
                  </a:lnTo>
                  <a:lnTo>
                    <a:pt x="112039" y="116116"/>
                  </a:lnTo>
                  <a:lnTo>
                    <a:pt x="114642" y="119900"/>
                  </a:lnTo>
                  <a:lnTo>
                    <a:pt x="117157" y="123748"/>
                  </a:lnTo>
                  <a:lnTo>
                    <a:pt x="118224" y="125247"/>
                  </a:lnTo>
                  <a:lnTo>
                    <a:pt x="121754" y="130632"/>
                  </a:lnTo>
                  <a:lnTo>
                    <a:pt x="123786" y="133984"/>
                  </a:lnTo>
                  <a:lnTo>
                    <a:pt x="127889" y="140347"/>
                  </a:lnTo>
                  <a:lnTo>
                    <a:pt x="132981" y="147980"/>
                  </a:lnTo>
                  <a:lnTo>
                    <a:pt x="134759" y="147446"/>
                  </a:lnTo>
                  <a:lnTo>
                    <a:pt x="141325" y="145199"/>
                  </a:lnTo>
                  <a:lnTo>
                    <a:pt x="134759" y="134708"/>
                  </a:lnTo>
                  <a:lnTo>
                    <a:pt x="127889" y="124256"/>
                  </a:lnTo>
                  <a:lnTo>
                    <a:pt x="123786" y="117868"/>
                  </a:lnTo>
                  <a:lnTo>
                    <a:pt x="121754" y="114528"/>
                  </a:lnTo>
                  <a:lnTo>
                    <a:pt x="118224" y="108927"/>
                  </a:lnTo>
                  <a:lnTo>
                    <a:pt x="117157" y="107327"/>
                  </a:lnTo>
                  <a:lnTo>
                    <a:pt x="114642" y="103530"/>
                  </a:lnTo>
                  <a:lnTo>
                    <a:pt x="112039" y="99771"/>
                  </a:lnTo>
                  <a:lnTo>
                    <a:pt x="111506" y="98501"/>
                  </a:lnTo>
                  <a:lnTo>
                    <a:pt x="111061" y="97967"/>
                  </a:lnTo>
                  <a:lnTo>
                    <a:pt x="110553" y="96964"/>
                  </a:lnTo>
                  <a:lnTo>
                    <a:pt x="109220" y="95427"/>
                  </a:lnTo>
                  <a:lnTo>
                    <a:pt x="107924" y="93116"/>
                  </a:lnTo>
                  <a:lnTo>
                    <a:pt x="107175" y="92100"/>
                  </a:lnTo>
                  <a:lnTo>
                    <a:pt x="106946" y="91528"/>
                  </a:lnTo>
                  <a:lnTo>
                    <a:pt x="106426" y="90817"/>
                  </a:lnTo>
                  <a:lnTo>
                    <a:pt x="106146" y="90309"/>
                  </a:lnTo>
                  <a:lnTo>
                    <a:pt x="103644" y="86512"/>
                  </a:lnTo>
                  <a:lnTo>
                    <a:pt x="97777" y="77342"/>
                  </a:lnTo>
                  <a:lnTo>
                    <a:pt x="92913" y="69659"/>
                  </a:lnTo>
                  <a:lnTo>
                    <a:pt x="92488" y="85354"/>
                  </a:lnTo>
                  <a:lnTo>
                    <a:pt x="91363" y="83870"/>
                  </a:lnTo>
                  <a:lnTo>
                    <a:pt x="89547" y="81127"/>
                  </a:lnTo>
                  <a:lnTo>
                    <a:pt x="87541" y="77800"/>
                  </a:lnTo>
                  <a:lnTo>
                    <a:pt x="86258" y="75780"/>
                  </a:lnTo>
                  <a:lnTo>
                    <a:pt x="82956" y="70904"/>
                  </a:lnTo>
                  <a:lnTo>
                    <a:pt x="82677" y="70370"/>
                  </a:lnTo>
                  <a:lnTo>
                    <a:pt x="81953" y="69087"/>
                  </a:lnTo>
                  <a:lnTo>
                    <a:pt x="80403" y="67068"/>
                  </a:lnTo>
                  <a:lnTo>
                    <a:pt x="78346" y="63753"/>
                  </a:lnTo>
                  <a:lnTo>
                    <a:pt x="77076" y="61721"/>
                  </a:lnTo>
                  <a:lnTo>
                    <a:pt x="76327" y="60490"/>
                  </a:lnTo>
                  <a:lnTo>
                    <a:pt x="75552" y="59423"/>
                  </a:lnTo>
                  <a:lnTo>
                    <a:pt x="75247" y="58927"/>
                  </a:lnTo>
                  <a:lnTo>
                    <a:pt x="74790" y="58369"/>
                  </a:lnTo>
                  <a:lnTo>
                    <a:pt x="73799" y="56883"/>
                  </a:lnTo>
                  <a:lnTo>
                    <a:pt x="73228" y="55613"/>
                  </a:lnTo>
                  <a:lnTo>
                    <a:pt x="72009" y="54051"/>
                  </a:lnTo>
                  <a:lnTo>
                    <a:pt x="71412" y="53111"/>
                  </a:lnTo>
                  <a:lnTo>
                    <a:pt x="70485" y="51244"/>
                  </a:lnTo>
                  <a:lnTo>
                    <a:pt x="69913" y="50723"/>
                  </a:lnTo>
                  <a:lnTo>
                    <a:pt x="69176" y="49745"/>
                  </a:lnTo>
                  <a:lnTo>
                    <a:pt x="68643" y="48704"/>
                  </a:lnTo>
                  <a:lnTo>
                    <a:pt x="68084" y="48196"/>
                  </a:lnTo>
                  <a:lnTo>
                    <a:pt x="65138" y="47726"/>
                  </a:lnTo>
                  <a:lnTo>
                    <a:pt x="64287" y="47726"/>
                  </a:lnTo>
                  <a:lnTo>
                    <a:pt x="63080" y="47396"/>
                  </a:lnTo>
                  <a:lnTo>
                    <a:pt x="64287" y="51244"/>
                  </a:lnTo>
                  <a:lnTo>
                    <a:pt x="65138" y="52476"/>
                  </a:lnTo>
                  <a:lnTo>
                    <a:pt x="68643" y="58127"/>
                  </a:lnTo>
                  <a:lnTo>
                    <a:pt x="69176" y="59181"/>
                  </a:lnTo>
                  <a:lnTo>
                    <a:pt x="69913" y="60490"/>
                  </a:lnTo>
                  <a:lnTo>
                    <a:pt x="70485" y="60947"/>
                  </a:lnTo>
                  <a:lnTo>
                    <a:pt x="71412" y="62534"/>
                  </a:lnTo>
                  <a:lnTo>
                    <a:pt x="72009" y="63753"/>
                  </a:lnTo>
                  <a:lnTo>
                    <a:pt x="73228" y="64325"/>
                  </a:lnTo>
                  <a:lnTo>
                    <a:pt x="73799" y="64325"/>
                  </a:lnTo>
                  <a:lnTo>
                    <a:pt x="74790" y="67525"/>
                  </a:lnTo>
                  <a:lnTo>
                    <a:pt x="75247" y="68338"/>
                  </a:lnTo>
                  <a:lnTo>
                    <a:pt x="75552" y="68846"/>
                  </a:lnTo>
                  <a:lnTo>
                    <a:pt x="76327" y="69862"/>
                  </a:lnTo>
                  <a:lnTo>
                    <a:pt x="77076" y="70904"/>
                  </a:lnTo>
                  <a:lnTo>
                    <a:pt x="78346" y="73278"/>
                  </a:lnTo>
                  <a:lnTo>
                    <a:pt x="80403" y="76504"/>
                  </a:lnTo>
                  <a:lnTo>
                    <a:pt x="81953" y="78549"/>
                  </a:lnTo>
                  <a:lnTo>
                    <a:pt x="82677" y="79565"/>
                  </a:lnTo>
                  <a:lnTo>
                    <a:pt x="82956" y="80327"/>
                  </a:lnTo>
                  <a:lnTo>
                    <a:pt x="86258" y="85229"/>
                  </a:lnTo>
                  <a:lnTo>
                    <a:pt x="87541" y="87198"/>
                  </a:lnTo>
                  <a:lnTo>
                    <a:pt x="89547" y="90563"/>
                  </a:lnTo>
                  <a:lnTo>
                    <a:pt x="91363" y="93332"/>
                  </a:lnTo>
                  <a:lnTo>
                    <a:pt x="92621" y="95032"/>
                  </a:lnTo>
                  <a:lnTo>
                    <a:pt x="92913" y="85915"/>
                  </a:lnTo>
                  <a:lnTo>
                    <a:pt x="97777" y="93611"/>
                  </a:lnTo>
                  <a:lnTo>
                    <a:pt x="103365" y="102260"/>
                  </a:lnTo>
                  <a:close/>
                </a:path>
                <a:path w="345998" h="220980">
                  <a:moveTo>
                    <a:pt x="84455" y="144386"/>
                  </a:moveTo>
                  <a:lnTo>
                    <a:pt x="82956" y="143890"/>
                  </a:lnTo>
                  <a:lnTo>
                    <a:pt x="82677" y="143890"/>
                  </a:lnTo>
                  <a:lnTo>
                    <a:pt x="81953" y="143624"/>
                  </a:lnTo>
                  <a:lnTo>
                    <a:pt x="80403" y="143128"/>
                  </a:lnTo>
                  <a:lnTo>
                    <a:pt x="78346" y="142786"/>
                  </a:lnTo>
                  <a:lnTo>
                    <a:pt x="78346" y="145199"/>
                  </a:lnTo>
                  <a:lnTo>
                    <a:pt x="80403" y="148208"/>
                  </a:lnTo>
                  <a:lnTo>
                    <a:pt x="80403" y="146189"/>
                  </a:lnTo>
                  <a:lnTo>
                    <a:pt x="81953" y="148424"/>
                  </a:lnTo>
                  <a:lnTo>
                    <a:pt x="82677" y="149491"/>
                  </a:lnTo>
                  <a:lnTo>
                    <a:pt x="82956" y="150279"/>
                  </a:lnTo>
                  <a:lnTo>
                    <a:pt x="86258" y="155130"/>
                  </a:lnTo>
                  <a:lnTo>
                    <a:pt x="87541" y="157429"/>
                  </a:lnTo>
                  <a:lnTo>
                    <a:pt x="87541" y="158203"/>
                  </a:lnTo>
                  <a:lnTo>
                    <a:pt x="89547" y="162483"/>
                  </a:lnTo>
                  <a:lnTo>
                    <a:pt x="91363" y="165061"/>
                  </a:lnTo>
                  <a:lnTo>
                    <a:pt x="89547" y="161251"/>
                  </a:lnTo>
                  <a:lnTo>
                    <a:pt x="91363" y="165061"/>
                  </a:lnTo>
                  <a:lnTo>
                    <a:pt x="91363" y="164033"/>
                  </a:lnTo>
                  <a:lnTo>
                    <a:pt x="89547" y="160731"/>
                  </a:lnTo>
                  <a:lnTo>
                    <a:pt x="91363" y="163550"/>
                  </a:lnTo>
                  <a:lnTo>
                    <a:pt x="92913" y="165823"/>
                  </a:lnTo>
                  <a:lnTo>
                    <a:pt x="97777" y="173481"/>
                  </a:lnTo>
                  <a:lnTo>
                    <a:pt x="102108" y="180403"/>
                  </a:lnTo>
                  <a:lnTo>
                    <a:pt x="103644" y="180124"/>
                  </a:lnTo>
                  <a:lnTo>
                    <a:pt x="106146" y="178574"/>
                  </a:lnTo>
                  <a:lnTo>
                    <a:pt x="103644" y="174790"/>
                  </a:lnTo>
                  <a:lnTo>
                    <a:pt x="97777" y="165341"/>
                  </a:lnTo>
                  <a:lnTo>
                    <a:pt x="92913" y="157645"/>
                  </a:lnTo>
                  <a:lnTo>
                    <a:pt x="91363" y="155359"/>
                  </a:lnTo>
                  <a:lnTo>
                    <a:pt x="91363" y="154889"/>
                  </a:lnTo>
                  <a:lnTo>
                    <a:pt x="89547" y="152031"/>
                  </a:lnTo>
                  <a:lnTo>
                    <a:pt x="87541" y="149047"/>
                  </a:lnTo>
                  <a:lnTo>
                    <a:pt x="89547" y="152615"/>
                  </a:lnTo>
                  <a:lnTo>
                    <a:pt x="87541" y="149491"/>
                  </a:lnTo>
                  <a:lnTo>
                    <a:pt x="86258" y="147243"/>
                  </a:lnTo>
                  <a:lnTo>
                    <a:pt x="86258" y="146710"/>
                  </a:lnTo>
                  <a:lnTo>
                    <a:pt x="84455" y="144386"/>
                  </a:lnTo>
                  <a:close/>
                </a:path>
                <a:path w="345998" h="220980">
                  <a:moveTo>
                    <a:pt x="95681" y="121932"/>
                  </a:moveTo>
                  <a:lnTo>
                    <a:pt x="97777" y="124498"/>
                  </a:lnTo>
                  <a:lnTo>
                    <a:pt x="99783" y="127596"/>
                  </a:lnTo>
                  <a:lnTo>
                    <a:pt x="102108" y="130378"/>
                  </a:lnTo>
                  <a:lnTo>
                    <a:pt x="103644" y="129565"/>
                  </a:lnTo>
                  <a:lnTo>
                    <a:pt x="103644" y="131394"/>
                  </a:lnTo>
                  <a:lnTo>
                    <a:pt x="106146" y="133984"/>
                  </a:lnTo>
                  <a:lnTo>
                    <a:pt x="106146" y="133438"/>
                  </a:lnTo>
                  <a:lnTo>
                    <a:pt x="106426" y="133984"/>
                  </a:lnTo>
                  <a:lnTo>
                    <a:pt x="106946" y="134708"/>
                  </a:lnTo>
                  <a:lnTo>
                    <a:pt x="107175" y="134950"/>
                  </a:lnTo>
                  <a:lnTo>
                    <a:pt x="107924" y="135712"/>
                  </a:lnTo>
                  <a:lnTo>
                    <a:pt x="108965" y="137611"/>
                  </a:lnTo>
                  <a:lnTo>
                    <a:pt x="109220" y="138074"/>
                  </a:lnTo>
                  <a:lnTo>
                    <a:pt x="110553" y="139572"/>
                  </a:lnTo>
                  <a:lnTo>
                    <a:pt x="111061" y="140550"/>
                  </a:lnTo>
                  <a:lnTo>
                    <a:pt x="111506" y="141376"/>
                  </a:lnTo>
                  <a:lnTo>
                    <a:pt x="112039" y="142341"/>
                  </a:lnTo>
                  <a:lnTo>
                    <a:pt x="114642" y="146189"/>
                  </a:lnTo>
                  <a:lnTo>
                    <a:pt x="117157" y="150037"/>
                  </a:lnTo>
                  <a:lnTo>
                    <a:pt x="118224" y="151536"/>
                  </a:lnTo>
                  <a:lnTo>
                    <a:pt x="121754" y="157137"/>
                  </a:lnTo>
                  <a:lnTo>
                    <a:pt x="123786" y="157645"/>
                  </a:lnTo>
                  <a:lnTo>
                    <a:pt x="127889" y="159181"/>
                  </a:lnTo>
                  <a:lnTo>
                    <a:pt x="134759" y="161251"/>
                  </a:lnTo>
                  <a:lnTo>
                    <a:pt x="134759" y="160731"/>
                  </a:lnTo>
                  <a:lnTo>
                    <a:pt x="132981" y="154406"/>
                  </a:lnTo>
                  <a:lnTo>
                    <a:pt x="132156" y="154406"/>
                  </a:lnTo>
                  <a:lnTo>
                    <a:pt x="129387" y="152882"/>
                  </a:lnTo>
                  <a:lnTo>
                    <a:pt x="127889" y="152031"/>
                  </a:lnTo>
                  <a:lnTo>
                    <a:pt x="125031" y="150761"/>
                  </a:lnTo>
                  <a:lnTo>
                    <a:pt x="123786" y="143890"/>
                  </a:lnTo>
                  <a:lnTo>
                    <a:pt x="121754" y="140817"/>
                  </a:lnTo>
                  <a:lnTo>
                    <a:pt x="118224" y="135204"/>
                  </a:lnTo>
                  <a:lnTo>
                    <a:pt x="117157" y="133680"/>
                  </a:lnTo>
                  <a:lnTo>
                    <a:pt x="114642" y="129857"/>
                  </a:lnTo>
                  <a:lnTo>
                    <a:pt x="112039" y="126250"/>
                  </a:lnTo>
                  <a:lnTo>
                    <a:pt x="111506" y="125031"/>
                  </a:lnTo>
                  <a:lnTo>
                    <a:pt x="111061" y="124498"/>
                  </a:lnTo>
                  <a:lnTo>
                    <a:pt x="110553" y="123482"/>
                  </a:lnTo>
                  <a:lnTo>
                    <a:pt x="109220" y="121932"/>
                  </a:lnTo>
                  <a:lnTo>
                    <a:pt x="107924" y="119684"/>
                  </a:lnTo>
                  <a:lnTo>
                    <a:pt x="107175" y="118605"/>
                  </a:lnTo>
                  <a:lnTo>
                    <a:pt x="106946" y="118135"/>
                  </a:lnTo>
                  <a:lnTo>
                    <a:pt x="106426" y="117627"/>
                  </a:lnTo>
                  <a:lnTo>
                    <a:pt x="106146" y="117093"/>
                  </a:lnTo>
                  <a:lnTo>
                    <a:pt x="106426" y="120167"/>
                  </a:lnTo>
                  <a:lnTo>
                    <a:pt x="106946" y="123228"/>
                  </a:lnTo>
                  <a:lnTo>
                    <a:pt x="107175" y="126542"/>
                  </a:lnTo>
                  <a:lnTo>
                    <a:pt x="107657" y="129565"/>
                  </a:lnTo>
                  <a:lnTo>
                    <a:pt x="107175" y="129387"/>
                  </a:lnTo>
                  <a:lnTo>
                    <a:pt x="106946" y="129120"/>
                  </a:lnTo>
                  <a:lnTo>
                    <a:pt x="106426" y="128612"/>
                  </a:lnTo>
                  <a:lnTo>
                    <a:pt x="106146" y="128320"/>
                  </a:lnTo>
                  <a:lnTo>
                    <a:pt x="103644" y="125755"/>
                  </a:lnTo>
                  <a:lnTo>
                    <a:pt x="102108" y="123951"/>
                  </a:lnTo>
                  <a:lnTo>
                    <a:pt x="97777" y="119900"/>
                  </a:lnTo>
                  <a:lnTo>
                    <a:pt x="97777" y="120167"/>
                  </a:lnTo>
                  <a:lnTo>
                    <a:pt x="97015" y="119075"/>
                  </a:lnTo>
                  <a:lnTo>
                    <a:pt x="93421" y="114782"/>
                  </a:lnTo>
                  <a:lnTo>
                    <a:pt x="92913" y="114782"/>
                  </a:lnTo>
                  <a:lnTo>
                    <a:pt x="97777" y="123228"/>
                  </a:lnTo>
                  <a:lnTo>
                    <a:pt x="97777" y="124256"/>
                  </a:lnTo>
                  <a:lnTo>
                    <a:pt x="95681" y="121932"/>
                  </a:lnTo>
                  <a:close/>
                </a:path>
                <a:path w="345998" h="220980">
                  <a:moveTo>
                    <a:pt x="94932" y="149250"/>
                  </a:moveTo>
                  <a:lnTo>
                    <a:pt x="97777" y="155359"/>
                  </a:lnTo>
                  <a:lnTo>
                    <a:pt x="103644" y="164807"/>
                  </a:lnTo>
                  <a:lnTo>
                    <a:pt x="106146" y="168567"/>
                  </a:lnTo>
                  <a:lnTo>
                    <a:pt x="106146" y="166865"/>
                  </a:lnTo>
                  <a:lnTo>
                    <a:pt x="103644" y="162991"/>
                  </a:lnTo>
                  <a:lnTo>
                    <a:pt x="97777" y="153822"/>
                  </a:lnTo>
                  <a:lnTo>
                    <a:pt x="97015" y="150761"/>
                  </a:lnTo>
                  <a:lnTo>
                    <a:pt x="97777" y="151041"/>
                  </a:lnTo>
                  <a:lnTo>
                    <a:pt x="94932" y="149250"/>
                  </a:lnTo>
                  <a:close/>
                </a:path>
                <a:path w="345998" h="220980">
                  <a:moveTo>
                    <a:pt x="69913" y="48488"/>
                  </a:moveTo>
                  <a:lnTo>
                    <a:pt x="70485" y="51244"/>
                  </a:lnTo>
                  <a:lnTo>
                    <a:pt x="71412" y="53111"/>
                  </a:lnTo>
                  <a:lnTo>
                    <a:pt x="72009" y="54051"/>
                  </a:lnTo>
                  <a:lnTo>
                    <a:pt x="73228" y="55613"/>
                  </a:lnTo>
                  <a:lnTo>
                    <a:pt x="73799" y="56883"/>
                  </a:lnTo>
                  <a:lnTo>
                    <a:pt x="74790" y="58369"/>
                  </a:lnTo>
                  <a:lnTo>
                    <a:pt x="75247" y="58927"/>
                  </a:lnTo>
                  <a:lnTo>
                    <a:pt x="75552" y="59423"/>
                  </a:lnTo>
                  <a:lnTo>
                    <a:pt x="76327" y="60490"/>
                  </a:lnTo>
                  <a:lnTo>
                    <a:pt x="77076" y="61721"/>
                  </a:lnTo>
                  <a:lnTo>
                    <a:pt x="78346" y="63753"/>
                  </a:lnTo>
                  <a:lnTo>
                    <a:pt x="80403" y="67068"/>
                  </a:lnTo>
                  <a:lnTo>
                    <a:pt x="81953" y="69087"/>
                  </a:lnTo>
                  <a:lnTo>
                    <a:pt x="82677" y="70370"/>
                  </a:lnTo>
                  <a:lnTo>
                    <a:pt x="82956" y="70904"/>
                  </a:lnTo>
                  <a:lnTo>
                    <a:pt x="86258" y="75780"/>
                  </a:lnTo>
                  <a:lnTo>
                    <a:pt x="87541" y="77800"/>
                  </a:lnTo>
                  <a:lnTo>
                    <a:pt x="89547" y="81127"/>
                  </a:lnTo>
                  <a:lnTo>
                    <a:pt x="91363" y="83870"/>
                  </a:lnTo>
                  <a:lnTo>
                    <a:pt x="92488" y="85354"/>
                  </a:lnTo>
                  <a:lnTo>
                    <a:pt x="92913" y="69659"/>
                  </a:lnTo>
                  <a:lnTo>
                    <a:pt x="97777" y="77342"/>
                  </a:lnTo>
                  <a:lnTo>
                    <a:pt x="103644" y="86512"/>
                  </a:lnTo>
                  <a:lnTo>
                    <a:pt x="106146" y="90309"/>
                  </a:lnTo>
                  <a:lnTo>
                    <a:pt x="106426" y="90817"/>
                  </a:lnTo>
                  <a:lnTo>
                    <a:pt x="106946" y="91528"/>
                  </a:lnTo>
                  <a:lnTo>
                    <a:pt x="107175" y="92100"/>
                  </a:lnTo>
                  <a:lnTo>
                    <a:pt x="107924" y="93116"/>
                  </a:lnTo>
                  <a:lnTo>
                    <a:pt x="109220" y="95427"/>
                  </a:lnTo>
                  <a:lnTo>
                    <a:pt x="110553" y="96964"/>
                  </a:lnTo>
                  <a:lnTo>
                    <a:pt x="111061" y="97967"/>
                  </a:lnTo>
                  <a:lnTo>
                    <a:pt x="111506" y="98501"/>
                  </a:lnTo>
                  <a:lnTo>
                    <a:pt x="112039" y="99771"/>
                  </a:lnTo>
                  <a:lnTo>
                    <a:pt x="114642" y="103530"/>
                  </a:lnTo>
                  <a:lnTo>
                    <a:pt x="117157" y="107327"/>
                  </a:lnTo>
                  <a:lnTo>
                    <a:pt x="118224" y="108927"/>
                  </a:lnTo>
                  <a:lnTo>
                    <a:pt x="121754" y="114528"/>
                  </a:lnTo>
                  <a:lnTo>
                    <a:pt x="123786" y="117868"/>
                  </a:lnTo>
                  <a:lnTo>
                    <a:pt x="127889" y="124256"/>
                  </a:lnTo>
                  <a:lnTo>
                    <a:pt x="134759" y="134708"/>
                  </a:lnTo>
                  <a:lnTo>
                    <a:pt x="141325" y="145199"/>
                  </a:lnTo>
                  <a:lnTo>
                    <a:pt x="144462" y="144132"/>
                  </a:lnTo>
                  <a:lnTo>
                    <a:pt x="145465" y="143624"/>
                  </a:lnTo>
                  <a:lnTo>
                    <a:pt x="149847" y="142341"/>
                  </a:lnTo>
                  <a:lnTo>
                    <a:pt x="145465" y="135712"/>
                  </a:lnTo>
                  <a:lnTo>
                    <a:pt x="144462" y="134226"/>
                  </a:lnTo>
                  <a:lnTo>
                    <a:pt x="134759" y="118897"/>
                  </a:lnTo>
                  <a:lnTo>
                    <a:pt x="127889" y="108686"/>
                  </a:lnTo>
                  <a:lnTo>
                    <a:pt x="123786" y="101993"/>
                  </a:lnTo>
                  <a:lnTo>
                    <a:pt x="121754" y="98920"/>
                  </a:lnTo>
                  <a:lnTo>
                    <a:pt x="118224" y="93332"/>
                  </a:lnTo>
                  <a:lnTo>
                    <a:pt x="117157" y="91884"/>
                  </a:lnTo>
                  <a:lnTo>
                    <a:pt x="114642" y="88023"/>
                  </a:lnTo>
                  <a:lnTo>
                    <a:pt x="112039" y="84200"/>
                  </a:lnTo>
                  <a:lnTo>
                    <a:pt x="111506" y="83146"/>
                  </a:lnTo>
                  <a:lnTo>
                    <a:pt x="111061" y="82638"/>
                  </a:lnTo>
                  <a:lnTo>
                    <a:pt x="110553" y="81572"/>
                  </a:lnTo>
                  <a:lnTo>
                    <a:pt x="109220" y="79844"/>
                  </a:lnTo>
                  <a:lnTo>
                    <a:pt x="107924" y="77800"/>
                  </a:lnTo>
                  <a:lnTo>
                    <a:pt x="107175" y="76504"/>
                  </a:lnTo>
                  <a:lnTo>
                    <a:pt x="106946" y="76009"/>
                  </a:lnTo>
                  <a:lnTo>
                    <a:pt x="106426" y="75476"/>
                  </a:lnTo>
                  <a:lnTo>
                    <a:pt x="106146" y="74993"/>
                  </a:lnTo>
                  <a:lnTo>
                    <a:pt x="103644" y="71107"/>
                  </a:lnTo>
                  <a:lnTo>
                    <a:pt x="97777" y="61950"/>
                  </a:lnTo>
                  <a:lnTo>
                    <a:pt x="94221" y="56629"/>
                  </a:lnTo>
                  <a:lnTo>
                    <a:pt x="92913" y="55613"/>
                  </a:lnTo>
                  <a:lnTo>
                    <a:pt x="92259" y="68663"/>
                  </a:lnTo>
                  <a:lnTo>
                    <a:pt x="91363" y="67297"/>
                  </a:lnTo>
                  <a:lnTo>
                    <a:pt x="89547" y="64515"/>
                  </a:lnTo>
                  <a:lnTo>
                    <a:pt x="87541" y="61201"/>
                  </a:lnTo>
                  <a:lnTo>
                    <a:pt x="86258" y="59181"/>
                  </a:lnTo>
                  <a:lnTo>
                    <a:pt x="82956" y="54330"/>
                  </a:lnTo>
                  <a:lnTo>
                    <a:pt x="82677" y="53543"/>
                  </a:lnTo>
                  <a:lnTo>
                    <a:pt x="81953" y="52476"/>
                  </a:lnTo>
                  <a:lnTo>
                    <a:pt x="80403" y="50723"/>
                  </a:lnTo>
                  <a:lnTo>
                    <a:pt x="78346" y="50469"/>
                  </a:lnTo>
                  <a:lnTo>
                    <a:pt x="77076" y="49974"/>
                  </a:lnTo>
                  <a:lnTo>
                    <a:pt x="76327" y="49974"/>
                  </a:lnTo>
                  <a:lnTo>
                    <a:pt x="75552" y="49745"/>
                  </a:lnTo>
                  <a:lnTo>
                    <a:pt x="75247" y="49745"/>
                  </a:lnTo>
                  <a:lnTo>
                    <a:pt x="74790" y="49504"/>
                  </a:lnTo>
                  <a:lnTo>
                    <a:pt x="73799" y="49504"/>
                  </a:lnTo>
                  <a:lnTo>
                    <a:pt x="73228" y="49123"/>
                  </a:lnTo>
                  <a:lnTo>
                    <a:pt x="72009" y="48933"/>
                  </a:lnTo>
                  <a:lnTo>
                    <a:pt x="71412" y="48704"/>
                  </a:lnTo>
                  <a:lnTo>
                    <a:pt x="70485" y="48704"/>
                  </a:lnTo>
                  <a:lnTo>
                    <a:pt x="69913" y="48488"/>
                  </a:lnTo>
                  <a:close/>
                </a:path>
                <a:path w="345998" h="220980">
                  <a:moveTo>
                    <a:pt x="97777" y="58699"/>
                  </a:moveTo>
                  <a:lnTo>
                    <a:pt x="94221" y="56629"/>
                  </a:lnTo>
                  <a:lnTo>
                    <a:pt x="97777" y="61950"/>
                  </a:lnTo>
                  <a:lnTo>
                    <a:pt x="103644" y="71107"/>
                  </a:lnTo>
                  <a:lnTo>
                    <a:pt x="106146" y="74993"/>
                  </a:lnTo>
                  <a:lnTo>
                    <a:pt x="106426" y="75476"/>
                  </a:lnTo>
                  <a:lnTo>
                    <a:pt x="106946" y="76009"/>
                  </a:lnTo>
                  <a:lnTo>
                    <a:pt x="107175" y="76504"/>
                  </a:lnTo>
                  <a:lnTo>
                    <a:pt x="107924" y="77800"/>
                  </a:lnTo>
                  <a:lnTo>
                    <a:pt x="109220" y="79844"/>
                  </a:lnTo>
                  <a:lnTo>
                    <a:pt x="110553" y="81572"/>
                  </a:lnTo>
                  <a:lnTo>
                    <a:pt x="111061" y="82638"/>
                  </a:lnTo>
                  <a:lnTo>
                    <a:pt x="111506" y="83146"/>
                  </a:lnTo>
                  <a:lnTo>
                    <a:pt x="112039" y="84200"/>
                  </a:lnTo>
                  <a:lnTo>
                    <a:pt x="114642" y="88023"/>
                  </a:lnTo>
                  <a:lnTo>
                    <a:pt x="117157" y="91884"/>
                  </a:lnTo>
                  <a:lnTo>
                    <a:pt x="118224" y="93332"/>
                  </a:lnTo>
                  <a:lnTo>
                    <a:pt x="121754" y="98920"/>
                  </a:lnTo>
                  <a:lnTo>
                    <a:pt x="123786" y="101993"/>
                  </a:lnTo>
                  <a:lnTo>
                    <a:pt x="127889" y="108686"/>
                  </a:lnTo>
                  <a:lnTo>
                    <a:pt x="134759" y="118897"/>
                  </a:lnTo>
                  <a:lnTo>
                    <a:pt x="144462" y="134226"/>
                  </a:lnTo>
                  <a:lnTo>
                    <a:pt x="145465" y="135712"/>
                  </a:lnTo>
                  <a:lnTo>
                    <a:pt x="149847" y="142341"/>
                  </a:lnTo>
                  <a:lnTo>
                    <a:pt x="152577" y="141376"/>
                  </a:lnTo>
                  <a:lnTo>
                    <a:pt x="154355" y="140817"/>
                  </a:lnTo>
                  <a:lnTo>
                    <a:pt x="157949" y="139572"/>
                  </a:lnTo>
                  <a:lnTo>
                    <a:pt x="163537" y="137782"/>
                  </a:lnTo>
                  <a:lnTo>
                    <a:pt x="169722" y="135712"/>
                  </a:lnTo>
                  <a:lnTo>
                    <a:pt x="173012" y="134708"/>
                  </a:lnTo>
                  <a:lnTo>
                    <a:pt x="169722" y="129565"/>
                  </a:lnTo>
                  <a:lnTo>
                    <a:pt x="163537" y="119684"/>
                  </a:lnTo>
                  <a:lnTo>
                    <a:pt x="157949" y="111023"/>
                  </a:lnTo>
                  <a:lnTo>
                    <a:pt x="154355" y="105625"/>
                  </a:lnTo>
                  <a:lnTo>
                    <a:pt x="152577" y="102844"/>
                  </a:lnTo>
                  <a:lnTo>
                    <a:pt x="145465" y="91884"/>
                  </a:lnTo>
                  <a:lnTo>
                    <a:pt x="144462" y="90055"/>
                  </a:lnTo>
                  <a:lnTo>
                    <a:pt x="134759" y="74739"/>
                  </a:lnTo>
                  <a:lnTo>
                    <a:pt x="127889" y="64325"/>
                  </a:lnTo>
                  <a:lnTo>
                    <a:pt x="123786" y="57657"/>
                  </a:lnTo>
                  <a:lnTo>
                    <a:pt x="121754" y="54330"/>
                  </a:lnTo>
                  <a:lnTo>
                    <a:pt x="118224" y="48933"/>
                  </a:lnTo>
                  <a:lnTo>
                    <a:pt x="117157" y="47155"/>
                  </a:lnTo>
                  <a:lnTo>
                    <a:pt x="114642" y="43319"/>
                  </a:lnTo>
                  <a:lnTo>
                    <a:pt x="112039" y="39522"/>
                  </a:lnTo>
                  <a:lnTo>
                    <a:pt x="111506" y="38480"/>
                  </a:lnTo>
                  <a:lnTo>
                    <a:pt x="111061" y="38011"/>
                  </a:lnTo>
                  <a:lnTo>
                    <a:pt x="110553" y="36995"/>
                  </a:lnTo>
                  <a:lnTo>
                    <a:pt x="109220" y="35432"/>
                  </a:lnTo>
                  <a:lnTo>
                    <a:pt x="107924" y="33121"/>
                  </a:lnTo>
                  <a:lnTo>
                    <a:pt x="107175" y="32080"/>
                  </a:lnTo>
                  <a:lnTo>
                    <a:pt x="106946" y="31597"/>
                  </a:lnTo>
                  <a:lnTo>
                    <a:pt x="106426" y="31114"/>
                  </a:lnTo>
                  <a:lnTo>
                    <a:pt x="106146" y="30556"/>
                  </a:lnTo>
                  <a:lnTo>
                    <a:pt x="103644" y="26733"/>
                  </a:lnTo>
                  <a:lnTo>
                    <a:pt x="99783" y="60172"/>
                  </a:lnTo>
                  <a:lnTo>
                    <a:pt x="97777" y="58699"/>
                  </a:lnTo>
                  <a:close/>
                </a:path>
                <a:path w="345998" h="220980">
                  <a:moveTo>
                    <a:pt x="91363" y="3263"/>
                  </a:moveTo>
                  <a:lnTo>
                    <a:pt x="89547" y="4800"/>
                  </a:lnTo>
                  <a:lnTo>
                    <a:pt x="91363" y="7353"/>
                  </a:lnTo>
                  <a:lnTo>
                    <a:pt x="91711" y="28675"/>
                  </a:lnTo>
                  <a:lnTo>
                    <a:pt x="92913" y="29108"/>
                  </a:lnTo>
                  <a:lnTo>
                    <a:pt x="97015" y="30835"/>
                  </a:lnTo>
                  <a:lnTo>
                    <a:pt x="92913" y="9664"/>
                  </a:lnTo>
                  <a:lnTo>
                    <a:pt x="91421" y="7438"/>
                  </a:lnTo>
                  <a:lnTo>
                    <a:pt x="91363" y="3263"/>
                  </a:lnTo>
                  <a:close/>
                </a:path>
                <a:path w="345998" h="220980">
                  <a:moveTo>
                    <a:pt x="102590" y="121196"/>
                  </a:moveTo>
                  <a:lnTo>
                    <a:pt x="103644" y="120891"/>
                  </a:lnTo>
                  <a:lnTo>
                    <a:pt x="103365" y="120395"/>
                  </a:lnTo>
                  <a:lnTo>
                    <a:pt x="101371" y="117627"/>
                  </a:lnTo>
                  <a:lnTo>
                    <a:pt x="97777" y="114338"/>
                  </a:lnTo>
                  <a:lnTo>
                    <a:pt x="92913" y="111467"/>
                  </a:lnTo>
                  <a:lnTo>
                    <a:pt x="94221" y="114782"/>
                  </a:lnTo>
                  <a:lnTo>
                    <a:pt x="97777" y="117335"/>
                  </a:lnTo>
                  <a:lnTo>
                    <a:pt x="102590" y="121196"/>
                  </a:lnTo>
                  <a:close/>
                </a:path>
                <a:path w="345998" h="220980">
                  <a:moveTo>
                    <a:pt x="97777" y="124256"/>
                  </a:moveTo>
                  <a:lnTo>
                    <a:pt x="97777" y="123228"/>
                  </a:lnTo>
                  <a:lnTo>
                    <a:pt x="92913" y="114782"/>
                  </a:lnTo>
                  <a:lnTo>
                    <a:pt x="92913" y="116357"/>
                  </a:lnTo>
                  <a:lnTo>
                    <a:pt x="93421" y="117627"/>
                  </a:lnTo>
                  <a:lnTo>
                    <a:pt x="94221" y="119075"/>
                  </a:lnTo>
                  <a:lnTo>
                    <a:pt x="95681" y="121932"/>
                  </a:lnTo>
                  <a:lnTo>
                    <a:pt x="97777" y="124256"/>
                  </a:lnTo>
                  <a:close/>
                </a:path>
                <a:path w="345998" h="220980">
                  <a:moveTo>
                    <a:pt x="65138" y="139001"/>
                  </a:moveTo>
                  <a:lnTo>
                    <a:pt x="65138" y="140550"/>
                  </a:lnTo>
                  <a:lnTo>
                    <a:pt x="68643" y="145935"/>
                  </a:lnTo>
                  <a:lnTo>
                    <a:pt x="69176" y="146977"/>
                  </a:lnTo>
                  <a:lnTo>
                    <a:pt x="69913" y="147980"/>
                  </a:lnTo>
                  <a:lnTo>
                    <a:pt x="70485" y="148424"/>
                  </a:lnTo>
                  <a:lnTo>
                    <a:pt x="71412" y="150279"/>
                  </a:lnTo>
                  <a:lnTo>
                    <a:pt x="72009" y="151041"/>
                  </a:lnTo>
                  <a:lnTo>
                    <a:pt x="73228" y="151333"/>
                  </a:lnTo>
                  <a:lnTo>
                    <a:pt x="73799" y="151815"/>
                  </a:lnTo>
                  <a:lnTo>
                    <a:pt x="74790" y="152031"/>
                  </a:lnTo>
                  <a:lnTo>
                    <a:pt x="75247" y="152361"/>
                  </a:lnTo>
                  <a:lnTo>
                    <a:pt x="75552" y="152361"/>
                  </a:lnTo>
                  <a:lnTo>
                    <a:pt x="76327" y="152882"/>
                  </a:lnTo>
                  <a:lnTo>
                    <a:pt x="77076" y="153060"/>
                  </a:lnTo>
                  <a:lnTo>
                    <a:pt x="78346" y="153593"/>
                  </a:lnTo>
                  <a:lnTo>
                    <a:pt x="80403" y="154101"/>
                  </a:lnTo>
                  <a:lnTo>
                    <a:pt x="80403" y="154406"/>
                  </a:lnTo>
                  <a:lnTo>
                    <a:pt x="78346" y="154597"/>
                  </a:lnTo>
                  <a:lnTo>
                    <a:pt x="77076" y="154889"/>
                  </a:lnTo>
                  <a:lnTo>
                    <a:pt x="75552" y="154889"/>
                  </a:lnTo>
                  <a:lnTo>
                    <a:pt x="76327" y="157645"/>
                  </a:lnTo>
                  <a:lnTo>
                    <a:pt x="77076" y="158686"/>
                  </a:lnTo>
                  <a:lnTo>
                    <a:pt x="78346" y="160959"/>
                  </a:lnTo>
                  <a:lnTo>
                    <a:pt x="80403" y="164325"/>
                  </a:lnTo>
                  <a:lnTo>
                    <a:pt x="81953" y="166331"/>
                  </a:lnTo>
                  <a:lnTo>
                    <a:pt x="82677" y="167385"/>
                  </a:lnTo>
                  <a:lnTo>
                    <a:pt x="82956" y="168109"/>
                  </a:lnTo>
                  <a:lnTo>
                    <a:pt x="86258" y="173062"/>
                  </a:lnTo>
                  <a:lnTo>
                    <a:pt x="87541" y="174993"/>
                  </a:lnTo>
                  <a:lnTo>
                    <a:pt x="89547" y="178333"/>
                  </a:lnTo>
                  <a:lnTo>
                    <a:pt x="91363" y="179349"/>
                  </a:lnTo>
                  <a:lnTo>
                    <a:pt x="92913" y="179565"/>
                  </a:lnTo>
                  <a:lnTo>
                    <a:pt x="95681" y="180403"/>
                  </a:lnTo>
                  <a:lnTo>
                    <a:pt x="101371" y="180403"/>
                  </a:lnTo>
                  <a:lnTo>
                    <a:pt x="97777" y="173723"/>
                  </a:lnTo>
                  <a:lnTo>
                    <a:pt x="101371" y="180403"/>
                  </a:lnTo>
                  <a:lnTo>
                    <a:pt x="102108" y="180403"/>
                  </a:lnTo>
                  <a:lnTo>
                    <a:pt x="97777" y="173481"/>
                  </a:lnTo>
                  <a:lnTo>
                    <a:pt x="92913" y="165823"/>
                  </a:lnTo>
                  <a:lnTo>
                    <a:pt x="92913" y="166115"/>
                  </a:lnTo>
                  <a:lnTo>
                    <a:pt x="97777" y="174790"/>
                  </a:lnTo>
                  <a:lnTo>
                    <a:pt x="92913" y="167385"/>
                  </a:lnTo>
                  <a:lnTo>
                    <a:pt x="91363" y="165061"/>
                  </a:lnTo>
                  <a:lnTo>
                    <a:pt x="89547" y="162483"/>
                  </a:lnTo>
                  <a:lnTo>
                    <a:pt x="87541" y="158203"/>
                  </a:lnTo>
                  <a:lnTo>
                    <a:pt x="87541" y="159181"/>
                  </a:lnTo>
                  <a:lnTo>
                    <a:pt x="86258" y="156921"/>
                  </a:lnTo>
                  <a:lnTo>
                    <a:pt x="86258" y="155130"/>
                  </a:lnTo>
                  <a:lnTo>
                    <a:pt x="82956" y="150279"/>
                  </a:lnTo>
                  <a:lnTo>
                    <a:pt x="82956" y="152031"/>
                  </a:lnTo>
                  <a:lnTo>
                    <a:pt x="82677" y="151536"/>
                  </a:lnTo>
                  <a:lnTo>
                    <a:pt x="81953" y="150571"/>
                  </a:lnTo>
                  <a:lnTo>
                    <a:pt x="80403" y="148208"/>
                  </a:lnTo>
                  <a:lnTo>
                    <a:pt x="78346" y="145199"/>
                  </a:lnTo>
                  <a:lnTo>
                    <a:pt x="77076" y="142786"/>
                  </a:lnTo>
                  <a:lnTo>
                    <a:pt x="76327" y="142341"/>
                  </a:lnTo>
                  <a:lnTo>
                    <a:pt x="75552" y="142125"/>
                  </a:lnTo>
                  <a:lnTo>
                    <a:pt x="75247" y="141858"/>
                  </a:lnTo>
                  <a:lnTo>
                    <a:pt x="74790" y="141858"/>
                  </a:lnTo>
                  <a:lnTo>
                    <a:pt x="73799" y="141604"/>
                  </a:lnTo>
                  <a:lnTo>
                    <a:pt x="73228" y="141376"/>
                  </a:lnTo>
                  <a:lnTo>
                    <a:pt x="72009" y="141033"/>
                  </a:lnTo>
                  <a:lnTo>
                    <a:pt x="71412" y="140817"/>
                  </a:lnTo>
                  <a:lnTo>
                    <a:pt x="70485" y="140550"/>
                  </a:lnTo>
                  <a:lnTo>
                    <a:pt x="69913" y="140550"/>
                  </a:lnTo>
                  <a:lnTo>
                    <a:pt x="69176" y="140347"/>
                  </a:lnTo>
                  <a:lnTo>
                    <a:pt x="68643" y="140055"/>
                  </a:lnTo>
                  <a:lnTo>
                    <a:pt x="65138" y="139001"/>
                  </a:lnTo>
                  <a:close/>
                </a:path>
                <a:path w="345998" h="220980">
                  <a:moveTo>
                    <a:pt x="97777" y="130898"/>
                  </a:moveTo>
                  <a:lnTo>
                    <a:pt x="103644" y="140055"/>
                  </a:lnTo>
                  <a:lnTo>
                    <a:pt x="106146" y="144132"/>
                  </a:lnTo>
                  <a:lnTo>
                    <a:pt x="106426" y="144640"/>
                  </a:lnTo>
                  <a:lnTo>
                    <a:pt x="106946" y="145199"/>
                  </a:lnTo>
                  <a:lnTo>
                    <a:pt x="107175" y="145707"/>
                  </a:lnTo>
                  <a:lnTo>
                    <a:pt x="107924" y="146710"/>
                  </a:lnTo>
                  <a:lnTo>
                    <a:pt x="107924" y="140817"/>
                  </a:lnTo>
                  <a:lnTo>
                    <a:pt x="107175" y="140550"/>
                  </a:lnTo>
                  <a:lnTo>
                    <a:pt x="106946" y="140347"/>
                  </a:lnTo>
                  <a:lnTo>
                    <a:pt x="106426" y="138264"/>
                  </a:lnTo>
                  <a:lnTo>
                    <a:pt x="106146" y="137528"/>
                  </a:lnTo>
                  <a:lnTo>
                    <a:pt x="104850" y="135271"/>
                  </a:lnTo>
                  <a:lnTo>
                    <a:pt x="103820" y="133478"/>
                  </a:lnTo>
                  <a:lnTo>
                    <a:pt x="103644" y="133680"/>
                  </a:lnTo>
                  <a:lnTo>
                    <a:pt x="103644" y="133172"/>
                  </a:lnTo>
                  <a:lnTo>
                    <a:pt x="102108" y="130378"/>
                  </a:lnTo>
                  <a:lnTo>
                    <a:pt x="99034" y="126809"/>
                  </a:lnTo>
                  <a:lnTo>
                    <a:pt x="97777" y="125463"/>
                  </a:lnTo>
                  <a:lnTo>
                    <a:pt x="94932" y="122681"/>
                  </a:lnTo>
                  <a:lnTo>
                    <a:pt x="93421" y="119900"/>
                  </a:lnTo>
                  <a:lnTo>
                    <a:pt x="92913" y="119900"/>
                  </a:lnTo>
                  <a:lnTo>
                    <a:pt x="91363" y="118351"/>
                  </a:lnTo>
                  <a:lnTo>
                    <a:pt x="89547" y="118135"/>
                  </a:lnTo>
                  <a:lnTo>
                    <a:pt x="89547" y="120395"/>
                  </a:lnTo>
                  <a:lnTo>
                    <a:pt x="87541" y="117093"/>
                  </a:lnTo>
                  <a:lnTo>
                    <a:pt x="86258" y="114782"/>
                  </a:lnTo>
                  <a:lnTo>
                    <a:pt x="86258" y="113842"/>
                  </a:lnTo>
                  <a:lnTo>
                    <a:pt x="84455" y="112001"/>
                  </a:lnTo>
                  <a:lnTo>
                    <a:pt x="83718" y="114338"/>
                  </a:lnTo>
                  <a:lnTo>
                    <a:pt x="82956" y="115874"/>
                  </a:lnTo>
                  <a:lnTo>
                    <a:pt x="82677" y="115290"/>
                  </a:lnTo>
                  <a:lnTo>
                    <a:pt x="81953" y="114071"/>
                  </a:lnTo>
                  <a:lnTo>
                    <a:pt x="81953" y="117335"/>
                  </a:lnTo>
                  <a:lnTo>
                    <a:pt x="82677" y="118351"/>
                  </a:lnTo>
                  <a:lnTo>
                    <a:pt x="82956" y="118897"/>
                  </a:lnTo>
                  <a:lnTo>
                    <a:pt x="86258" y="123951"/>
                  </a:lnTo>
                  <a:lnTo>
                    <a:pt x="87541" y="125996"/>
                  </a:lnTo>
                  <a:lnTo>
                    <a:pt x="89547" y="129387"/>
                  </a:lnTo>
                  <a:lnTo>
                    <a:pt x="91363" y="132143"/>
                  </a:lnTo>
                  <a:lnTo>
                    <a:pt x="92913" y="134467"/>
                  </a:lnTo>
                  <a:lnTo>
                    <a:pt x="97777" y="142125"/>
                  </a:lnTo>
                  <a:lnTo>
                    <a:pt x="102108" y="148805"/>
                  </a:lnTo>
                  <a:lnTo>
                    <a:pt x="103644" y="148805"/>
                  </a:lnTo>
                  <a:lnTo>
                    <a:pt x="97777" y="139280"/>
                  </a:lnTo>
                  <a:lnTo>
                    <a:pt x="92913" y="131394"/>
                  </a:lnTo>
                  <a:lnTo>
                    <a:pt x="91363" y="129120"/>
                  </a:lnTo>
                  <a:lnTo>
                    <a:pt x="89547" y="126250"/>
                  </a:lnTo>
                  <a:lnTo>
                    <a:pt x="87541" y="122974"/>
                  </a:lnTo>
                  <a:lnTo>
                    <a:pt x="86258" y="120611"/>
                  </a:lnTo>
                  <a:lnTo>
                    <a:pt x="86258" y="118135"/>
                  </a:lnTo>
                  <a:lnTo>
                    <a:pt x="87541" y="120167"/>
                  </a:lnTo>
                  <a:lnTo>
                    <a:pt x="89547" y="123482"/>
                  </a:lnTo>
                  <a:lnTo>
                    <a:pt x="91363" y="126250"/>
                  </a:lnTo>
                  <a:lnTo>
                    <a:pt x="92913" y="128320"/>
                  </a:lnTo>
                  <a:lnTo>
                    <a:pt x="97777" y="136016"/>
                  </a:lnTo>
                  <a:lnTo>
                    <a:pt x="103644" y="145199"/>
                  </a:lnTo>
                  <a:lnTo>
                    <a:pt x="106146" y="149047"/>
                  </a:lnTo>
                  <a:lnTo>
                    <a:pt x="106146" y="146977"/>
                  </a:lnTo>
                  <a:lnTo>
                    <a:pt x="103644" y="143128"/>
                  </a:lnTo>
                  <a:lnTo>
                    <a:pt x="97777" y="133438"/>
                  </a:lnTo>
                  <a:lnTo>
                    <a:pt x="92913" y="125463"/>
                  </a:lnTo>
                  <a:lnTo>
                    <a:pt x="91363" y="123228"/>
                  </a:lnTo>
                  <a:lnTo>
                    <a:pt x="91363" y="120891"/>
                  </a:lnTo>
                  <a:lnTo>
                    <a:pt x="92913" y="122974"/>
                  </a:lnTo>
                  <a:lnTo>
                    <a:pt x="97777" y="130898"/>
                  </a:lnTo>
                  <a:close/>
                </a:path>
                <a:path w="345998" h="220980">
                  <a:moveTo>
                    <a:pt x="82677" y="51511"/>
                  </a:moveTo>
                  <a:lnTo>
                    <a:pt x="82956" y="54330"/>
                  </a:lnTo>
                  <a:lnTo>
                    <a:pt x="86258" y="59181"/>
                  </a:lnTo>
                  <a:lnTo>
                    <a:pt x="87541" y="61201"/>
                  </a:lnTo>
                  <a:lnTo>
                    <a:pt x="89547" y="64515"/>
                  </a:lnTo>
                  <a:lnTo>
                    <a:pt x="91363" y="67297"/>
                  </a:lnTo>
                  <a:lnTo>
                    <a:pt x="92259" y="68663"/>
                  </a:lnTo>
                  <a:lnTo>
                    <a:pt x="92913" y="55613"/>
                  </a:lnTo>
                  <a:lnTo>
                    <a:pt x="92075" y="55208"/>
                  </a:lnTo>
                  <a:lnTo>
                    <a:pt x="91363" y="54863"/>
                  </a:lnTo>
                  <a:lnTo>
                    <a:pt x="89547" y="54051"/>
                  </a:lnTo>
                  <a:lnTo>
                    <a:pt x="87541" y="53378"/>
                  </a:lnTo>
                  <a:lnTo>
                    <a:pt x="86258" y="52755"/>
                  </a:lnTo>
                  <a:lnTo>
                    <a:pt x="82956" y="51511"/>
                  </a:lnTo>
                  <a:lnTo>
                    <a:pt x="82677" y="51511"/>
                  </a:lnTo>
                  <a:close/>
                </a:path>
                <a:path w="345998" h="220980">
                  <a:moveTo>
                    <a:pt x="87541" y="114782"/>
                  </a:moveTo>
                  <a:lnTo>
                    <a:pt x="87541" y="117093"/>
                  </a:lnTo>
                  <a:lnTo>
                    <a:pt x="89547" y="120395"/>
                  </a:lnTo>
                  <a:lnTo>
                    <a:pt x="89547" y="116624"/>
                  </a:lnTo>
                  <a:lnTo>
                    <a:pt x="87541" y="114782"/>
                  </a:lnTo>
                  <a:close/>
                </a:path>
                <a:path w="345998" h="220980">
                  <a:moveTo>
                    <a:pt x="87757" y="109232"/>
                  </a:moveTo>
                  <a:lnTo>
                    <a:pt x="87541" y="111747"/>
                  </a:lnTo>
                  <a:lnTo>
                    <a:pt x="89547" y="112001"/>
                  </a:lnTo>
                  <a:lnTo>
                    <a:pt x="88398" y="109874"/>
                  </a:lnTo>
                  <a:lnTo>
                    <a:pt x="87757" y="108686"/>
                  </a:lnTo>
                  <a:lnTo>
                    <a:pt x="87541" y="108407"/>
                  </a:lnTo>
                  <a:lnTo>
                    <a:pt x="86258" y="107619"/>
                  </a:lnTo>
                  <a:lnTo>
                    <a:pt x="82956" y="107619"/>
                  </a:lnTo>
                  <a:lnTo>
                    <a:pt x="84988" y="110731"/>
                  </a:lnTo>
                  <a:lnTo>
                    <a:pt x="86258" y="111201"/>
                  </a:lnTo>
                  <a:lnTo>
                    <a:pt x="87541" y="111747"/>
                  </a:lnTo>
                  <a:lnTo>
                    <a:pt x="87757" y="109232"/>
                  </a:lnTo>
                  <a:close/>
                </a:path>
                <a:path w="345998" h="220980">
                  <a:moveTo>
                    <a:pt x="73228" y="155359"/>
                  </a:moveTo>
                  <a:lnTo>
                    <a:pt x="73799" y="157911"/>
                  </a:lnTo>
                  <a:lnTo>
                    <a:pt x="74790" y="159448"/>
                  </a:lnTo>
                  <a:lnTo>
                    <a:pt x="75247" y="159981"/>
                  </a:lnTo>
                  <a:lnTo>
                    <a:pt x="75552" y="160451"/>
                  </a:lnTo>
                  <a:lnTo>
                    <a:pt x="76327" y="161543"/>
                  </a:lnTo>
                  <a:lnTo>
                    <a:pt x="77076" y="162763"/>
                  </a:lnTo>
                  <a:lnTo>
                    <a:pt x="78346" y="164807"/>
                  </a:lnTo>
                  <a:lnTo>
                    <a:pt x="80403" y="168109"/>
                  </a:lnTo>
                  <a:lnTo>
                    <a:pt x="81953" y="170154"/>
                  </a:lnTo>
                  <a:lnTo>
                    <a:pt x="82677" y="171183"/>
                  </a:lnTo>
                  <a:lnTo>
                    <a:pt x="82956" y="171754"/>
                  </a:lnTo>
                  <a:lnTo>
                    <a:pt x="86258" y="176593"/>
                  </a:lnTo>
                  <a:lnTo>
                    <a:pt x="87541" y="178333"/>
                  </a:lnTo>
                  <a:lnTo>
                    <a:pt x="89547" y="178333"/>
                  </a:lnTo>
                  <a:lnTo>
                    <a:pt x="87541" y="174993"/>
                  </a:lnTo>
                  <a:lnTo>
                    <a:pt x="86258" y="173062"/>
                  </a:lnTo>
                  <a:lnTo>
                    <a:pt x="82956" y="168109"/>
                  </a:lnTo>
                  <a:lnTo>
                    <a:pt x="82677" y="167385"/>
                  </a:lnTo>
                  <a:lnTo>
                    <a:pt x="81953" y="166331"/>
                  </a:lnTo>
                  <a:lnTo>
                    <a:pt x="80403" y="164325"/>
                  </a:lnTo>
                  <a:lnTo>
                    <a:pt x="78346" y="160959"/>
                  </a:lnTo>
                  <a:lnTo>
                    <a:pt x="77076" y="158686"/>
                  </a:lnTo>
                  <a:lnTo>
                    <a:pt x="76327" y="157645"/>
                  </a:lnTo>
                  <a:lnTo>
                    <a:pt x="75552" y="156692"/>
                  </a:lnTo>
                  <a:lnTo>
                    <a:pt x="75247" y="156159"/>
                  </a:lnTo>
                  <a:lnTo>
                    <a:pt x="74790" y="155651"/>
                  </a:lnTo>
                  <a:lnTo>
                    <a:pt x="73799" y="155130"/>
                  </a:lnTo>
                  <a:lnTo>
                    <a:pt x="73228" y="155359"/>
                  </a:lnTo>
                  <a:close/>
                </a:path>
                <a:path w="345998" h="220980">
                  <a:moveTo>
                    <a:pt x="71412" y="156159"/>
                  </a:moveTo>
                  <a:lnTo>
                    <a:pt x="72009" y="158940"/>
                  </a:lnTo>
                  <a:lnTo>
                    <a:pt x="73228" y="160731"/>
                  </a:lnTo>
                  <a:lnTo>
                    <a:pt x="73799" y="161747"/>
                  </a:lnTo>
                  <a:lnTo>
                    <a:pt x="74790" y="163245"/>
                  </a:lnTo>
                  <a:lnTo>
                    <a:pt x="75247" y="163791"/>
                  </a:lnTo>
                  <a:lnTo>
                    <a:pt x="75552" y="164325"/>
                  </a:lnTo>
                  <a:lnTo>
                    <a:pt x="76327" y="165341"/>
                  </a:lnTo>
                  <a:lnTo>
                    <a:pt x="77076" y="166331"/>
                  </a:lnTo>
                  <a:lnTo>
                    <a:pt x="78346" y="168567"/>
                  </a:lnTo>
                  <a:lnTo>
                    <a:pt x="78346" y="171462"/>
                  </a:lnTo>
                  <a:lnTo>
                    <a:pt x="79400" y="174790"/>
                  </a:lnTo>
                  <a:lnTo>
                    <a:pt x="80403" y="174536"/>
                  </a:lnTo>
                  <a:lnTo>
                    <a:pt x="80403" y="171754"/>
                  </a:lnTo>
                  <a:lnTo>
                    <a:pt x="81953" y="173723"/>
                  </a:lnTo>
                  <a:lnTo>
                    <a:pt x="82677" y="174790"/>
                  </a:lnTo>
                  <a:lnTo>
                    <a:pt x="82956" y="175285"/>
                  </a:lnTo>
                  <a:lnTo>
                    <a:pt x="84988" y="178130"/>
                  </a:lnTo>
                  <a:lnTo>
                    <a:pt x="86258" y="176593"/>
                  </a:lnTo>
                  <a:lnTo>
                    <a:pt x="82956" y="171754"/>
                  </a:lnTo>
                  <a:lnTo>
                    <a:pt x="82677" y="171183"/>
                  </a:lnTo>
                  <a:lnTo>
                    <a:pt x="81953" y="170154"/>
                  </a:lnTo>
                  <a:lnTo>
                    <a:pt x="80403" y="168109"/>
                  </a:lnTo>
                  <a:lnTo>
                    <a:pt x="78346" y="164807"/>
                  </a:lnTo>
                  <a:lnTo>
                    <a:pt x="77076" y="162763"/>
                  </a:lnTo>
                  <a:lnTo>
                    <a:pt x="76327" y="161543"/>
                  </a:lnTo>
                  <a:lnTo>
                    <a:pt x="75552" y="160451"/>
                  </a:lnTo>
                  <a:lnTo>
                    <a:pt x="75247" y="159981"/>
                  </a:lnTo>
                  <a:lnTo>
                    <a:pt x="74790" y="159448"/>
                  </a:lnTo>
                  <a:lnTo>
                    <a:pt x="73799" y="157911"/>
                  </a:lnTo>
                  <a:lnTo>
                    <a:pt x="73228" y="156692"/>
                  </a:lnTo>
                  <a:lnTo>
                    <a:pt x="72009" y="155854"/>
                  </a:lnTo>
                  <a:lnTo>
                    <a:pt x="71412" y="156159"/>
                  </a:lnTo>
                  <a:close/>
                </a:path>
                <a:path w="345998" h="220980">
                  <a:moveTo>
                    <a:pt x="80403" y="23393"/>
                  </a:moveTo>
                  <a:lnTo>
                    <a:pt x="81953" y="24180"/>
                  </a:lnTo>
                  <a:lnTo>
                    <a:pt x="82677" y="24714"/>
                  </a:lnTo>
                  <a:lnTo>
                    <a:pt x="82956" y="24714"/>
                  </a:lnTo>
                  <a:lnTo>
                    <a:pt x="86258" y="26492"/>
                  </a:lnTo>
                  <a:lnTo>
                    <a:pt x="87541" y="27012"/>
                  </a:lnTo>
                  <a:lnTo>
                    <a:pt x="89547" y="27800"/>
                  </a:lnTo>
                  <a:lnTo>
                    <a:pt x="91363" y="28549"/>
                  </a:lnTo>
                  <a:lnTo>
                    <a:pt x="91711" y="28675"/>
                  </a:lnTo>
                  <a:lnTo>
                    <a:pt x="91363" y="7353"/>
                  </a:lnTo>
                  <a:lnTo>
                    <a:pt x="89547" y="4800"/>
                  </a:lnTo>
                  <a:lnTo>
                    <a:pt x="89547" y="2781"/>
                  </a:lnTo>
                  <a:lnTo>
                    <a:pt x="87757" y="2006"/>
                  </a:lnTo>
                  <a:lnTo>
                    <a:pt x="87541" y="2006"/>
                  </a:lnTo>
                  <a:lnTo>
                    <a:pt x="86258" y="1549"/>
                  </a:lnTo>
                  <a:lnTo>
                    <a:pt x="82956" y="965"/>
                  </a:lnTo>
                  <a:lnTo>
                    <a:pt x="82677" y="723"/>
                  </a:lnTo>
                  <a:lnTo>
                    <a:pt x="81953" y="723"/>
                  </a:lnTo>
                  <a:lnTo>
                    <a:pt x="80403" y="469"/>
                  </a:lnTo>
                  <a:lnTo>
                    <a:pt x="78346" y="0"/>
                  </a:lnTo>
                  <a:lnTo>
                    <a:pt x="73228" y="0"/>
                  </a:lnTo>
                  <a:lnTo>
                    <a:pt x="72009" y="965"/>
                  </a:lnTo>
                  <a:lnTo>
                    <a:pt x="71412" y="1549"/>
                  </a:lnTo>
                  <a:lnTo>
                    <a:pt x="71412" y="4279"/>
                  </a:lnTo>
                  <a:lnTo>
                    <a:pt x="72009" y="5829"/>
                  </a:lnTo>
                  <a:lnTo>
                    <a:pt x="73228" y="6311"/>
                  </a:lnTo>
                  <a:lnTo>
                    <a:pt x="73799" y="6857"/>
                  </a:lnTo>
                  <a:lnTo>
                    <a:pt x="74790" y="7658"/>
                  </a:lnTo>
                  <a:lnTo>
                    <a:pt x="75247" y="7861"/>
                  </a:lnTo>
                  <a:lnTo>
                    <a:pt x="75552" y="8127"/>
                  </a:lnTo>
                  <a:lnTo>
                    <a:pt x="76327" y="8572"/>
                  </a:lnTo>
                  <a:lnTo>
                    <a:pt x="77076" y="9131"/>
                  </a:lnTo>
                  <a:lnTo>
                    <a:pt x="78346" y="9334"/>
                  </a:lnTo>
                  <a:lnTo>
                    <a:pt x="78346" y="10731"/>
                  </a:lnTo>
                  <a:lnTo>
                    <a:pt x="78092" y="11226"/>
                  </a:lnTo>
                  <a:lnTo>
                    <a:pt x="78346" y="15011"/>
                  </a:lnTo>
                  <a:lnTo>
                    <a:pt x="78346" y="17754"/>
                  </a:lnTo>
                  <a:lnTo>
                    <a:pt x="77076" y="19380"/>
                  </a:lnTo>
                  <a:lnTo>
                    <a:pt x="78346" y="21970"/>
                  </a:lnTo>
                  <a:lnTo>
                    <a:pt x="80403" y="23393"/>
                  </a:lnTo>
                  <a:close/>
                </a:path>
                <a:path w="345998" h="220980">
                  <a:moveTo>
                    <a:pt x="80403" y="109461"/>
                  </a:moveTo>
                  <a:lnTo>
                    <a:pt x="81953" y="108407"/>
                  </a:lnTo>
                  <a:lnTo>
                    <a:pt x="80403" y="106387"/>
                  </a:lnTo>
                  <a:lnTo>
                    <a:pt x="78346" y="106387"/>
                  </a:lnTo>
                  <a:lnTo>
                    <a:pt x="78346" y="109461"/>
                  </a:lnTo>
                  <a:lnTo>
                    <a:pt x="80403" y="109461"/>
                  </a:lnTo>
                  <a:close/>
                </a:path>
                <a:path w="345998" h="220980">
                  <a:moveTo>
                    <a:pt x="55105" y="62534"/>
                  </a:moveTo>
                  <a:lnTo>
                    <a:pt x="56134" y="65506"/>
                  </a:lnTo>
                  <a:lnTo>
                    <a:pt x="55105" y="63753"/>
                  </a:lnTo>
                  <a:lnTo>
                    <a:pt x="53251" y="62229"/>
                  </a:lnTo>
                  <a:lnTo>
                    <a:pt x="52806" y="62229"/>
                  </a:lnTo>
                  <a:lnTo>
                    <a:pt x="53251" y="65023"/>
                  </a:lnTo>
                  <a:lnTo>
                    <a:pt x="55105" y="67881"/>
                  </a:lnTo>
                  <a:lnTo>
                    <a:pt x="56134" y="69354"/>
                  </a:lnTo>
                  <a:lnTo>
                    <a:pt x="60223" y="75476"/>
                  </a:lnTo>
                  <a:lnTo>
                    <a:pt x="60680" y="76504"/>
                  </a:lnTo>
                  <a:lnTo>
                    <a:pt x="61493" y="77596"/>
                  </a:lnTo>
                  <a:lnTo>
                    <a:pt x="62280" y="78549"/>
                  </a:lnTo>
                  <a:lnTo>
                    <a:pt x="63080" y="79844"/>
                  </a:lnTo>
                  <a:lnTo>
                    <a:pt x="64287" y="81851"/>
                  </a:lnTo>
                  <a:lnTo>
                    <a:pt x="65138" y="82930"/>
                  </a:lnTo>
                  <a:lnTo>
                    <a:pt x="67614" y="86753"/>
                  </a:lnTo>
                  <a:lnTo>
                    <a:pt x="68643" y="85407"/>
                  </a:lnTo>
                  <a:lnTo>
                    <a:pt x="65138" y="79565"/>
                  </a:lnTo>
                  <a:lnTo>
                    <a:pt x="64287" y="78549"/>
                  </a:lnTo>
                  <a:lnTo>
                    <a:pt x="63080" y="76238"/>
                  </a:lnTo>
                  <a:lnTo>
                    <a:pt x="62280" y="75285"/>
                  </a:lnTo>
                  <a:lnTo>
                    <a:pt x="61493" y="73952"/>
                  </a:lnTo>
                  <a:lnTo>
                    <a:pt x="60680" y="72936"/>
                  </a:lnTo>
                  <a:lnTo>
                    <a:pt x="60223" y="71678"/>
                  </a:lnTo>
                  <a:lnTo>
                    <a:pt x="60223" y="65023"/>
                  </a:lnTo>
                  <a:lnTo>
                    <a:pt x="60680" y="66052"/>
                  </a:lnTo>
                  <a:lnTo>
                    <a:pt x="61493" y="67068"/>
                  </a:lnTo>
                  <a:lnTo>
                    <a:pt x="62280" y="68338"/>
                  </a:lnTo>
                  <a:lnTo>
                    <a:pt x="63080" y="69354"/>
                  </a:lnTo>
                  <a:lnTo>
                    <a:pt x="64287" y="71678"/>
                  </a:lnTo>
                  <a:lnTo>
                    <a:pt x="65138" y="72707"/>
                  </a:lnTo>
                  <a:lnTo>
                    <a:pt x="65138" y="73952"/>
                  </a:lnTo>
                  <a:lnTo>
                    <a:pt x="68643" y="79311"/>
                  </a:lnTo>
                  <a:lnTo>
                    <a:pt x="68643" y="78257"/>
                  </a:lnTo>
                  <a:lnTo>
                    <a:pt x="69176" y="79311"/>
                  </a:lnTo>
                  <a:lnTo>
                    <a:pt x="69913" y="80327"/>
                  </a:lnTo>
                  <a:lnTo>
                    <a:pt x="70485" y="81127"/>
                  </a:lnTo>
                  <a:lnTo>
                    <a:pt x="71412" y="82638"/>
                  </a:lnTo>
                  <a:lnTo>
                    <a:pt x="72009" y="83870"/>
                  </a:lnTo>
                  <a:lnTo>
                    <a:pt x="73228" y="85407"/>
                  </a:lnTo>
                  <a:lnTo>
                    <a:pt x="73799" y="86512"/>
                  </a:lnTo>
                  <a:lnTo>
                    <a:pt x="74790" y="88264"/>
                  </a:lnTo>
                  <a:lnTo>
                    <a:pt x="75247" y="88747"/>
                  </a:lnTo>
                  <a:lnTo>
                    <a:pt x="75552" y="89242"/>
                  </a:lnTo>
                  <a:lnTo>
                    <a:pt x="76327" y="90563"/>
                  </a:lnTo>
                  <a:lnTo>
                    <a:pt x="77076" y="91058"/>
                  </a:lnTo>
                  <a:lnTo>
                    <a:pt x="78346" y="90055"/>
                  </a:lnTo>
                  <a:lnTo>
                    <a:pt x="77076" y="88023"/>
                  </a:lnTo>
                  <a:lnTo>
                    <a:pt x="76327" y="86753"/>
                  </a:lnTo>
                  <a:lnTo>
                    <a:pt x="75552" y="85699"/>
                  </a:lnTo>
                  <a:lnTo>
                    <a:pt x="75247" y="85229"/>
                  </a:lnTo>
                  <a:lnTo>
                    <a:pt x="74790" y="84759"/>
                  </a:lnTo>
                  <a:lnTo>
                    <a:pt x="73799" y="82930"/>
                  </a:lnTo>
                  <a:lnTo>
                    <a:pt x="73228" y="81851"/>
                  </a:lnTo>
                  <a:lnTo>
                    <a:pt x="72009" y="80327"/>
                  </a:lnTo>
                  <a:lnTo>
                    <a:pt x="71412" y="79082"/>
                  </a:lnTo>
                  <a:lnTo>
                    <a:pt x="70485" y="77596"/>
                  </a:lnTo>
                  <a:lnTo>
                    <a:pt x="69913" y="77012"/>
                  </a:lnTo>
                  <a:lnTo>
                    <a:pt x="69176" y="75780"/>
                  </a:lnTo>
                  <a:lnTo>
                    <a:pt x="68643" y="74739"/>
                  </a:lnTo>
                  <a:lnTo>
                    <a:pt x="65138" y="69354"/>
                  </a:lnTo>
                  <a:lnTo>
                    <a:pt x="64287" y="68135"/>
                  </a:lnTo>
                  <a:lnTo>
                    <a:pt x="63080" y="66052"/>
                  </a:lnTo>
                  <a:lnTo>
                    <a:pt x="62280" y="61442"/>
                  </a:lnTo>
                  <a:lnTo>
                    <a:pt x="61493" y="61721"/>
                  </a:lnTo>
                  <a:lnTo>
                    <a:pt x="62280" y="64769"/>
                  </a:lnTo>
                  <a:lnTo>
                    <a:pt x="61493" y="63753"/>
                  </a:lnTo>
                  <a:lnTo>
                    <a:pt x="60680" y="62763"/>
                  </a:lnTo>
                  <a:lnTo>
                    <a:pt x="60223" y="62229"/>
                  </a:lnTo>
                  <a:lnTo>
                    <a:pt x="58445" y="62229"/>
                  </a:lnTo>
                  <a:lnTo>
                    <a:pt x="58445" y="62966"/>
                  </a:lnTo>
                  <a:lnTo>
                    <a:pt x="57683" y="62966"/>
                  </a:lnTo>
                  <a:lnTo>
                    <a:pt x="56134" y="62534"/>
                  </a:lnTo>
                  <a:lnTo>
                    <a:pt x="55105" y="62534"/>
                  </a:lnTo>
                  <a:close/>
                </a:path>
                <a:path w="345998" h="220980">
                  <a:moveTo>
                    <a:pt x="73799" y="119684"/>
                  </a:moveTo>
                  <a:lnTo>
                    <a:pt x="74790" y="123482"/>
                  </a:lnTo>
                  <a:lnTo>
                    <a:pt x="75247" y="124256"/>
                  </a:lnTo>
                  <a:lnTo>
                    <a:pt x="75552" y="124802"/>
                  </a:lnTo>
                  <a:lnTo>
                    <a:pt x="76327" y="125755"/>
                  </a:lnTo>
                  <a:lnTo>
                    <a:pt x="77076" y="126809"/>
                  </a:lnTo>
                  <a:lnTo>
                    <a:pt x="78346" y="129120"/>
                  </a:lnTo>
                  <a:lnTo>
                    <a:pt x="80403" y="132435"/>
                  </a:lnTo>
                  <a:lnTo>
                    <a:pt x="81953" y="134467"/>
                  </a:lnTo>
                  <a:lnTo>
                    <a:pt x="82677" y="135470"/>
                  </a:lnTo>
                  <a:lnTo>
                    <a:pt x="82956" y="136270"/>
                  </a:lnTo>
                  <a:lnTo>
                    <a:pt x="86258" y="141033"/>
                  </a:lnTo>
                  <a:lnTo>
                    <a:pt x="87541" y="143128"/>
                  </a:lnTo>
                  <a:lnTo>
                    <a:pt x="89547" y="142786"/>
                  </a:lnTo>
                  <a:lnTo>
                    <a:pt x="89547" y="141376"/>
                  </a:lnTo>
                  <a:lnTo>
                    <a:pt x="90627" y="144386"/>
                  </a:lnTo>
                  <a:lnTo>
                    <a:pt x="91363" y="144132"/>
                  </a:lnTo>
                  <a:lnTo>
                    <a:pt x="91363" y="141858"/>
                  </a:lnTo>
                  <a:lnTo>
                    <a:pt x="89547" y="139001"/>
                  </a:lnTo>
                  <a:lnTo>
                    <a:pt x="87541" y="135712"/>
                  </a:lnTo>
                  <a:lnTo>
                    <a:pt x="87541" y="139572"/>
                  </a:lnTo>
                  <a:lnTo>
                    <a:pt x="86258" y="137223"/>
                  </a:lnTo>
                  <a:lnTo>
                    <a:pt x="82956" y="132435"/>
                  </a:lnTo>
                  <a:lnTo>
                    <a:pt x="82677" y="131648"/>
                  </a:lnTo>
                  <a:lnTo>
                    <a:pt x="81953" y="130632"/>
                  </a:lnTo>
                  <a:lnTo>
                    <a:pt x="80403" y="128320"/>
                  </a:lnTo>
                  <a:lnTo>
                    <a:pt x="78346" y="125031"/>
                  </a:lnTo>
                  <a:lnTo>
                    <a:pt x="77076" y="122974"/>
                  </a:lnTo>
                  <a:lnTo>
                    <a:pt x="76327" y="121716"/>
                  </a:lnTo>
                  <a:lnTo>
                    <a:pt x="76073" y="121196"/>
                  </a:lnTo>
                  <a:lnTo>
                    <a:pt x="75552" y="120891"/>
                  </a:lnTo>
                  <a:lnTo>
                    <a:pt x="75247" y="120611"/>
                  </a:lnTo>
                  <a:lnTo>
                    <a:pt x="74790" y="120395"/>
                  </a:lnTo>
                  <a:lnTo>
                    <a:pt x="73799" y="119684"/>
                  </a:lnTo>
                  <a:close/>
                </a:path>
                <a:path w="345998" h="220980">
                  <a:moveTo>
                    <a:pt x="70485" y="107619"/>
                  </a:moveTo>
                  <a:lnTo>
                    <a:pt x="71412" y="110731"/>
                  </a:lnTo>
                  <a:lnTo>
                    <a:pt x="72009" y="111747"/>
                  </a:lnTo>
                  <a:lnTo>
                    <a:pt x="73228" y="113258"/>
                  </a:lnTo>
                  <a:lnTo>
                    <a:pt x="73799" y="114528"/>
                  </a:lnTo>
                  <a:lnTo>
                    <a:pt x="74790" y="116116"/>
                  </a:lnTo>
                  <a:lnTo>
                    <a:pt x="75247" y="116624"/>
                  </a:lnTo>
                  <a:lnTo>
                    <a:pt x="75552" y="117093"/>
                  </a:lnTo>
                  <a:lnTo>
                    <a:pt x="76327" y="118351"/>
                  </a:lnTo>
                  <a:lnTo>
                    <a:pt x="77076" y="119392"/>
                  </a:lnTo>
                  <a:lnTo>
                    <a:pt x="78346" y="121716"/>
                  </a:lnTo>
                  <a:lnTo>
                    <a:pt x="78346" y="125031"/>
                  </a:lnTo>
                  <a:lnTo>
                    <a:pt x="80403" y="128320"/>
                  </a:lnTo>
                  <a:lnTo>
                    <a:pt x="80403" y="124802"/>
                  </a:lnTo>
                  <a:lnTo>
                    <a:pt x="81953" y="127050"/>
                  </a:lnTo>
                  <a:lnTo>
                    <a:pt x="82677" y="128079"/>
                  </a:lnTo>
                  <a:lnTo>
                    <a:pt x="82956" y="128612"/>
                  </a:lnTo>
                  <a:lnTo>
                    <a:pt x="82956" y="132435"/>
                  </a:lnTo>
                  <a:lnTo>
                    <a:pt x="86258" y="137223"/>
                  </a:lnTo>
                  <a:lnTo>
                    <a:pt x="86258" y="133680"/>
                  </a:lnTo>
                  <a:lnTo>
                    <a:pt x="87541" y="135712"/>
                  </a:lnTo>
                  <a:lnTo>
                    <a:pt x="89547" y="139001"/>
                  </a:lnTo>
                  <a:lnTo>
                    <a:pt x="91363" y="141858"/>
                  </a:lnTo>
                  <a:lnTo>
                    <a:pt x="92913" y="144132"/>
                  </a:lnTo>
                  <a:lnTo>
                    <a:pt x="93421" y="145199"/>
                  </a:lnTo>
                  <a:lnTo>
                    <a:pt x="96189" y="145935"/>
                  </a:lnTo>
                  <a:lnTo>
                    <a:pt x="97777" y="146710"/>
                  </a:lnTo>
                  <a:lnTo>
                    <a:pt x="98539" y="147243"/>
                  </a:lnTo>
                  <a:lnTo>
                    <a:pt x="102108" y="148805"/>
                  </a:lnTo>
                  <a:lnTo>
                    <a:pt x="97777" y="142125"/>
                  </a:lnTo>
                  <a:lnTo>
                    <a:pt x="92913" y="134467"/>
                  </a:lnTo>
                  <a:lnTo>
                    <a:pt x="91363" y="132143"/>
                  </a:lnTo>
                  <a:lnTo>
                    <a:pt x="89547" y="129387"/>
                  </a:lnTo>
                  <a:lnTo>
                    <a:pt x="87541" y="125996"/>
                  </a:lnTo>
                  <a:lnTo>
                    <a:pt x="86258" y="123951"/>
                  </a:lnTo>
                  <a:lnTo>
                    <a:pt x="82956" y="118897"/>
                  </a:lnTo>
                  <a:lnTo>
                    <a:pt x="82956" y="121196"/>
                  </a:lnTo>
                  <a:lnTo>
                    <a:pt x="82677" y="122212"/>
                  </a:lnTo>
                  <a:lnTo>
                    <a:pt x="81953" y="121716"/>
                  </a:lnTo>
                  <a:lnTo>
                    <a:pt x="80403" y="120167"/>
                  </a:lnTo>
                  <a:lnTo>
                    <a:pt x="78346" y="118135"/>
                  </a:lnTo>
                  <a:lnTo>
                    <a:pt x="77330" y="115544"/>
                  </a:lnTo>
                  <a:lnTo>
                    <a:pt x="77330" y="111467"/>
                  </a:lnTo>
                  <a:lnTo>
                    <a:pt x="77076" y="111201"/>
                  </a:lnTo>
                  <a:lnTo>
                    <a:pt x="76327" y="111023"/>
                  </a:lnTo>
                  <a:lnTo>
                    <a:pt x="76327" y="108407"/>
                  </a:lnTo>
                  <a:lnTo>
                    <a:pt x="75552" y="107327"/>
                  </a:lnTo>
                  <a:lnTo>
                    <a:pt x="75247" y="106870"/>
                  </a:lnTo>
                  <a:lnTo>
                    <a:pt x="74790" y="106387"/>
                  </a:lnTo>
                  <a:lnTo>
                    <a:pt x="73799" y="106070"/>
                  </a:lnTo>
                  <a:lnTo>
                    <a:pt x="73228" y="106387"/>
                  </a:lnTo>
                  <a:lnTo>
                    <a:pt x="72009" y="106870"/>
                  </a:lnTo>
                  <a:lnTo>
                    <a:pt x="71412" y="107124"/>
                  </a:lnTo>
                  <a:lnTo>
                    <a:pt x="70485" y="107619"/>
                  </a:lnTo>
                  <a:close/>
                </a:path>
                <a:path w="345998" h="220980">
                  <a:moveTo>
                    <a:pt x="65303" y="162001"/>
                  </a:moveTo>
                  <a:lnTo>
                    <a:pt x="68643" y="164325"/>
                  </a:lnTo>
                  <a:lnTo>
                    <a:pt x="68643" y="160731"/>
                  </a:lnTo>
                  <a:lnTo>
                    <a:pt x="69176" y="161747"/>
                  </a:lnTo>
                  <a:lnTo>
                    <a:pt x="69913" y="162991"/>
                  </a:lnTo>
                  <a:lnTo>
                    <a:pt x="70485" y="163550"/>
                  </a:lnTo>
                  <a:lnTo>
                    <a:pt x="71412" y="165341"/>
                  </a:lnTo>
                  <a:lnTo>
                    <a:pt x="72009" y="166331"/>
                  </a:lnTo>
                  <a:lnTo>
                    <a:pt x="73228" y="167385"/>
                  </a:lnTo>
                  <a:lnTo>
                    <a:pt x="73799" y="167881"/>
                  </a:lnTo>
                  <a:lnTo>
                    <a:pt x="74790" y="166115"/>
                  </a:lnTo>
                  <a:lnTo>
                    <a:pt x="73799" y="164553"/>
                  </a:lnTo>
                  <a:lnTo>
                    <a:pt x="73228" y="163550"/>
                  </a:lnTo>
                  <a:lnTo>
                    <a:pt x="72009" y="161747"/>
                  </a:lnTo>
                  <a:lnTo>
                    <a:pt x="71412" y="160731"/>
                  </a:lnTo>
                  <a:lnTo>
                    <a:pt x="70485" y="159181"/>
                  </a:lnTo>
                  <a:lnTo>
                    <a:pt x="69913" y="158686"/>
                  </a:lnTo>
                  <a:lnTo>
                    <a:pt x="69176" y="157645"/>
                  </a:lnTo>
                  <a:lnTo>
                    <a:pt x="68643" y="157137"/>
                  </a:lnTo>
                  <a:lnTo>
                    <a:pt x="66865" y="157911"/>
                  </a:lnTo>
                  <a:lnTo>
                    <a:pt x="65138" y="161251"/>
                  </a:lnTo>
                  <a:lnTo>
                    <a:pt x="65303" y="162001"/>
                  </a:lnTo>
                  <a:close/>
                </a:path>
                <a:path w="345998" h="220980">
                  <a:moveTo>
                    <a:pt x="73799" y="87198"/>
                  </a:moveTo>
                  <a:lnTo>
                    <a:pt x="73228" y="85915"/>
                  </a:lnTo>
                  <a:lnTo>
                    <a:pt x="72009" y="84480"/>
                  </a:lnTo>
                  <a:lnTo>
                    <a:pt x="71412" y="83426"/>
                  </a:lnTo>
                  <a:lnTo>
                    <a:pt x="70485" y="81851"/>
                  </a:lnTo>
                  <a:lnTo>
                    <a:pt x="69913" y="81406"/>
                  </a:lnTo>
                  <a:lnTo>
                    <a:pt x="69176" y="80327"/>
                  </a:lnTo>
                  <a:lnTo>
                    <a:pt x="68643" y="79311"/>
                  </a:lnTo>
                  <a:lnTo>
                    <a:pt x="65138" y="73952"/>
                  </a:lnTo>
                  <a:lnTo>
                    <a:pt x="64287" y="72936"/>
                  </a:lnTo>
                  <a:lnTo>
                    <a:pt x="63080" y="70904"/>
                  </a:lnTo>
                  <a:lnTo>
                    <a:pt x="62280" y="69659"/>
                  </a:lnTo>
                  <a:lnTo>
                    <a:pt x="61493" y="68618"/>
                  </a:lnTo>
                  <a:lnTo>
                    <a:pt x="60680" y="67525"/>
                  </a:lnTo>
                  <a:lnTo>
                    <a:pt x="60223" y="66624"/>
                  </a:lnTo>
                  <a:lnTo>
                    <a:pt x="60223" y="71678"/>
                  </a:lnTo>
                  <a:lnTo>
                    <a:pt x="60680" y="72936"/>
                  </a:lnTo>
                  <a:lnTo>
                    <a:pt x="61493" y="73952"/>
                  </a:lnTo>
                  <a:lnTo>
                    <a:pt x="62280" y="75285"/>
                  </a:lnTo>
                  <a:lnTo>
                    <a:pt x="63080" y="76238"/>
                  </a:lnTo>
                  <a:lnTo>
                    <a:pt x="64287" y="78549"/>
                  </a:lnTo>
                  <a:lnTo>
                    <a:pt x="65138" y="79565"/>
                  </a:lnTo>
                  <a:lnTo>
                    <a:pt x="68643" y="85407"/>
                  </a:lnTo>
                  <a:lnTo>
                    <a:pt x="69176" y="86512"/>
                  </a:lnTo>
                  <a:lnTo>
                    <a:pt x="69913" y="87680"/>
                  </a:lnTo>
                  <a:lnTo>
                    <a:pt x="70485" y="88264"/>
                  </a:lnTo>
                  <a:lnTo>
                    <a:pt x="71412" y="88518"/>
                  </a:lnTo>
                  <a:lnTo>
                    <a:pt x="72009" y="88747"/>
                  </a:lnTo>
                  <a:lnTo>
                    <a:pt x="73228" y="89242"/>
                  </a:lnTo>
                  <a:lnTo>
                    <a:pt x="73799" y="87198"/>
                  </a:lnTo>
                  <a:close/>
                </a:path>
                <a:path w="345998" h="220980">
                  <a:moveTo>
                    <a:pt x="72440" y="117627"/>
                  </a:moveTo>
                  <a:lnTo>
                    <a:pt x="72009" y="115049"/>
                  </a:lnTo>
                  <a:lnTo>
                    <a:pt x="71412" y="114071"/>
                  </a:lnTo>
                  <a:lnTo>
                    <a:pt x="70485" y="112509"/>
                  </a:lnTo>
                  <a:lnTo>
                    <a:pt x="69913" y="112001"/>
                  </a:lnTo>
                  <a:lnTo>
                    <a:pt x="69176" y="111023"/>
                  </a:lnTo>
                  <a:lnTo>
                    <a:pt x="68643" y="109613"/>
                  </a:lnTo>
                  <a:lnTo>
                    <a:pt x="66865" y="109880"/>
                  </a:lnTo>
                  <a:lnTo>
                    <a:pt x="66865" y="103530"/>
                  </a:lnTo>
                  <a:lnTo>
                    <a:pt x="65138" y="100723"/>
                  </a:lnTo>
                  <a:lnTo>
                    <a:pt x="65138" y="104305"/>
                  </a:lnTo>
                  <a:lnTo>
                    <a:pt x="64287" y="103352"/>
                  </a:lnTo>
                  <a:lnTo>
                    <a:pt x="63080" y="101041"/>
                  </a:lnTo>
                  <a:lnTo>
                    <a:pt x="62280" y="100012"/>
                  </a:lnTo>
                  <a:lnTo>
                    <a:pt x="61493" y="99771"/>
                  </a:lnTo>
                  <a:lnTo>
                    <a:pt x="60680" y="100228"/>
                  </a:lnTo>
                  <a:lnTo>
                    <a:pt x="61493" y="102844"/>
                  </a:lnTo>
                  <a:lnTo>
                    <a:pt x="62280" y="104063"/>
                  </a:lnTo>
                  <a:lnTo>
                    <a:pt x="63080" y="105117"/>
                  </a:lnTo>
                  <a:lnTo>
                    <a:pt x="64287" y="107124"/>
                  </a:lnTo>
                  <a:lnTo>
                    <a:pt x="65138" y="108407"/>
                  </a:lnTo>
                  <a:lnTo>
                    <a:pt x="68643" y="113842"/>
                  </a:lnTo>
                  <a:lnTo>
                    <a:pt x="69176" y="114782"/>
                  </a:lnTo>
                  <a:lnTo>
                    <a:pt x="69913" y="115874"/>
                  </a:lnTo>
                  <a:lnTo>
                    <a:pt x="70485" y="116624"/>
                  </a:lnTo>
                  <a:lnTo>
                    <a:pt x="71412" y="118135"/>
                  </a:lnTo>
                  <a:lnTo>
                    <a:pt x="72009" y="119075"/>
                  </a:lnTo>
                  <a:lnTo>
                    <a:pt x="73228" y="119075"/>
                  </a:lnTo>
                  <a:lnTo>
                    <a:pt x="72440" y="117627"/>
                  </a:lnTo>
                  <a:close/>
                </a:path>
                <a:path w="345998" h="220980">
                  <a:moveTo>
                    <a:pt x="73228" y="136778"/>
                  </a:moveTo>
                  <a:lnTo>
                    <a:pt x="72009" y="134950"/>
                  </a:lnTo>
                  <a:lnTo>
                    <a:pt x="71412" y="133984"/>
                  </a:lnTo>
                  <a:lnTo>
                    <a:pt x="70485" y="132143"/>
                  </a:lnTo>
                  <a:lnTo>
                    <a:pt x="69913" y="131648"/>
                  </a:lnTo>
                  <a:lnTo>
                    <a:pt x="69176" y="130632"/>
                  </a:lnTo>
                  <a:lnTo>
                    <a:pt x="69176" y="133172"/>
                  </a:lnTo>
                  <a:lnTo>
                    <a:pt x="68643" y="132918"/>
                  </a:lnTo>
                  <a:lnTo>
                    <a:pt x="65303" y="134708"/>
                  </a:lnTo>
                  <a:lnTo>
                    <a:pt x="68643" y="136016"/>
                  </a:lnTo>
                  <a:lnTo>
                    <a:pt x="69176" y="136270"/>
                  </a:lnTo>
                  <a:lnTo>
                    <a:pt x="69913" y="136512"/>
                  </a:lnTo>
                  <a:lnTo>
                    <a:pt x="70485" y="136778"/>
                  </a:lnTo>
                  <a:lnTo>
                    <a:pt x="71412" y="138074"/>
                  </a:lnTo>
                  <a:lnTo>
                    <a:pt x="72009" y="138264"/>
                  </a:lnTo>
                  <a:lnTo>
                    <a:pt x="73228" y="136778"/>
                  </a:lnTo>
                  <a:close/>
                </a:path>
                <a:path w="345998" h="220980">
                  <a:moveTo>
                    <a:pt x="69176" y="164807"/>
                  </a:moveTo>
                  <a:lnTo>
                    <a:pt x="69913" y="162991"/>
                  </a:lnTo>
                  <a:lnTo>
                    <a:pt x="69176" y="161747"/>
                  </a:lnTo>
                  <a:lnTo>
                    <a:pt x="68643" y="160731"/>
                  </a:lnTo>
                  <a:lnTo>
                    <a:pt x="68643" y="164325"/>
                  </a:lnTo>
                  <a:lnTo>
                    <a:pt x="69176" y="164807"/>
                  </a:lnTo>
                  <a:close/>
                </a:path>
                <a:path w="345998" h="220980">
                  <a:moveTo>
                    <a:pt x="66865" y="103530"/>
                  </a:moveTo>
                  <a:lnTo>
                    <a:pt x="68643" y="101282"/>
                  </a:lnTo>
                  <a:lnTo>
                    <a:pt x="69176" y="100469"/>
                  </a:lnTo>
                  <a:lnTo>
                    <a:pt x="69913" y="98920"/>
                  </a:lnTo>
                  <a:lnTo>
                    <a:pt x="69176" y="97701"/>
                  </a:lnTo>
                  <a:lnTo>
                    <a:pt x="68643" y="96431"/>
                  </a:lnTo>
                  <a:lnTo>
                    <a:pt x="66078" y="95935"/>
                  </a:lnTo>
                  <a:lnTo>
                    <a:pt x="65138" y="96646"/>
                  </a:lnTo>
                  <a:lnTo>
                    <a:pt x="64287" y="97218"/>
                  </a:lnTo>
                  <a:lnTo>
                    <a:pt x="64287" y="103352"/>
                  </a:lnTo>
                  <a:lnTo>
                    <a:pt x="64287" y="99771"/>
                  </a:lnTo>
                  <a:lnTo>
                    <a:pt x="65138" y="100723"/>
                  </a:lnTo>
                  <a:lnTo>
                    <a:pt x="66865" y="103530"/>
                  </a:lnTo>
                  <a:close/>
                </a:path>
                <a:path w="345998" h="220980">
                  <a:moveTo>
                    <a:pt x="62280" y="138785"/>
                  </a:moveTo>
                  <a:lnTo>
                    <a:pt x="63080" y="141376"/>
                  </a:lnTo>
                  <a:lnTo>
                    <a:pt x="64287" y="143370"/>
                  </a:lnTo>
                  <a:lnTo>
                    <a:pt x="65138" y="144386"/>
                  </a:lnTo>
                  <a:lnTo>
                    <a:pt x="68643" y="149491"/>
                  </a:lnTo>
                  <a:lnTo>
                    <a:pt x="69176" y="150037"/>
                  </a:lnTo>
                  <a:lnTo>
                    <a:pt x="69913" y="147980"/>
                  </a:lnTo>
                  <a:lnTo>
                    <a:pt x="69176" y="146977"/>
                  </a:lnTo>
                  <a:lnTo>
                    <a:pt x="68643" y="145935"/>
                  </a:lnTo>
                  <a:lnTo>
                    <a:pt x="65138" y="140550"/>
                  </a:lnTo>
                  <a:lnTo>
                    <a:pt x="64287" y="139280"/>
                  </a:lnTo>
                  <a:lnTo>
                    <a:pt x="63080" y="138785"/>
                  </a:lnTo>
                  <a:lnTo>
                    <a:pt x="62280" y="138785"/>
                  </a:lnTo>
                  <a:close/>
                </a:path>
                <a:path w="345998" h="220980">
                  <a:moveTo>
                    <a:pt x="66078" y="25768"/>
                  </a:moveTo>
                  <a:lnTo>
                    <a:pt x="65138" y="22415"/>
                  </a:lnTo>
                  <a:lnTo>
                    <a:pt x="63080" y="22415"/>
                  </a:lnTo>
                  <a:lnTo>
                    <a:pt x="64287" y="25768"/>
                  </a:lnTo>
                  <a:lnTo>
                    <a:pt x="66078" y="25768"/>
                  </a:lnTo>
                  <a:close/>
                </a:path>
                <a:path w="345998" h="220980">
                  <a:moveTo>
                    <a:pt x="68643" y="150037"/>
                  </a:moveTo>
                  <a:lnTo>
                    <a:pt x="68643" y="149491"/>
                  </a:lnTo>
                  <a:lnTo>
                    <a:pt x="65138" y="144386"/>
                  </a:lnTo>
                  <a:lnTo>
                    <a:pt x="64287" y="143370"/>
                  </a:lnTo>
                  <a:lnTo>
                    <a:pt x="63080" y="141376"/>
                  </a:lnTo>
                  <a:lnTo>
                    <a:pt x="62280" y="140347"/>
                  </a:lnTo>
                  <a:lnTo>
                    <a:pt x="61493" y="139280"/>
                  </a:lnTo>
                  <a:lnTo>
                    <a:pt x="61493" y="142125"/>
                  </a:lnTo>
                  <a:lnTo>
                    <a:pt x="62280" y="143128"/>
                  </a:lnTo>
                  <a:lnTo>
                    <a:pt x="63080" y="144386"/>
                  </a:lnTo>
                  <a:lnTo>
                    <a:pt x="64287" y="146430"/>
                  </a:lnTo>
                  <a:lnTo>
                    <a:pt x="65138" y="147739"/>
                  </a:lnTo>
                  <a:lnTo>
                    <a:pt x="66078" y="149250"/>
                  </a:lnTo>
                  <a:lnTo>
                    <a:pt x="68643" y="150037"/>
                  </a:lnTo>
                  <a:close/>
                </a:path>
                <a:path w="345998" h="220980">
                  <a:moveTo>
                    <a:pt x="57683" y="129120"/>
                  </a:moveTo>
                  <a:lnTo>
                    <a:pt x="62280" y="129120"/>
                  </a:lnTo>
                  <a:lnTo>
                    <a:pt x="63080" y="129565"/>
                  </a:lnTo>
                  <a:lnTo>
                    <a:pt x="64287" y="130378"/>
                  </a:lnTo>
                  <a:lnTo>
                    <a:pt x="65138" y="130632"/>
                  </a:lnTo>
                  <a:lnTo>
                    <a:pt x="65138" y="123951"/>
                  </a:lnTo>
                  <a:lnTo>
                    <a:pt x="64287" y="122974"/>
                  </a:lnTo>
                  <a:lnTo>
                    <a:pt x="63080" y="120891"/>
                  </a:lnTo>
                  <a:lnTo>
                    <a:pt x="62280" y="119684"/>
                  </a:lnTo>
                  <a:lnTo>
                    <a:pt x="61493" y="118605"/>
                  </a:lnTo>
                  <a:lnTo>
                    <a:pt x="60680" y="117627"/>
                  </a:lnTo>
                  <a:lnTo>
                    <a:pt x="60223" y="116357"/>
                  </a:lnTo>
                  <a:lnTo>
                    <a:pt x="57683" y="129120"/>
                  </a:lnTo>
                  <a:close/>
                </a:path>
                <a:path w="345998" h="220980">
                  <a:moveTo>
                    <a:pt x="55105" y="67881"/>
                  </a:moveTo>
                  <a:lnTo>
                    <a:pt x="56134" y="71958"/>
                  </a:lnTo>
                  <a:lnTo>
                    <a:pt x="60223" y="78079"/>
                  </a:lnTo>
                  <a:lnTo>
                    <a:pt x="60680" y="79311"/>
                  </a:lnTo>
                  <a:lnTo>
                    <a:pt x="61493" y="80327"/>
                  </a:lnTo>
                  <a:lnTo>
                    <a:pt x="62280" y="81406"/>
                  </a:lnTo>
                  <a:lnTo>
                    <a:pt x="63080" y="82638"/>
                  </a:lnTo>
                  <a:lnTo>
                    <a:pt x="64287" y="84937"/>
                  </a:lnTo>
                  <a:lnTo>
                    <a:pt x="65138" y="82930"/>
                  </a:lnTo>
                  <a:lnTo>
                    <a:pt x="64287" y="81851"/>
                  </a:lnTo>
                  <a:lnTo>
                    <a:pt x="63080" y="79844"/>
                  </a:lnTo>
                  <a:lnTo>
                    <a:pt x="62280" y="78549"/>
                  </a:lnTo>
                  <a:lnTo>
                    <a:pt x="61493" y="77596"/>
                  </a:lnTo>
                  <a:lnTo>
                    <a:pt x="60680" y="76504"/>
                  </a:lnTo>
                  <a:lnTo>
                    <a:pt x="60223" y="75476"/>
                  </a:lnTo>
                  <a:lnTo>
                    <a:pt x="56134" y="69354"/>
                  </a:lnTo>
                  <a:lnTo>
                    <a:pt x="55105" y="67881"/>
                  </a:lnTo>
                  <a:close/>
                </a:path>
                <a:path w="345998" h="220980">
                  <a:moveTo>
                    <a:pt x="51828" y="20129"/>
                  </a:moveTo>
                  <a:lnTo>
                    <a:pt x="52285" y="22910"/>
                  </a:lnTo>
                  <a:lnTo>
                    <a:pt x="52806" y="23393"/>
                  </a:lnTo>
                  <a:lnTo>
                    <a:pt x="53251" y="24714"/>
                  </a:lnTo>
                  <a:lnTo>
                    <a:pt x="55105" y="27520"/>
                  </a:lnTo>
                  <a:lnTo>
                    <a:pt x="56134" y="28054"/>
                  </a:lnTo>
                  <a:lnTo>
                    <a:pt x="60223" y="27317"/>
                  </a:lnTo>
                  <a:lnTo>
                    <a:pt x="61493" y="27317"/>
                  </a:lnTo>
                  <a:lnTo>
                    <a:pt x="62280" y="27012"/>
                  </a:lnTo>
                  <a:lnTo>
                    <a:pt x="63080" y="24180"/>
                  </a:lnTo>
                  <a:lnTo>
                    <a:pt x="62280" y="22910"/>
                  </a:lnTo>
                  <a:lnTo>
                    <a:pt x="61493" y="22415"/>
                  </a:lnTo>
                  <a:lnTo>
                    <a:pt x="60680" y="20904"/>
                  </a:lnTo>
                  <a:lnTo>
                    <a:pt x="60223" y="20662"/>
                  </a:lnTo>
                  <a:lnTo>
                    <a:pt x="56134" y="20662"/>
                  </a:lnTo>
                  <a:lnTo>
                    <a:pt x="55105" y="20904"/>
                  </a:lnTo>
                  <a:lnTo>
                    <a:pt x="53251" y="20129"/>
                  </a:lnTo>
                  <a:lnTo>
                    <a:pt x="51828" y="20129"/>
                  </a:lnTo>
                  <a:close/>
                </a:path>
                <a:path w="345998" h="220980">
                  <a:moveTo>
                    <a:pt x="51828" y="46189"/>
                  </a:moveTo>
                  <a:lnTo>
                    <a:pt x="52285" y="49974"/>
                  </a:lnTo>
                  <a:lnTo>
                    <a:pt x="52806" y="50469"/>
                  </a:lnTo>
                  <a:lnTo>
                    <a:pt x="53251" y="51511"/>
                  </a:lnTo>
                  <a:lnTo>
                    <a:pt x="53251" y="54863"/>
                  </a:lnTo>
                  <a:lnTo>
                    <a:pt x="55105" y="57657"/>
                  </a:lnTo>
                  <a:lnTo>
                    <a:pt x="55105" y="54330"/>
                  </a:lnTo>
                  <a:lnTo>
                    <a:pt x="56134" y="55867"/>
                  </a:lnTo>
                  <a:lnTo>
                    <a:pt x="56134" y="61442"/>
                  </a:lnTo>
                  <a:lnTo>
                    <a:pt x="62280" y="61442"/>
                  </a:lnTo>
                  <a:lnTo>
                    <a:pt x="63080" y="66052"/>
                  </a:lnTo>
                  <a:lnTo>
                    <a:pt x="64287" y="68135"/>
                  </a:lnTo>
                  <a:lnTo>
                    <a:pt x="65138" y="69354"/>
                  </a:lnTo>
                  <a:lnTo>
                    <a:pt x="68643" y="74739"/>
                  </a:lnTo>
                  <a:lnTo>
                    <a:pt x="69176" y="75780"/>
                  </a:lnTo>
                  <a:lnTo>
                    <a:pt x="69913" y="77012"/>
                  </a:lnTo>
                  <a:lnTo>
                    <a:pt x="70485" y="77596"/>
                  </a:lnTo>
                  <a:lnTo>
                    <a:pt x="71412" y="79082"/>
                  </a:lnTo>
                  <a:lnTo>
                    <a:pt x="72009" y="80327"/>
                  </a:lnTo>
                  <a:lnTo>
                    <a:pt x="73228" y="81851"/>
                  </a:lnTo>
                  <a:lnTo>
                    <a:pt x="73799" y="82930"/>
                  </a:lnTo>
                  <a:lnTo>
                    <a:pt x="74790" y="84759"/>
                  </a:lnTo>
                  <a:lnTo>
                    <a:pt x="75247" y="85229"/>
                  </a:lnTo>
                  <a:lnTo>
                    <a:pt x="75552" y="85699"/>
                  </a:lnTo>
                  <a:lnTo>
                    <a:pt x="76327" y="86753"/>
                  </a:lnTo>
                  <a:lnTo>
                    <a:pt x="77076" y="88023"/>
                  </a:lnTo>
                  <a:lnTo>
                    <a:pt x="78346" y="90055"/>
                  </a:lnTo>
                  <a:lnTo>
                    <a:pt x="80403" y="92100"/>
                  </a:lnTo>
                  <a:lnTo>
                    <a:pt x="81953" y="92836"/>
                  </a:lnTo>
                  <a:lnTo>
                    <a:pt x="82677" y="93116"/>
                  </a:lnTo>
                  <a:lnTo>
                    <a:pt x="82956" y="93332"/>
                  </a:lnTo>
                  <a:lnTo>
                    <a:pt x="86258" y="94627"/>
                  </a:lnTo>
                  <a:lnTo>
                    <a:pt x="87541" y="95427"/>
                  </a:lnTo>
                  <a:lnTo>
                    <a:pt x="89547" y="96431"/>
                  </a:lnTo>
                  <a:lnTo>
                    <a:pt x="91363" y="97218"/>
                  </a:lnTo>
                  <a:lnTo>
                    <a:pt x="92630" y="95754"/>
                  </a:lnTo>
                  <a:lnTo>
                    <a:pt x="92913" y="95427"/>
                  </a:lnTo>
                  <a:lnTo>
                    <a:pt x="92913" y="97701"/>
                  </a:lnTo>
                  <a:lnTo>
                    <a:pt x="94932" y="98666"/>
                  </a:lnTo>
                  <a:lnTo>
                    <a:pt x="97777" y="100012"/>
                  </a:lnTo>
                  <a:lnTo>
                    <a:pt x="103365" y="102260"/>
                  </a:lnTo>
                  <a:lnTo>
                    <a:pt x="97777" y="93611"/>
                  </a:lnTo>
                  <a:lnTo>
                    <a:pt x="92913" y="85915"/>
                  </a:lnTo>
                  <a:lnTo>
                    <a:pt x="92621" y="95032"/>
                  </a:lnTo>
                  <a:lnTo>
                    <a:pt x="91363" y="93332"/>
                  </a:lnTo>
                  <a:lnTo>
                    <a:pt x="89547" y="90563"/>
                  </a:lnTo>
                  <a:lnTo>
                    <a:pt x="87541" y="87198"/>
                  </a:lnTo>
                  <a:lnTo>
                    <a:pt x="86258" y="85229"/>
                  </a:lnTo>
                  <a:lnTo>
                    <a:pt x="82956" y="80327"/>
                  </a:lnTo>
                  <a:lnTo>
                    <a:pt x="82677" y="79565"/>
                  </a:lnTo>
                  <a:lnTo>
                    <a:pt x="81953" y="78549"/>
                  </a:lnTo>
                  <a:lnTo>
                    <a:pt x="80403" y="76504"/>
                  </a:lnTo>
                  <a:lnTo>
                    <a:pt x="78346" y="73278"/>
                  </a:lnTo>
                  <a:lnTo>
                    <a:pt x="77076" y="70904"/>
                  </a:lnTo>
                  <a:lnTo>
                    <a:pt x="76327" y="69862"/>
                  </a:lnTo>
                  <a:lnTo>
                    <a:pt x="75552" y="68846"/>
                  </a:lnTo>
                  <a:lnTo>
                    <a:pt x="75247" y="68338"/>
                  </a:lnTo>
                  <a:lnTo>
                    <a:pt x="74790" y="67525"/>
                  </a:lnTo>
                  <a:lnTo>
                    <a:pt x="73799" y="66052"/>
                  </a:lnTo>
                  <a:lnTo>
                    <a:pt x="73799" y="65023"/>
                  </a:lnTo>
                  <a:lnTo>
                    <a:pt x="73228" y="65023"/>
                  </a:lnTo>
                  <a:lnTo>
                    <a:pt x="72009" y="64515"/>
                  </a:lnTo>
                  <a:lnTo>
                    <a:pt x="71412" y="64515"/>
                  </a:lnTo>
                  <a:lnTo>
                    <a:pt x="71412" y="62534"/>
                  </a:lnTo>
                  <a:lnTo>
                    <a:pt x="70485" y="60947"/>
                  </a:lnTo>
                  <a:lnTo>
                    <a:pt x="69913" y="60490"/>
                  </a:lnTo>
                  <a:lnTo>
                    <a:pt x="69176" y="59181"/>
                  </a:lnTo>
                  <a:lnTo>
                    <a:pt x="68643" y="58127"/>
                  </a:lnTo>
                  <a:lnTo>
                    <a:pt x="65138" y="52476"/>
                  </a:lnTo>
                  <a:lnTo>
                    <a:pt x="64287" y="51244"/>
                  </a:lnTo>
                  <a:lnTo>
                    <a:pt x="63080" y="49123"/>
                  </a:lnTo>
                  <a:lnTo>
                    <a:pt x="62280" y="47942"/>
                  </a:lnTo>
                  <a:lnTo>
                    <a:pt x="62280" y="47396"/>
                  </a:lnTo>
                  <a:lnTo>
                    <a:pt x="61493" y="47396"/>
                  </a:lnTo>
                  <a:lnTo>
                    <a:pt x="60680" y="47155"/>
                  </a:lnTo>
                  <a:lnTo>
                    <a:pt x="60223" y="47155"/>
                  </a:lnTo>
                  <a:lnTo>
                    <a:pt x="56134" y="46672"/>
                  </a:lnTo>
                  <a:lnTo>
                    <a:pt x="55105" y="46672"/>
                  </a:lnTo>
                  <a:lnTo>
                    <a:pt x="53251" y="46380"/>
                  </a:lnTo>
                  <a:lnTo>
                    <a:pt x="52285" y="46380"/>
                  </a:lnTo>
                  <a:lnTo>
                    <a:pt x="51828" y="46189"/>
                  </a:lnTo>
                  <a:close/>
                </a:path>
                <a:path w="345998" h="220980">
                  <a:moveTo>
                    <a:pt x="56134" y="81851"/>
                  </a:moveTo>
                  <a:lnTo>
                    <a:pt x="60223" y="83870"/>
                  </a:lnTo>
                  <a:lnTo>
                    <a:pt x="60223" y="80924"/>
                  </a:lnTo>
                  <a:lnTo>
                    <a:pt x="56134" y="75285"/>
                  </a:lnTo>
                  <a:lnTo>
                    <a:pt x="56134" y="81851"/>
                  </a:lnTo>
                  <a:close/>
                </a:path>
                <a:path w="345998" h="220980">
                  <a:moveTo>
                    <a:pt x="60223" y="35204"/>
                  </a:moveTo>
                  <a:lnTo>
                    <a:pt x="59029" y="33604"/>
                  </a:lnTo>
                  <a:lnTo>
                    <a:pt x="56134" y="33604"/>
                  </a:lnTo>
                  <a:lnTo>
                    <a:pt x="56134" y="32080"/>
                  </a:lnTo>
                  <a:lnTo>
                    <a:pt x="55105" y="32080"/>
                  </a:lnTo>
                  <a:lnTo>
                    <a:pt x="53251" y="31864"/>
                  </a:lnTo>
                  <a:lnTo>
                    <a:pt x="55105" y="36728"/>
                  </a:lnTo>
                  <a:lnTo>
                    <a:pt x="56134" y="38188"/>
                  </a:lnTo>
                  <a:lnTo>
                    <a:pt x="59029" y="37490"/>
                  </a:lnTo>
                  <a:lnTo>
                    <a:pt x="60223" y="35204"/>
                  </a:lnTo>
                  <a:close/>
                </a:path>
                <a:path w="345998" h="220980">
                  <a:moveTo>
                    <a:pt x="40855" y="103085"/>
                  </a:moveTo>
                  <a:lnTo>
                    <a:pt x="40335" y="102527"/>
                  </a:lnTo>
                  <a:lnTo>
                    <a:pt x="40335" y="106070"/>
                  </a:lnTo>
                  <a:lnTo>
                    <a:pt x="42633" y="109461"/>
                  </a:lnTo>
                  <a:lnTo>
                    <a:pt x="43154" y="110489"/>
                  </a:lnTo>
                  <a:lnTo>
                    <a:pt x="43916" y="111467"/>
                  </a:lnTo>
                  <a:lnTo>
                    <a:pt x="44691" y="112775"/>
                  </a:lnTo>
                  <a:lnTo>
                    <a:pt x="45453" y="113842"/>
                  </a:lnTo>
                  <a:lnTo>
                    <a:pt x="45681" y="114338"/>
                  </a:lnTo>
                  <a:lnTo>
                    <a:pt x="46710" y="116116"/>
                  </a:lnTo>
                  <a:lnTo>
                    <a:pt x="47218" y="116624"/>
                  </a:lnTo>
                  <a:lnTo>
                    <a:pt x="48260" y="118135"/>
                  </a:lnTo>
                  <a:lnTo>
                    <a:pt x="48818" y="119392"/>
                  </a:lnTo>
                  <a:lnTo>
                    <a:pt x="49491" y="119900"/>
                  </a:lnTo>
                  <a:lnTo>
                    <a:pt x="50292" y="120611"/>
                  </a:lnTo>
                  <a:lnTo>
                    <a:pt x="50542" y="120873"/>
                  </a:lnTo>
                  <a:lnTo>
                    <a:pt x="50558" y="118351"/>
                  </a:lnTo>
                  <a:lnTo>
                    <a:pt x="51828" y="119900"/>
                  </a:lnTo>
                  <a:lnTo>
                    <a:pt x="52285" y="120891"/>
                  </a:lnTo>
                  <a:lnTo>
                    <a:pt x="52806" y="121462"/>
                  </a:lnTo>
                  <a:lnTo>
                    <a:pt x="53251" y="122681"/>
                  </a:lnTo>
                  <a:lnTo>
                    <a:pt x="55105" y="123228"/>
                  </a:lnTo>
                  <a:lnTo>
                    <a:pt x="56134" y="125031"/>
                  </a:lnTo>
                  <a:lnTo>
                    <a:pt x="56134" y="126542"/>
                  </a:lnTo>
                  <a:lnTo>
                    <a:pt x="55105" y="125463"/>
                  </a:lnTo>
                  <a:lnTo>
                    <a:pt x="55105" y="128612"/>
                  </a:lnTo>
                  <a:lnTo>
                    <a:pt x="56134" y="129120"/>
                  </a:lnTo>
                  <a:lnTo>
                    <a:pt x="57683" y="129120"/>
                  </a:lnTo>
                  <a:lnTo>
                    <a:pt x="60223" y="116357"/>
                  </a:lnTo>
                  <a:lnTo>
                    <a:pt x="60223" y="115049"/>
                  </a:lnTo>
                  <a:lnTo>
                    <a:pt x="60680" y="116116"/>
                  </a:lnTo>
                  <a:lnTo>
                    <a:pt x="61493" y="117335"/>
                  </a:lnTo>
                  <a:lnTo>
                    <a:pt x="62280" y="118351"/>
                  </a:lnTo>
                  <a:lnTo>
                    <a:pt x="63080" y="119392"/>
                  </a:lnTo>
                  <a:lnTo>
                    <a:pt x="64287" y="121716"/>
                  </a:lnTo>
                  <a:lnTo>
                    <a:pt x="65138" y="122681"/>
                  </a:lnTo>
                  <a:lnTo>
                    <a:pt x="65138" y="130632"/>
                  </a:lnTo>
                  <a:lnTo>
                    <a:pt x="68643" y="132664"/>
                  </a:lnTo>
                  <a:lnTo>
                    <a:pt x="68643" y="128320"/>
                  </a:lnTo>
                  <a:lnTo>
                    <a:pt x="69176" y="129387"/>
                  </a:lnTo>
                  <a:lnTo>
                    <a:pt x="69913" y="130632"/>
                  </a:lnTo>
                  <a:lnTo>
                    <a:pt x="70485" y="131127"/>
                  </a:lnTo>
                  <a:lnTo>
                    <a:pt x="71412" y="132664"/>
                  </a:lnTo>
                  <a:lnTo>
                    <a:pt x="72009" y="133984"/>
                  </a:lnTo>
                  <a:lnTo>
                    <a:pt x="73228" y="135470"/>
                  </a:lnTo>
                  <a:lnTo>
                    <a:pt x="73799" y="136512"/>
                  </a:lnTo>
                  <a:lnTo>
                    <a:pt x="74790" y="138264"/>
                  </a:lnTo>
                  <a:lnTo>
                    <a:pt x="75247" y="138785"/>
                  </a:lnTo>
                  <a:lnTo>
                    <a:pt x="75552" y="139001"/>
                  </a:lnTo>
                  <a:lnTo>
                    <a:pt x="76327" y="139001"/>
                  </a:lnTo>
                  <a:lnTo>
                    <a:pt x="77076" y="139280"/>
                  </a:lnTo>
                  <a:lnTo>
                    <a:pt x="78346" y="140550"/>
                  </a:lnTo>
                  <a:lnTo>
                    <a:pt x="80403" y="138785"/>
                  </a:lnTo>
                  <a:lnTo>
                    <a:pt x="80403" y="137223"/>
                  </a:lnTo>
                  <a:lnTo>
                    <a:pt x="78346" y="133984"/>
                  </a:lnTo>
                  <a:lnTo>
                    <a:pt x="78346" y="135712"/>
                  </a:lnTo>
                  <a:lnTo>
                    <a:pt x="77076" y="133438"/>
                  </a:lnTo>
                  <a:lnTo>
                    <a:pt x="76327" y="132435"/>
                  </a:lnTo>
                  <a:lnTo>
                    <a:pt x="75552" y="131127"/>
                  </a:lnTo>
                  <a:lnTo>
                    <a:pt x="75247" y="130632"/>
                  </a:lnTo>
                  <a:lnTo>
                    <a:pt x="74790" y="130047"/>
                  </a:lnTo>
                  <a:lnTo>
                    <a:pt x="73799" y="128612"/>
                  </a:lnTo>
                  <a:lnTo>
                    <a:pt x="73228" y="127304"/>
                  </a:lnTo>
                  <a:lnTo>
                    <a:pt x="72009" y="125755"/>
                  </a:lnTo>
                  <a:lnTo>
                    <a:pt x="71412" y="124802"/>
                  </a:lnTo>
                  <a:lnTo>
                    <a:pt x="70485" y="122974"/>
                  </a:lnTo>
                  <a:lnTo>
                    <a:pt x="69913" y="122415"/>
                  </a:lnTo>
                  <a:lnTo>
                    <a:pt x="69176" y="121462"/>
                  </a:lnTo>
                  <a:lnTo>
                    <a:pt x="68643" y="120395"/>
                  </a:lnTo>
                  <a:lnTo>
                    <a:pt x="65138" y="114782"/>
                  </a:lnTo>
                  <a:lnTo>
                    <a:pt x="64287" y="113842"/>
                  </a:lnTo>
                  <a:lnTo>
                    <a:pt x="63080" y="111467"/>
                  </a:lnTo>
                  <a:lnTo>
                    <a:pt x="62280" y="110489"/>
                  </a:lnTo>
                  <a:lnTo>
                    <a:pt x="61493" y="109461"/>
                  </a:lnTo>
                  <a:lnTo>
                    <a:pt x="60680" y="108407"/>
                  </a:lnTo>
                  <a:lnTo>
                    <a:pt x="60223" y="107124"/>
                  </a:lnTo>
                  <a:lnTo>
                    <a:pt x="56134" y="101282"/>
                  </a:lnTo>
                  <a:lnTo>
                    <a:pt x="55105" y="99504"/>
                  </a:lnTo>
                  <a:lnTo>
                    <a:pt x="54876" y="107124"/>
                  </a:lnTo>
                  <a:lnTo>
                    <a:pt x="55105" y="107327"/>
                  </a:lnTo>
                  <a:lnTo>
                    <a:pt x="56134" y="108927"/>
                  </a:lnTo>
                  <a:lnTo>
                    <a:pt x="56134" y="110489"/>
                  </a:lnTo>
                  <a:lnTo>
                    <a:pt x="55105" y="108927"/>
                  </a:lnTo>
                  <a:lnTo>
                    <a:pt x="53251" y="105816"/>
                  </a:lnTo>
                  <a:lnTo>
                    <a:pt x="52806" y="105117"/>
                  </a:lnTo>
                  <a:lnTo>
                    <a:pt x="52285" y="104851"/>
                  </a:lnTo>
                  <a:lnTo>
                    <a:pt x="51828" y="104305"/>
                  </a:lnTo>
                  <a:lnTo>
                    <a:pt x="50558" y="103352"/>
                  </a:lnTo>
                  <a:lnTo>
                    <a:pt x="50535" y="118288"/>
                  </a:lnTo>
                  <a:lnTo>
                    <a:pt x="50292" y="117627"/>
                  </a:lnTo>
                  <a:lnTo>
                    <a:pt x="49491" y="116624"/>
                  </a:lnTo>
                  <a:lnTo>
                    <a:pt x="48818" y="115544"/>
                  </a:lnTo>
                  <a:lnTo>
                    <a:pt x="48260" y="114528"/>
                  </a:lnTo>
                  <a:lnTo>
                    <a:pt x="47218" y="112775"/>
                  </a:lnTo>
                  <a:lnTo>
                    <a:pt x="46710" y="112242"/>
                  </a:lnTo>
                  <a:lnTo>
                    <a:pt x="45681" y="110731"/>
                  </a:lnTo>
                  <a:lnTo>
                    <a:pt x="45453" y="109880"/>
                  </a:lnTo>
                  <a:lnTo>
                    <a:pt x="44691" y="108927"/>
                  </a:lnTo>
                  <a:lnTo>
                    <a:pt x="43916" y="104851"/>
                  </a:lnTo>
                  <a:lnTo>
                    <a:pt x="43916" y="105117"/>
                  </a:lnTo>
                  <a:lnTo>
                    <a:pt x="43154" y="104305"/>
                  </a:lnTo>
                  <a:lnTo>
                    <a:pt x="43916" y="107911"/>
                  </a:lnTo>
                  <a:lnTo>
                    <a:pt x="43154" y="106870"/>
                  </a:lnTo>
                  <a:lnTo>
                    <a:pt x="42633" y="105625"/>
                  </a:lnTo>
                  <a:lnTo>
                    <a:pt x="42633" y="104063"/>
                  </a:lnTo>
                  <a:lnTo>
                    <a:pt x="40855" y="103085"/>
                  </a:lnTo>
                  <a:close/>
                </a:path>
                <a:path w="345998" h="220980">
                  <a:moveTo>
                    <a:pt x="29857" y="118605"/>
                  </a:moveTo>
                  <a:lnTo>
                    <a:pt x="30886" y="122681"/>
                  </a:lnTo>
                  <a:lnTo>
                    <a:pt x="31953" y="124802"/>
                  </a:lnTo>
                  <a:lnTo>
                    <a:pt x="33439" y="128079"/>
                  </a:lnTo>
                  <a:lnTo>
                    <a:pt x="34721" y="130378"/>
                  </a:lnTo>
                  <a:lnTo>
                    <a:pt x="36233" y="132143"/>
                  </a:lnTo>
                  <a:lnTo>
                    <a:pt x="37058" y="132918"/>
                  </a:lnTo>
                  <a:lnTo>
                    <a:pt x="37553" y="133438"/>
                  </a:lnTo>
                  <a:lnTo>
                    <a:pt x="39077" y="134467"/>
                  </a:lnTo>
                  <a:lnTo>
                    <a:pt x="40335" y="135470"/>
                  </a:lnTo>
                  <a:lnTo>
                    <a:pt x="42633" y="136512"/>
                  </a:lnTo>
                  <a:lnTo>
                    <a:pt x="43154" y="136982"/>
                  </a:lnTo>
                  <a:lnTo>
                    <a:pt x="43916" y="137223"/>
                  </a:lnTo>
                  <a:lnTo>
                    <a:pt x="43916" y="138074"/>
                  </a:lnTo>
                  <a:lnTo>
                    <a:pt x="43154" y="137782"/>
                  </a:lnTo>
                  <a:lnTo>
                    <a:pt x="42633" y="137782"/>
                  </a:lnTo>
                  <a:lnTo>
                    <a:pt x="40335" y="137223"/>
                  </a:lnTo>
                  <a:lnTo>
                    <a:pt x="39077" y="136778"/>
                  </a:lnTo>
                  <a:lnTo>
                    <a:pt x="37553" y="136016"/>
                  </a:lnTo>
                  <a:lnTo>
                    <a:pt x="37058" y="135712"/>
                  </a:lnTo>
                  <a:lnTo>
                    <a:pt x="36233" y="135204"/>
                  </a:lnTo>
                  <a:lnTo>
                    <a:pt x="34721" y="134467"/>
                  </a:lnTo>
                  <a:lnTo>
                    <a:pt x="33439" y="133438"/>
                  </a:lnTo>
                  <a:lnTo>
                    <a:pt x="31953" y="132143"/>
                  </a:lnTo>
                  <a:lnTo>
                    <a:pt x="30886" y="131127"/>
                  </a:lnTo>
                  <a:lnTo>
                    <a:pt x="29857" y="130047"/>
                  </a:lnTo>
                  <a:lnTo>
                    <a:pt x="28079" y="127596"/>
                  </a:lnTo>
                  <a:lnTo>
                    <a:pt x="27051" y="126809"/>
                  </a:lnTo>
                  <a:lnTo>
                    <a:pt x="25742" y="125996"/>
                  </a:lnTo>
                  <a:lnTo>
                    <a:pt x="24993" y="125755"/>
                  </a:lnTo>
                  <a:lnTo>
                    <a:pt x="23482" y="125031"/>
                  </a:lnTo>
                  <a:lnTo>
                    <a:pt x="22466" y="124802"/>
                  </a:lnTo>
                  <a:lnTo>
                    <a:pt x="23482" y="129120"/>
                  </a:lnTo>
                  <a:lnTo>
                    <a:pt x="24993" y="131648"/>
                  </a:lnTo>
                  <a:lnTo>
                    <a:pt x="25742" y="132664"/>
                  </a:lnTo>
                  <a:lnTo>
                    <a:pt x="27051" y="134950"/>
                  </a:lnTo>
                  <a:lnTo>
                    <a:pt x="28079" y="136016"/>
                  </a:lnTo>
                  <a:lnTo>
                    <a:pt x="29857" y="137528"/>
                  </a:lnTo>
                  <a:lnTo>
                    <a:pt x="30886" y="138264"/>
                  </a:lnTo>
                  <a:lnTo>
                    <a:pt x="31953" y="139001"/>
                  </a:lnTo>
                  <a:lnTo>
                    <a:pt x="33439" y="139826"/>
                  </a:lnTo>
                  <a:lnTo>
                    <a:pt x="34721" y="140550"/>
                  </a:lnTo>
                  <a:lnTo>
                    <a:pt x="36233" y="141376"/>
                  </a:lnTo>
                  <a:lnTo>
                    <a:pt x="37058" y="141858"/>
                  </a:lnTo>
                  <a:lnTo>
                    <a:pt x="37553" y="142125"/>
                  </a:lnTo>
                  <a:lnTo>
                    <a:pt x="39077" y="142620"/>
                  </a:lnTo>
                  <a:lnTo>
                    <a:pt x="40335" y="143128"/>
                  </a:lnTo>
                  <a:lnTo>
                    <a:pt x="42633" y="143890"/>
                  </a:lnTo>
                  <a:lnTo>
                    <a:pt x="43154" y="144132"/>
                  </a:lnTo>
                  <a:lnTo>
                    <a:pt x="43916" y="144386"/>
                  </a:lnTo>
                  <a:lnTo>
                    <a:pt x="44691" y="144640"/>
                  </a:lnTo>
                  <a:lnTo>
                    <a:pt x="45453" y="144881"/>
                  </a:lnTo>
                  <a:lnTo>
                    <a:pt x="45681" y="145199"/>
                  </a:lnTo>
                  <a:lnTo>
                    <a:pt x="46710" y="145376"/>
                  </a:lnTo>
                  <a:lnTo>
                    <a:pt x="47218" y="145376"/>
                  </a:lnTo>
                  <a:lnTo>
                    <a:pt x="48260" y="145935"/>
                  </a:lnTo>
                  <a:lnTo>
                    <a:pt x="48818" y="145935"/>
                  </a:lnTo>
                  <a:lnTo>
                    <a:pt x="49491" y="146189"/>
                  </a:lnTo>
                  <a:lnTo>
                    <a:pt x="50292" y="146430"/>
                  </a:lnTo>
                  <a:lnTo>
                    <a:pt x="50558" y="146430"/>
                  </a:lnTo>
                  <a:lnTo>
                    <a:pt x="51828" y="146710"/>
                  </a:lnTo>
                  <a:lnTo>
                    <a:pt x="52285" y="146977"/>
                  </a:lnTo>
                  <a:lnTo>
                    <a:pt x="52806" y="146977"/>
                  </a:lnTo>
                  <a:lnTo>
                    <a:pt x="53251" y="147243"/>
                  </a:lnTo>
                  <a:lnTo>
                    <a:pt x="55105" y="147446"/>
                  </a:lnTo>
                  <a:lnTo>
                    <a:pt x="56134" y="147739"/>
                  </a:lnTo>
                  <a:lnTo>
                    <a:pt x="60223" y="148424"/>
                  </a:lnTo>
                  <a:lnTo>
                    <a:pt x="60223" y="146977"/>
                  </a:lnTo>
                  <a:lnTo>
                    <a:pt x="56134" y="141376"/>
                  </a:lnTo>
                  <a:lnTo>
                    <a:pt x="60223" y="146977"/>
                  </a:lnTo>
                  <a:lnTo>
                    <a:pt x="60680" y="148208"/>
                  </a:lnTo>
                  <a:lnTo>
                    <a:pt x="61493" y="148805"/>
                  </a:lnTo>
                  <a:lnTo>
                    <a:pt x="62280" y="149047"/>
                  </a:lnTo>
                  <a:lnTo>
                    <a:pt x="63080" y="146710"/>
                  </a:lnTo>
                  <a:lnTo>
                    <a:pt x="62280" y="145707"/>
                  </a:lnTo>
                  <a:lnTo>
                    <a:pt x="61493" y="144386"/>
                  </a:lnTo>
                  <a:lnTo>
                    <a:pt x="60680" y="143370"/>
                  </a:lnTo>
                  <a:lnTo>
                    <a:pt x="60223" y="142341"/>
                  </a:lnTo>
                  <a:lnTo>
                    <a:pt x="60223" y="139826"/>
                  </a:lnTo>
                  <a:lnTo>
                    <a:pt x="57683" y="137528"/>
                  </a:lnTo>
                  <a:lnTo>
                    <a:pt x="56883" y="137528"/>
                  </a:lnTo>
                  <a:lnTo>
                    <a:pt x="56134" y="137223"/>
                  </a:lnTo>
                  <a:lnTo>
                    <a:pt x="55105" y="136778"/>
                  </a:lnTo>
                  <a:lnTo>
                    <a:pt x="55105" y="139826"/>
                  </a:lnTo>
                  <a:lnTo>
                    <a:pt x="53251" y="136982"/>
                  </a:lnTo>
                  <a:lnTo>
                    <a:pt x="52806" y="136016"/>
                  </a:lnTo>
                  <a:lnTo>
                    <a:pt x="52285" y="135712"/>
                  </a:lnTo>
                  <a:lnTo>
                    <a:pt x="51828" y="135470"/>
                  </a:lnTo>
                  <a:lnTo>
                    <a:pt x="50558" y="134950"/>
                  </a:lnTo>
                  <a:lnTo>
                    <a:pt x="50292" y="134708"/>
                  </a:lnTo>
                  <a:lnTo>
                    <a:pt x="49491" y="134226"/>
                  </a:lnTo>
                  <a:lnTo>
                    <a:pt x="48818" y="133984"/>
                  </a:lnTo>
                  <a:lnTo>
                    <a:pt x="48260" y="133438"/>
                  </a:lnTo>
                  <a:lnTo>
                    <a:pt x="47218" y="132918"/>
                  </a:lnTo>
                  <a:lnTo>
                    <a:pt x="46710" y="132664"/>
                  </a:lnTo>
                  <a:lnTo>
                    <a:pt x="45681" y="132143"/>
                  </a:lnTo>
                  <a:lnTo>
                    <a:pt x="45453" y="131902"/>
                  </a:lnTo>
                  <a:lnTo>
                    <a:pt x="44691" y="131394"/>
                  </a:lnTo>
                  <a:lnTo>
                    <a:pt x="43916" y="130632"/>
                  </a:lnTo>
                  <a:lnTo>
                    <a:pt x="43154" y="130047"/>
                  </a:lnTo>
                  <a:lnTo>
                    <a:pt x="42633" y="129387"/>
                  </a:lnTo>
                  <a:lnTo>
                    <a:pt x="40335" y="127304"/>
                  </a:lnTo>
                  <a:lnTo>
                    <a:pt x="39077" y="125463"/>
                  </a:lnTo>
                  <a:lnTo>
                    <a:pt x="37553" y="123228"/>
                  </a:lnTo>
                  <a:lnTo>
                    <a:pt x="37058" y="122415"/>
                  </a:lnTo>
                  <a:lnTo>
                    <a:pt x="36233" y="121716"/>
                  </a:lnTo>
                  <a:lnTo>
                    <a:pt x="34721" y="120611"/>
                  </a:lnTo>
                  <a:lnTo>
                    <a:pt x="33439" y="119684"/>
                  </a:lnTo>
                  <a:lnTo>
                    <a:pt x="31953" y="119075"/>
                  </a:lnTo>
                  <a:lnTo>
                    <a:pt x="30886" y="118897"/>
                  </a:lnTo>
                  <a:lnTo>
                    <a:pt x="29857" y="118605"/>
                  </a:lnTo>
                  <a:close/>
                </a:path>
                <a:path w="345998" h="220980">
                  <a:moveTo>
                    <a:pt x="50313" y="28778"/>
                  </a:moveTo>
                  <a:lnTo>
                    <a:pt x="51828" y="28778"/>
                  </a:lnTo>
                  <a:lnTo>
                    <a:pt x="52285" y="28549"/>
                  </a:lnTo>
                  <a:lnTo>
                    <a:pt x="52806" y="28257"/>
                  </a:lnTo>
                  <a:lnTo>
                    <a:pt x="53251" y="28054"/>
                  </a:lnTo>
                  <a:lnTo>
                    <a:pt x="55105" y="27520"/>
                  </a:lnTo>
                  <a:lnTo>
                    <a:pt x="53251" y="24714"/>
                  </a:lnTo>
                  <a:lnTo>
                    <a:pt x="52806" y="23393"/>
                  </a:lnTo>
                  <a:lnTo>
                    <a:pt x="52285" y="22910"/>
                  </a:lnTo>
                  <a:lnTo>
                    <a:pt x="51828" y="21970"/>
                  </a:lnTo>
                  <a:lnTo>
                    <a:pt x="50558" y="20129"/>
                  </a:lnTo>
                  <a:lnTo>
                    <a:pt x="48260" y="20129"/>
                  </a:lnTo>
                  <a:lnTo>
                    <a:pt x="47218" y="20662"/>
                  </a:lnTo>
                  <a:lnTo>
                    <a:pt x="46710" y="20904"/>
                  </a:lnTo>
                  <a:lnTo>
                    <a:pt x="45681" y="20904"/>
                  </a:lnTo>
                  <a:lnTo>
                    <a:pt x="46710" y="23685"/>
                  </a:lnTo>
                  <a:lnTo>
                    <a:pt x="47218" y="24180"/>
                  </a:lnTo>
                  <a:lnTo>
                    <a:pt x="48260" y="25958"/>
                  </a:lnTo>
                  <a:lnTo>
                    <a:pt x="48818" y="27012"/>
                  </a:lnTo>
                  <a:lnTo>
                    <a:pt x="49491" y="28054"/>
                  </a:lnTo>
                  <a:lnTo>
                    <a:pt x="50292" y="28778"/>
                  </a:lnTo>
                  <a:close/>
                </a:path>
                <a:path w="345998" h="220980">
                  <a:moveTo>
                    <a:pt x="51828" y="58699"/>
                  </a:moveTo>
                  <a:lnTo>
                    <a:pt x="51828" y="57873"/>
                  </a:lnTo>
                  <a:lnTo>
                    <a:pt x="52285" y="59664"/>
                  </a:lnTo>
                  <a:lnTo>
                    <a:pt x="52806" y="60172"/>
                  </a:lnTo>
                  <a:lnTo>
                    <a:pt x="53251" y="61442"/>
                  </a:lnTo>
                  <a:lnTo>
                    <a:pt x="55105" y="61442"/>
                  </a:lnTo>
                  <a:lnTo>
                    <a:pt x="56134" y="59423"/>
                  </a:lnTo>
                  <a:lnTo>
                    <a:pt x="55105" y="57873"/>
                  </a:lnTo>
                  <a:lnTo>
                    <a:pt x="53251" y="55384"/>
                  </a:lnTo>
                  <a:lnTo>
                    <a:pt x="52806" y="54330"/>
                  </a:lnTo>
                  <a:lnTo>
                    <a:pt x="52285" y="53784"/>
                  </a:lnTo>
                  <a:lnTo>
                    <a:pt x="51828" y="52755"/>
                  </a:lnTo>
                  <a:lnTo>
                    <a:pt x="51828" y="58699"/>
                  </a:lnTo>
                  <a:close/>
                </a:path>
                <a:path w="345998" h="220980">
                  <a:moveTo>
                    <a:pt x="46710" y="79311"/>
                  </a:moveTo>
                  <a:lnTo>
                    <a:pt x="45681" y="78257"/>
                  </a:lnTo>
                  <a:lnTo>
                    <a:pt x="45453" y="78079"/>
                  </a:lnTo>
                  <a:lnTo>
                    <a:pt x="44691" y="77596"/>
                  </a:lnTo>
                  <a:lnTo>
                    <a:pt x="44424" y="78257"/>
                  </a:lnTo>
                  <a:lnTo>
                    <a:pt x="44691" y="81127"/>
                  </a:lnTo>
                  <a:lnTo>
                    <a:pt x="45453" y="82156"/>
                  </a:lnTo>
                  <a:lnTo>
                    <a:pt x="45681" y="82638"/>
                  </a:lnTo>
                  <a:lnTo>
                    <a:pt x="46710" y="84480"/>
                  </a:lnTo>
                  <a:lnTo>
                    <a:pt x="47218" y="84937"/>
                  </a:lnTo>
                  <a:lnTo>
                    <a:pt x="48260" y="86512"/>
                  </a:lnTo>
                  <a:lnTo>
                    <a:pt x="48818" y="87680"/>
                  </a:lnTo>
                  <a:lnTo>
                    <a:pt x="49491" y="88747"/>
                  </a:lnTo>
                  <a:lnTo>
                    <a:pt x="50292" y="89788"/>
                  </a:lnTo>
                  <a:lnTo>
                    <a:pt x="50465" y="90128"/>
                  </a:lnTo>
                  <a:lnTo>
                    <a:pt x="50558" y="85915"/>
                  </a:lnTo>
                  <a:lnTo>
                    <a:pt x="51828" y="87477"/>
                  </a:lnTo>
                  <a:lnTo>
                    <a:pt x="52285" y="88747"/>
                  </a:lnTo>
                  <a:lnTo>
                    <a:pt x="52806" y="89242"/>
                  </a:lnTo>
                  <a:lnTo>
                    <a:pt x="53251" y="90309"/>
                  </a:lnTo>
                  <a:lnTo>
                    <a:pt x="55105" y="93116"/>
                  </a:lnTo>
                  <a:lnTo>
                    <a:pt x="56134" y="94627"/>
                  </a:lnTo>
                  <a:lnTo>
                    <a:pt x="56134" y="91058"/>
                  </a:lnTo>
                  <a:lnTo>
                    <a:pt x="55105" y="90309"/>
                  </a:lnTo>
                  <a:lnTo>
                    <a:pt x="54876" y="90309"/>
                  </a:lnTo>
                  <a:lnTo>
                    <a:pt x="53251" y="87198"/>
                  </a:lnTo>
                  <a:lnTo>
                    <a:pt x="52806" y="85915"/>
                  </a:lnTo>
                  <a:lnTo>
                    <a:pt x="52285" y="85407"/>
                  </a:lnTo>
                  <a:lnTo>
                    <a:pt x="51828" y="84480"/>
                  </a:lnTo>
                  <a:lnTo>
                    <a:pt x="51828" y="83870"/>
                  </a:lnTo>
                  <a:lnTo>
                    <a:pt x="50558" y="81851"/>
                  </a:lnTo>
                  <a:lnTo>
                    <a:pt x="50454" y="85717"/>
                  </a:lnTo>
                  <a:lnTo>
                    <a:pt x="50292" y="85407"/>
                  </a:lnTo>
                  <a:lnTo>
                    <a:pt x="49491" y="84480"/>
                  </a:lnTo>
                  <a:lnTo>
                    <a:pt x="48818" y="83146"/>
                  </a:lnTo>
                  <a:lnTo>
                    <a:pt x="48260" y="82156"/>
                  </a:lnTo>
                  <a:lnTo>
                    <a:pt x="47218" y="80632"/>
                  </a:lnTo>
                  <a:lnTo>
                    <a:pt x="46710" y="80048"/>
                  </a:lnTo>
                  <a:lnTo>
                    <a:pt x="46710" y="79311"/>
                  </a:lnTo>
                  <a:close/>
                </a:path>
                <a:path w="345998" h="220980">
                  <a:moveTo>
                    <a:pt x="50558" y="118351"/>
                  </a:moveTo>
                  <a:lnTo>
                    <a:pt x="50558" y="120891"/>
                  </a:lnTo>
                  <a:lnTo>
                    <a:pt x="51828" y="119900"/>
                  </a:lnTo>
                  <a:lnTo>
                    <a:pt x="50558" y="118351"/>
                  </a:lnTo>
                  <a:close/>
                </a:path>
                <a:path w="345998" h="220980">
                  <a:moveTo>
                    <a:pt x="48260" y="46672"/>
                  </a:moveTo>
                  <a:lnTo>
                    <a:pt x="47218" y="45910"/>
                  </a:lnTo>
                  <a:lnTo>
                    <a:pt x="44691" y="45910"/>
                  </a:lnTo>
                  <a:lnTo>
                    <a:pt x="45453" y="48704"/>
                  </a:lnTo>
                  <a:lnTo>
                    <a:pt x="45681" y="49123"/>
                  </a:lnTo>
                  <a:lnTo>
                    <a:pt x="46710" y="50926"/>
                  </a:lnTo>
                  <a:lnTo>
                    <a:pt x="47218" y="51511"/>
                  </a:lnTo>
                  <a:lnTo>
                    <a:pt x="48260" y="53111"/>
                  </a:lnTo>
                  <a:lnTo>
                    <a:pt x="48818" y="54051"/>
                  </a:lnTo>
                  <a:lnTo>
                    <a:pt x="49491" y="55384"/>
                  </a:lnTo>
                  <a:lnTo>
                    <a:pt x="50292" y="56324"/>
                  </a:lnTo>
                  <a:lnTo>
                    <a:pt x="50382" y="56513"/>
                  </a:lnTo>
                  <a:lnTo>
                    <a:pt x="50558" y="56883"/>
                  </a:lnTo>
                  <a:lnTo>
                    <a:pt x="50558" y="60693"/>
                  </a:lnTo>
                  <a:lnTo>
                    <a:pt x="51828" y="62534"/>
                  </a:lnTo>
                  <a:lnTo>
                    <a:pt x="52285" y="63512"/>
                  </a:lnTo>
                  <a:lnTo>
                    <a:pt x="52806" y="64096"/>
                  </a:lnTo>
                  <a:lnTo>
                    <a:pt x="52806" y="60172"/>
                  </a:lnTo>
                  <a:lnTo>
                    <a:pt x="52285" y="59664"/>
                  </a:lnTo>
                  <a:lnTo>
                    <a:pt x="51828" y="58699"/>
                  </a:lnTo>
                  <a:lnTo>
                    <a:pt x="51828" y="52755"/>
                  </a:lnTo>
                  <a:lnTo>
                    <a:pt x="50558" y="51244"/>
                  </a:lnTo>
                  <a:lnTo>
                    <a:pt x="50368" y="50872"/>
                  </a:lnTo>
                  <a:lnTo>
                    <a:pt x="50292" y="50723"/>
                  </a:lnTo>
                  <a:lnTo>
                    <a:pt x="49491" y="49745"/>
                  </a:lnTo>
                  <a:lnTo>
                    <a:pt x="48818" y="48704"/>
                  </a:lnTo>
                  <a:lnTo>
                    <a:pt x="48260" y="47396"/>
                  </a:lnTo>
                  <a:lnTo>
                    <a:pt x="48260" y="46672"/>
                  </a:lnTo>
                  <a:close/>
                </a:path>
                <a:path w="345998" h="220980">
                  <a:moveTo>
                    <a:pt x="50558" y="81851"/>
                  </a:moveTo>
                  <a:lnTo>
                    <a:pt x="50444" y="81541"/>
                  </a:lnTo>
                  <a:lnTo>
                    <a:pt x="50292" y="81127"/>
                  </a:lnTo>
                  <a:lnTo>
                    <a:pt x="49491" y="80327"/>
                  </a:lnTo>
                  <a:lnTo>
                    <a:pt x="48818" y="80924"/>
                  </a:lnTo>
                  <a:lnTo>
                    <a:pt x="49491" y="84480"/>
                  </a:lnTo>
                  <a:lnTo>
                    <a:pt x="50292" y="85407"/>
                  </a:lnTo>
                  <a:lnTo>
                    <a:pt x="50454" y="85717"/>
                  </a:lnTo>
                  <a:lnTo>
                    <a:pt x="50558" y="81851"/>
                  </a:lnTo>
                  <a:close/>
                </a:path>
                <a:path w="345998" h="220980">
                  <a:moveTo>
                    <a:pt x="42633" y="45910"/>
                  </a:moveTo>
                  <a:lnTo>
                    <a:pt x="43154" y="48704"/>
                  </a:lnTo>
                  <a:lnTo>
                    <a:pt x="43916" y="49745"/>
                  </a:lnTo>
                  <a:lnTo>
                    <a:pt x="44691" y="50926"/>
                  </a:lnTo>
                  <a:lnTo>
                    <a:pt x="45453" y="52019"/>
                  </a:lnTo>
                  <a:lnTo>
                    <a:pt x="45681" y="52476"/>
                  </a:lnTo>
                  <a:lnTo>
                    <a:pt x="46710" y="54051"/>
                  </a:lnTo>
                  <a:lnTo>
                    <a:pt x="47218" y="54559"/>
                  </a:lnTo>
                  <a:lnTo>
                    <a:pt x="48260" y="56324"/>
                  </a:lnTo>
                  <a:lnTo>
                    <a:pt x="48818" y="57365"/>
                  </a:lnTo>
                  <a:lnTo>
                    <a:pt x="49491" y="55384"/>
                  </a:lnTo>
                  <a:lnTo>
                    <a:pt x="48818" y="54051"/>
                  </a:lnTo>
                  <a:lnTo>
                    <a:pt x="48260" y="53111"/>
                  </a:lnTo>
                  <a:lnTo>
                    <a:pt x="47218" y="51511"/>
                  </a:lnTo>
                  <a:lnTo>
                    <a:pt x="46710" y="50926"/>
                  </a:lnTo>
                  <a:lnTo>
                    <a:pt x="45681" y="49123"/>
                  </a:lnTo>
                  <a:lnTo>
                    <a:pt x="45453" y="48704"/>
                  </a:lnTo>
                  <a:lnTo>
                    <a:pt x="44691" y="47726"/>
                  </a:lnTo>
                  <a:lnTo>
                    <a:pt x="43916" y="46672"/>
                  </a:lnTo>
                  <a:lnTo>
                    <a:pt x="43154" y="45910"/>
                  </a:lnTo>
                  <a:lnTo>
                    <a:pt x="42633" y="45910"/>
                  </a:lnTo>
                  <a:close/>
                </a:path>
                <a:path w="345998" h="220980">
                  <a:moveTo>
                    <a:pt x="48260" y="73723"/>
                  </a:moveTo>
                  <a:lnTo>
                    <a:pt x="48818" y="77342"/>
                  </a:lnTo>
                  <a:lnTo>
                    <a:pt x="49491" y="78549"/>
                  </a:lnTo>
                  <a:lnTo>
                    <a:pt x="50292" y="77012"/>
                  </a:lnTo>
                  <a:lnTo>
                    <a:pt x="49491" y="76009"/>
                  </a:lnTo>
                  <a:lnTo>
                    <a:pt x="48818" y="74739"/>
                  </a:lnTo>
                  <a:lnTo>
                    <a:pt x="48260" y="73723"/>
                  </a:lnTo>
                  <a:close/>
                </a:path>
                <a:path w="345998" h="220980">
                  <a:moveTo>
                    <a:pt x="48818" y="27012"/>
                  </a:moveTo>
                  <a:lnTo>
                    <a:pt x="48260" y="25958"/>
                  </a:lnTo>
                  <a:lnTo>
                    <a:pt x="47218" y="24180"/>
                  </a:lnTo>
                  <a:lnTo>
                    <a:pt x="46710" y="23685"/>
                  </a:lnTo>
                  <a:lnTo>
                    <a:pt x="45681" y="22161"/>
                  </a:lnTo>
                  <a:lnTo>
                    <a:pt x="45453" y="21361"/>
                  </a:lnTo>
                  <a:lnTo>
                    <a:pt x="45453" y="20904"/>
                  </a:lnTo>
                  <a:lnTo>
                    <a:pt x="44691" y="21069"/>
                  </a:lnTo>
                  <a:lnTo>
                    <a:pt x="44691" y="30835"/>
                  </a:lnTo>
                  <a:lnTo>
                    <a:pt x="44691" y="30556"/>
                  </a:lnTo>
                  <a:lnTo>
                    <a:pt x="45453" y="30327"/>
                  </a:lnTo>
                  <a:lnTo>
                    <a:pt x="45681" y="30086"/>
                  </a:lnTo>
                  <a:lnTo>
                    <a:pt x="46710" y="29794"/>
                  </a:lnTo>
                  <a:lnTo>
                    <a:pt x="47218" y="29578"/>
                  </a:lnTo>
                  <a:lnTo>
                    <a:pt x="48260" y="29324"/>
                  </a:lnTo>
                  <a:lnTo>
                    <a:pt x="48818" y="27012"/>
                  </a:lnTo>
                  <a:close/>
                </a:path>
                <a:path w="345998" h="220980">
                  <a:moveTo>
                    <a:pt x="48260" y="56324"/>
                  </a:moveTo>
                  <a:lnTo>
                    <a:pt x="47218" y="54559"/>
                  </a:lnTo>
                  <a:lnTo>
                    <a:pt x="46710" y="54051"/>
                  </a:lnTo>
                  <a:lnTo>
                    <a:pt x="45681" y="52476"/>
                  </a:lnTo>
                  <a:lnTo>
                    <a:pt x="45453" y="52019"/>
                  </a:lnTo>
                  <a:lnTo>
                    <a:pt x="44691" y="50926"/>
                  </a:lnTo>
                  <a:lnTo>
                    <a:pt x="43916" y="49745"/>
                  </a:lnTo>
                  <a:lnTo>
                    <a:pt x="43154" y="48704"/>
                  </a:lnTo>
                  <a:lnTo>
                    <a:pt x="42633" y="47726"/>
                  </a:lnTo>
                  <a:lnTo>
                    <a:pt x="40335" y="46926"/>
                  </a:lnTo>
                  <a:lnTo>
                    <a:pt x="40335" y="52755"/>
                  </a:lnTo>
                  <a:lnTo>
                    <a:pt x="39077" y="50469"/>
                  </a:lnTo>
                  <a:lnTo>
                    <a:pt x="37553" y="45656"/>
                  </a:lnTo>
                  <a:lnTo>
                    <a:pt x="37553" y="48196"/>
                  </a:lnTo>
                  <a:lnTo>
                    <a:pt x="37058" y="47155"/>
                  </a:lnTo>
                  <a:lnTo>
                    <a:pt x="36233" y="45910"/>
                  </a:lnTo>
                  <a:lnTo>
                    <a:pt x="34721" y="43611"/>
                  </a:lnTo>
                  <a:lnTo>
                    <a:pt x="33439" y="41516"/>
                  </a:lnTo>
                  <a:lnTo>
                    <a:pt x="31953" y="39242"/>
                  </a:lnTo>
                  <a:lnTo>
                    <a:pt x="30886" y="37490"/>
                  </a:lnTo>
                  <a:lnTo>
                    <a:pt x="29857" y="35877"/>
                  </a:lnTo>
                  <a:lnTo>
                    <a:pt x="28079" y="34709"/>
                  </a:lnTo>
                  <a:lnTo>
                    <a:pt x="27051" y="34950"/>
                  </a:lnTo>
                  <a:lnTo>
                    <a:pt x="27051" y="32080"/>
                  </a:lnTo>
                  <a:lnTo>
                    <a:pt x="25742" y="29794"/>
                  </a:lnTo>
                  <a:lnTo>
                    <a:pt x="27051" y="41046"/>
                  </a:lnTo>
                  <a:lnTo>
                    <a:pt x="28079" y="42595"/>
                  </a:lnTo>
                  <a:lnTo>
                    <a:pt x="29857" y="45326"/>
                  </a:lnTo>
                  <a:lnTo>
                    <a:pt x="30886" y="47155"/>
                  </a:lnTo>
                  <a:lnTo>
                    <a:pt x="31953" y="48704"/>
                  </a:lnTo>
                  <a:lnTo>
                    <a:pt x="33439" y="50926"/>
                  </a:lnTo>
                  <a:lnTo>
                    <a:pt x="34721" y="53378"/>
                  </a:lnTo>
                  <a:lnTo>
                    <a:pt x="36233" y="53784"/>
                  </a:lnTo>
                  <a:lnTo>
                    <a:pt x="37058" y="53784"/>
                  </a:lnTo>
                  <a:lnTo>
                    <a:pt x="36233" y="54051"/>
                  </a:lnTo>
                  <a:lnTo>
                    <a:pt x="37058" y="56629"/>
                  </a:lnTo>
                  <a:lnTo>
                    <a:pt x="37553" y="57657"/>
                  </a:lnTo>
                  <a:lnTo>
                    <a:pt x="39077" y="57873"/>
                  </a:lnTo>
                  <a:lnTo>
                    <a:pt x="40335" y="57873"/>
                  </a:lnTo>
                  <a:lnTo>
                    <a:pt x="42633" y="56324"/>
                  </a:lnTo>
                  <a:lnTo>
                    <a:pt x="43154" y="57365"/>
                  </a:lnTo>
                  <a:lnTo>
                    <a:pt x="43916" y="55384"/>
                  </a:lnTo>
                  <a:lnTo>
                    <a:pt x="43154" y="54330"/>
                  </a:lnTo>
                  <a:lnTo>
                    <a:pt x="42633" y="53111"/>
                  </a:lnTo>
                  <a:lnTo>
                    <a:pt x="42633" y="50469"/>
                  </a:lnTo>
                  <a:lnTo>
                    <a:pt x="43154" y="51511"/>
                  </a:lnTo>
                  <a:lnTo>
                    <a:pt x="43916" y="52755"/>
                  </a:lnTo>
                  <a:lnTo>
                    <a:pt x="44691" y="53784"/>
                  </a:lnTo>
                  <a:lnTo>
                    <a:pt x="45453" y="55092"/>
                  </a:lnTo>
                  <a:lnTo>
                    <a:pt x="45681" y="55613"/>
                  </a:lnTo>
                  <a:lnTo>
                    <a:pt x="46710" y="57365"/>
                  </a:lnTo>
                  <a:lnTo>
                    <a:pt x="47218" y="57873"/>
                  </a:lnTo>
                  <a:lnTo>
                    <a:pt x="48260" y="56324"/>
                  </a:lnTo>
                  <a:close/>
                </a:path>
                <a:path w="345998" h="220980">
                  <a:moveTo>
                    <a:pt x="46710" y="116116"/>
                  </a:moveTo>
                  <a:lnTo>
                    <a:pt x="45681" y="114338"/>
                  </a:lnTo>
                  <a:lnTo>
                    <a:pt x="45453" y="113842"/>
                  </a:lnTo>
                  <a:lnTo>
                    <a:pt x="44691" y="112775"/>
                  </a:lnTo>
                  <a:lnTo>
                    <a:pt x="43916" y="111467"/>
                  </a:lnTo>
                  <a:lnTo>
                    <a:pt x="43154" y="110489"/>
                  </a:lnTo>
                  <a:lnTo>
                    <a:pt x="42633" y="109461"/>
                  </a:lnTo>
                  <a:lnTo>
                    <a:pt x="40335" y="106070"/>
                  </a:lnTo>
                  <a:lnTo>
                    <a:pt x="39077" y="103835"/>
                  </a:lnTo>
                  <a:lnTo>
                    <a:pt x="37553" y="101815"/>
                  </a:lnTo>
                  <a:lnTo>
                    <a:pt x="37058" y="100723"/>
                  </a:lnTo>
                  <a:lnTo>
                    <a:pt x="36233" y="99504"/>
                  </a:lnTo>
                  <a:lnTo>
                    <a:pt x="34721" y="97447"/>
                  </a:lnTo>
                  <a:lnTo>
                    <a:pt x="33439" y="95122"/>
                  </a:lnTo>
                  <a:lnTo>
                    <a:pt x="31953" y="92836"/>
                  </a:lnTo>
                  <a:lnTo>
                    <a:pt x="30886" y="92557"/>
                  </a:lnTo>
                  <a:lnTo>
                    <a:pt x="30886" y="95427"/>
                  </a:lnTo>
                  <a:lnTo>
                    <a:pt x="31953" y="96964"/>
                  </a:lnTo>
                  <a:lnTo>
                    <a:pt x="33439" y="98920"/>
                  </a:lnTo>
                  <a:lnTo>
                    <a:pt x="34721" y="101282"/>
                  </a:lnTo>
                  <a:lnTo>
                    <a:pt x="36233" y="103352"/>
                  </a:lnTo>
                  <a:lnTo>
                    <a:pt x="37058" y="104305"/>
                  </a:lnTo>
                  <a:lnTo>
                    <a:pt x="37553" y="105359"/>
                  </a:lnTo>
                  <a:lnTo>
                    <a:pt x="39077" y="107619"/>
                  </a:lnTo>
                  <a:lnTo>
                    <a:pt x="40335" y="109613"/>
                  </a:lnTo>
                  <a:lnTo>
                    <a:pt x="40335" y="112001"/>
                  </a:lnTo>
                  <a:lnTo>
                    <a:pt x="42100" y="114782"/>
                  </a:lnTo>
                  <a:lnTo>
                    <a:pt x="42633" y="115049"/>
                  </a:lnTo>
                  <a:lnTo>
                    <a:pt x="42633" y="112953"/>
                  </a:lnTo>
                  <a:lnTo>
                    <a:pt x="43154" y="114071"/>
                  </a:lnTo>
                  <a:lnTo>
                    <a:pt x="43916" y="115049"/>
                  </a:lnTo>
                  <a:lnTo>
                    <a:pt x="44691" y="116116"/>
                  </a:lnTo>
                  <a:lnTo>
                    <a:pt x="45453" y="117093"/>
                  </a:lnTo>
                  <a:lnTo>
                    <a:pt x="45681" y="117627"/>
                  </a:lnTo>
                  <a:lnTo>
                    <a:pt x="46710" y="116116"/>
                  </a:lnTo>
                  <a:close/>
                </a:path>
                <a:path w="345998" h="220980">
                  <a:moveTo>
                    <a:pt x="45453" y="55092"/>
                  </a:moveTo>
                  <a:lnTo>
                    <a:pt x="44691" y="53784"/>
                  </a:lnTo>
                  <a:lnTo>
                    <a:pt x="43916" y="52755"/>
                  </a:lnTo>
                  <a:lnTo>
                    <a:pt x="43154" y="51511"/>
                  </a:lnTo>
                  <a:lnTo>
                    <a:pt x="42633" y="50469"/>
                  </a:lnTo>
                  <a:lnTo>
                    <a:pt x="42633" y="53111"/>
                  </a:lnTo>
                  <a:lnTo>
                    <a:pt x="43154" y="54330"/>
                  </a:lnTo>
                  <a:lnTo>
                    <a:pt x="43916" y="55384"/>
                  </a:lnTo>
                  <a:lnTo>
                    <a:pt x="44691" y="56324"/>
                  </a:lnTo>
                  <a:lnTo>
                    <a:pt x="45453" y="55092"/>
                  </a:lnTo>
                  <a:close/>
                </a:path>
                <a:path w="345998" h="220980">
                  <a:moveTo>
                    <a:pt x="42100" y="43903"/>
                  </a:moveTo>
                  <a:lnTo>
                    <a:pt x="42633" y="43611"/>
                  </a:lnTo>
                  <a:lnTo>
                    <a:pt x="43154" y="43319"/>
                  </a:lnTo>
                  <a:lnTo>
                    <a:pt x="43916" y="41046"/>
                  </a:lnTo>
                  <a:lnTo>
                    <a:pt x="43154" y="40576"/>
                  </a:lnTo>
                  <a:lnTo>
                    <a:pt x="42633" y="39242"/>
                  </a:lnTo>
                  <a:lnTo>
                    <a:pt x="42633" y="37731"/>
                  </a:lnTo>
                  <a:lnTo>
                    <a:pt x="43154" y="38798"/>
                  </a:lnTo>
                  <a:lnTo>
                    <a:pt x="43916" y="39687"/>
                  </a:lnTo>
                  <a:lnTo>
                    <a:pt x="44691" y="40347"/>
                  </a:lnTo>
                  <a:lnTo>
                    <a:pt x="45453" y="38798"/>
                  </a:lnTo>
                  <a:lnTo>
                    <a:pt x="44691" y="37731"/>
                  </a:lnTo>
                  <a:lnTo>
                    <a:pt x="43916" y="36728"/>
                  </a:lnTo>
                  <a:lnTo>
                    <a:pt x="43154" y="35699"/>
                  </a:lnTo>
                  <a:lnTo>
                    <a:pt x="42633" y="34709"/>
                  </a:lnTo>
                  <a:lnTo>
                    <a:pt x="40335" y="31597"/>
                  </a:lnTo>
                  <a:lnTo>
                    <a:pt x="39077" y="29324"/>
                  </a:lnTo>
                  <a:lnTo>
                    <a:pt x="37553" y="27317"/>
                  </a:lnTo>
                  <a:lnTo>
                    <a:pt x="37058" y="26212"/>
                  </a:lnTo>
                  <a:lnTo>
                    <a:pt x="36233" y="24942"/>
                  </a:lnTo>
                  <a:lnTo>
                    <a:pt x="34721" y="22910"/>
                  </a:lnTo>
                  <a:lnTo>
                    <a:pt x="33439" y="20904"/>
                  </a:lnTo>
                  <a:lnTo>
                    <a:pt x="31953" y="18592"/>
                  </a:lnTo>
                  <a:lnTo>
                    <a:pt x="31953" y="21640"/>
                  </a:lnTo>
                  <a:lnTo>
                    <a:pt x="33439" y="23685"/>
                  </a:lnTo>
                  <a:lnTo>
                    <a:pt x="34721" y="25958"/>
                  </a:lnTo>
                  <a:lnTo>
                    <a:pt x="36233" y="28054"/>
                  </a:lnTo>
                  <a:lnTo>
                    <a:pt x="37058" y="29324"/>
                  </a:lnTo>
                  <a:lnTo>
                    <a:pt x="37553" y="30327"/>
                  </a:lnTo>
                  <a:lnTo>
                    <a:pt x="39077" y="32359"/>
                  </a:lnTo>
                  <a:lnTo>
                    <a:pt x="40335" y="34709"/>
                  </a:lnTo>
                  <a:lnTo>
                    <a:pt x="40335" y="41046"/>
                  </a:lnTo>
                  <a:lnTo>
                    <a:pt x="39077" y="39001"/>
                  </a:lnTo>
                  <a:lnTo>
                    <a:pt x="37553" y="36728"/>
                  </a:lnTo>
                  <a:lnTo>
                    <a:pt x="37058" y="35877"/>
                  </a:lnTo>
                  <a:lnTo>
                    <a:pt x="36233" y="34950"/>
                  </a:lnTo>
                  <a:lnTo>
                    <a:pt x="34721" y="32575"/>
                  </a:lnTo>
                  <a:lnTo>
                    <a:pt x="33439" y="30327"/>
                  </a:lnTo>
                  <a:lnTo>
                    <a:pt x="31953" y="28257"/>
                  </a:lnTo>
                  <a:lnTo>
                    <a:pt x="30886" y="26492"/>
                  </a:lnTo>
                  <a:lnTo>
                    <a:pt x="29857" y="24942"/>
                  </a:lnTo>
                  <a:lnTo>
                    <a:pt x="28079" y="22161"/>
                  </a:lnTo>
                  <a:lnTo>
                    <a:pt x="28079" y="25526"/>
                  </a:lnTo>
                  <a:lnTo>
                    <a:pt x="29857" y="28257"/>
                  </a:lnTo>
                  <a:lnTo>
                    <a:pt x="30886" y="29794"/>
                  </a:lnTo>
                  <a:lnTo>
                    <a:pt x="31953" y="31597"/>
                  </a:lnTo>
                  <a:lnTo>
                    <a:pt x="33439" y="33604"/>
                  </a:lnTo>
                  <a:lnTo>
                    <a:pt x="34721" y="35877"/>
                  </a:lnTo>
                  <a:lnTo>
                    <a:pt x="36233" y="38011"/>
                  </a:lnTo>
                  <a:lnTo>
                    <a:pt x="37058" y="39001"/>
                  </a:lnTo>
                  <a:lnTo>
                    <a:pt x="37553" y="40004"/>
                  </a:lnTo>
                  <a:lnTo>
                    <a:pt x="39077" y="42354"/>
                  </a:lnTo>
                  <a:lnTo>
                    <a:pt x="40335" y="43903"/>
                  </a:lnTo>
                  <a:lnTo>
                    <a:pt x="42100" y="43903"/>
                  </a:lnTo>
                  <a:close/>
                </a:path>
                <a:path w="345998" h="220980">
                  <a:moveTo>
                    <a:pt x="29603" y="18135"/>
                  </a:moveTo>
                  <a:lnTo>
                    <a:pt x="28079" y="18135"/>
                  </a:lnTo>
                  <a:lnTo>
                    <a:pt x="27051" y="16014"/>
                  </a:lnTo>
                  <a:lnTo>
                    <a:pt x="25742" y="16535"/>
                  </a:lnTo>
                  <a:lnTo>
                    <a:pt x="27051" y="20662"/>
                  </a:lnTo>
                  <a:lnTo>
                    <a:pt x="28079" y="22161"/>
                  </a:lnTo>
                  <a:lnTo>
                    <a:pt x="29857" y="24942"/>
                  </a:lnTo>
                  <a:lnTo>
                    <a:pt x="30886" y="26492"/>
                  </a:lnTo>
                  <a:lnTo>
                    <a:pt x="31953" y="28257"/>
                  </a:lnTo>
                  <a:lnTo>
                    <a:pt x="33439" y="30327"/>
                  </a:lnTo>
                  <a:lnTo>
                    <a:pt x="34721" y="32575"/>
                  </a:lnTo>
                  <a:lnTo>
                    <a:pt x="36233" y="34950"/>
                  </a:lnTo>
                  <a:lnTo>
                    <a:pt x="37058" y="35877"/>
                  </a:lnTo>
                  <a:lnTo>
                    <a:pt x="37553" y="36728"/>
                  </a:lnTo>
                  <a:lnTo>
                    <a:pt x="39077" y="39001"/>
                  </a:lnTo>
                  <a:lnTo>
                    <a:pt x="40335" y="41046"/>
                  </a:lnTo>
                  <a:lnTo>
                    <a:pt x="40335" y="36169"/>
                  </a:lnTo>
                  <a:lnTo>
                    <a:pt x="39077" y="33883"/>
                  </a:lnTo>
                  <a:lnTo>
                    <a:pt x="37553" y="31368"/>
                  </a:lnTo>
                  <a:lnTo>
                    <a:pt x="37058" y="30327"/>
                  </a:lnTo>
                  <a:lnTo>
                    <a:pt x="36233" y="29108"/>
                  </a:lnTo>
                  <a:lnTo>
                    <a:pt x="34721" y="26733"/>
                  </a:lnTo>
                  <a:lnTo>
                    <a:pt x="33439" y="24422"/>
                  </a:lnTo>
                  <a:lnTo>
                    <a:pt x="31953" y="22161"/>
                  </a:lnTo>
                  <a:lnTo>
                    <a:pt x="30886" y="20408"/>
                  </a:lnTo>
                  <a:lnTo>
                    <a:pt x="29857" y="18592"/>
                  </a:lnTo>
                  <a:lnTo>
                    <a:pt x="29603" y="18135"/>
                  </a:lnTo>
                  <a:close/>
                </a:path>
                <a:path w="345998" h="220980">
                  <a:moveTo>
                    <a:pt x="39077" y="47726"/>
                  </a:moveTo>
                  <a:lnTo>
                    <a:pt x="37553" y="45656"/>
                  </a:lnTo>
                  <a:lnTo>
                    <a:pt x="39077" y="50469"/>
                  </a:lnTo>
                  <a:lnTo>
                    <a:pt x="40335" y="52755"/>
                  </a:lnTo>
                  <a:lnTo>
                    <a:pt x="40335" y="49974"/>
                  </a:lnTo>
                  <a:lnTo>
                    <a:pt x="39077" y="47726"/>
                  </a:lnTo>
                  <a:close/>
                </a:path>
                <a:path w="345998" h="220980">
                  <a:moveTo>
                    <a:pt x="40335" y="60172"/>
                  </a:moveTo>
                  <a:lnTo>
                    <a:pt x="39319" y="60172"/>
                  </a:lnTo>
                  <a:lnTo>
                    <a:pt x="40335" y="64096"/>
                  </a:lnTo>
                  <a:lnTo>
                    <a:pt x="40335" y="66052"/>
                  </a:lnTo>
                  <a:lnTo>
                    <a:pt x="39077" y="63753"/>
                  </a:lnTo>
                  <a:lnTo>
                    <a:pt x="37553" y="61721"/>
                  </a:lnTo>
                  <a:lnTo>
                    <a:pt x="37058" y="60693"/>
                  </a:lnTo>
                  <a:lnTo>
                    <a:pt x="36233" y="59905"/>
                  </a:lnTo>
                  <a:lnTo>
                    <a:pt x="34721" y="59664"/>
                  </a:lnTo>
                  <a:lnTo>
                    <a:pt x="36233" y="63245"/>
                  </a:lnTo>
                  <a:lnTo>
                    <a:pt x="37058" y="64325"/>
                  </a:lnTo>
                  <a:lnTo>
                    <a:pt x="37553" y="65265"/>
                  </a:lnTo>
                  <a:lnTo>
                    <a:pt x="39077" y="67525"/>
                  </a:lnTo>
                  <a:lnTo>
                    <a:pt x="40335" y="69862"/>
                  </a:lnTo>
                  <a:lnTo>
                    <a:pt x="40335" y="75285"/>
                  </a:lnTo>
                  <a:lnTo>
                    <a:pt x="42633" y="76238"/>
                  </a:lnTo>
                  <a:lnTo>
                    <a:pt x="42633" y="73278"/>
                  </a:lnTo>
                  <a:lnTo>
                    <a:pt x="43154" y="74269"/>
                  </a:lnTo>
                  <a:lnTo>
                    <a:pt x="43916" y="75285"/>
                  </a:lnTo>
                  <a:lnTo>
                    <a:pt x="44691" y="76238"/>
                  </a:lnTo>
                  <a:lnTo>
                    <a:pt x="45453" y="77012"/>
                  </a:lnTo>
                  <a:lnTo>
                    <a:pt x="45681" y="77342"/>
                  </a:lnTo>
                  <a:lnTo>
                    <a:pt x="46710" y="75780"/>
                  </a:lnTo>
                  <a:lnTo>
                    <a:pt x="45681" y="73952"/>
                  </a:lnTo>
                  <a:lnTo>
                    <a:pt x="45453" y="73520"/>
                  </a:lnTo>
                  <a:lnTo>
                    <a:pt x="44691" y="72415"/>
                  </a:lnTo>
                  <a:lnTo>
                    <a:pt x="43916" y="71488"/>
                  </a:lnTo>
                  <a:lnTo>
                    <a:pt x="43154" y="70370"/>
                  </a:lnTo>
                  <a:lnTo>
                    <a:pt x="42633" y="69087"/>
                  </a:lnTo>
                  <a:lnTo>
                    <a:pt x="42633" y="65023"/>
                  </a:lnTo>
                  <a:lnTo>
                    <a:pt x="43154" y="66052"/>
                  </a:lnTo>
                  <a:lnTo>
                    <a:pt x="43916" y="67068"/>
                  </a:lnTo>
                  <a:lnTo>
                    <a:pt x="44691" y="68338"/>
                  </a:lnTo>
                  <a:lnTo>
                    <a:pt x="45453" y="69354"/>
                  </a:lnTo>
                  <a:lnTo>
                    <a:pt x="45681" y="69862"/>
                  </a:lnTo>
                  <a:lnTo>
                    <a:pt x="46710" y="71678"/>
                  </a:lnTo>
                  <a:lnTo>
                    <a:pt x="47218" y="72161"/>
                  </a:lnTo>
                  <a:lnTo>
                    <a:pt x="48260" y="73723"/>
                  </a:lnTo>
                  <a:lnTo>
                    <a:pt x="48818" y="74739"/>
                  </a:lnTo>
                  <a:lnTo>
                    <a:pt x="49491" y="76009"/>
                  </a:lnTo>
                  <a:lnTo>
                    <a:pt x="50292" y="77012"/>
                  </a:lnTo>
                  <a:lnTo>
                    <a:pt x="50433" y="77323"/>
                  </a:lnTo>
                  <a:lnTo>
                    <a:pt x="50558" y="77596"/>
                  </a:lnTo>
                  <a:lnTo>
                    <a:pt x="51828" y="79311"/>
                  </a:lnTo>
                  <a:lnTo>
                    <a:pt x="52285" y="79844"/>
                  </a:lnTo>
                  <a:lnTo>
                    <a:pt x="52806" y="80048"/>
                  </a:lnTo>
                  <a:lnTo>
                    <a:pt x="53251" y="80327"/>
                  </a:lnTo>
                  <a:lnTo>
                    <a:pt x="55105" y="81406"/>
                  </a:lnTo>
                  <a:lnTo>
                    <a:pt x="56134" y="81851"/>
                  </a:lnTo>
                  <a:lnTo>
                    <a:pt x="56134" y="77342"/>
                  </a:lnTo>
                  <a:lnTo>
                    <a:pt x="55105" y="75780"/>
                  </a:lnTo>
                  <a:lnTo>
                    <a:pt x="55105" y="73723"/>
                  </a:lnTo>
                  <a:lnTo>
                    <a:pt x="56134" y="75285"/>
                  </a:lnTo>
                  <a:lnTo>
                    <a:pt x="60223" y="80924"/>
                  </a:lnTo>
                  <a:lnTo>
                    <a:pt x="60680" y="82156"/>
                  </a:lnTo>
                  <a:lnTo>
                    <a:pt x="61493" y="83146"/>
                  </a:lnTo>
                  <a:lnTo>
                    <a:pt x="62280" y="84200"/>
                  </a:lnTo>
                  <a:lnTo>
                    <a:pt x="63080" y="82638"/>
                  </a:lnTo>
                  <a:lnTo>
                    <a:pt x="62280" y="81406"/>
                  </a:lnTo>
                  <a:lnTo>
                    <a:pt x="61493" y="80327"/>
                  </a:lnTo>
                  <a:lnTo>
                    <a:pt x="60680" y="79311"/>
                  </a:lnTo>
                  <a:lnTo>
                    <a:pt x="60223" y="78079"/>
                  </a:lnTo>
                  <a:lnTo>
                    <a:pt x="56134" y="71958"/>
                  </a:lnTo>
                  <a:lnTo>
                    <a:pt x="55105" y="70370"/>
                  </a:lnTo>
                  <a:lnTo>
                    <a:pt x="55105" y="67881"/>
                  </a:lnTo>
                  <a:lnTo>
                    <a:pt x="53251" y="65023"/>
                  </a:lnTo>
                  <a:lnTo>
                    <a:pt x="53251" y="67525"/>
                  </a:lnTo>
                  <a:lnTo>
                    <a:pt x="52806" y="66624"/>
                  </a:lnTo>
                  <a:lnTo>
                    <a:pt x="52285" y="65849"/>
                  </a:lnTo>
                  <a:lnTo>
                    <a:pt x="51828" y="64769"/>
                  </a:lnTo>
                  <a:lnTo>
                    <a:pt x="50558" y="62966"/>
                  </a:lnTo>
                  <a:lnTo>
                    <a:pt x="50397" y="62705"/>
                  </a:lnTo>
                  <a:lnTo>
                    <a:pt x="50292" y="62534"/>
                  </a:lnTo>
                  <a:lnTo>
                    <a:pt x="49491" y="61442"/>
                  </a:lnTo>
                  <a:lnTo>
                    <a:pt x="48818" y="60490"/>
                  </a:lnTo>
                  <a:lnTo>
                    <a:pt x="48260" y="59181"/>
                  </a:lnTo>
                  <a:lnTo>
                    <a:pt x="48260" y="62966"/>
                  </a:lnTo>
                  <a:lnTo>
                    <a:pt x="48818" y="64096"/>
                  </a:lnTo>
                  <a:lnTo>
                    <a:pt x="49491" y="65023"/>
                  </a:lnTo>
                  <a:lnTo>
                    <a:pt x="50292" y="66370"/>
                  </a:lnTo>
                  <a:lnTo>
                    <a:pt x="50407" y="66567"/>
                  </a:lnTo>
                  <a:lnTo>
                    <a:pt x="50558" y="66827"/>
                  </a:lnTo>
                  <a:lnTo>
                    <a:pt x="51828" y="68338"/>
                  </a:lnTo>
                  <a:lnTo>
                    <a:pt x="52285" y="69354"/>
                  </a:lnTo>
                  <a:lnTo>
                    <a:pt x="52806" y="69862"/>
                  </a:lnTo>
                  <a:lnTo>
                    <a:pt x="53251" y="70904"/>
                  </a:lnTo>
                  <a:lnTo>
                    <a:pt x="53251" y="72936"/>
                  </a:lnTo>
                  <a:lnTo>
                    <a:pt x="52806" y="71958"/>
                  </a:lnTo>
                  <a:lnTo>
                    <a:pt x="52285" y="71107"/>
                  </a:lnTo>
                  <a:lnTo>
                    <a:pt x="51828" y="70116"/>
                  </a:lnTo>
                  <a:lnTo>
                    <a:pt x="50558" y="68618"/>
                  </a:lnTo>
                  <a:lnTo>
                    <a:pt x="50411" y="68211"/>
                  </a:lnTo>
                  <a:lnTo>
                    <a:pt x="50292" y="67881"/>
                  </a:lnTo>
                  <a:lnTo>
                    <a:pt x="49491" y="66827"/>
                  </a:lnTo>
                  <a:lnTo>
                    <a:pt x="48818" y="65849"/>
                  </a:lnTo>
                  <a:lnTo>
                    <a:pt x="48260" y="64515"/>
                  </a:lnTo>
                  <a:lnTo>
                    <a:pt x="47735" y="62966"/>
                  </a:lnTo>
                  <a:lnTo>
                    <a:pt x="47218" y="62966"/>
                  </a:lnTo>
                  <a:lnTo>
                    <a:pt x="46710" y="62534"/>
                  </a:lnTo>
                  <a:lnTo>
                    <a:pt x="46710" y="61201"/>
                  </a:lnTo>
                  <a:lnTo>
                    <a:pt x="45681" y="60693"/>
                  </a:lnTo>
                  <a:lnTo>
                    <a:pt x="44691" y="60693"/>
                  </a:lnTo>
                  <a:lnTo>
                    <a:pt x="43916" y="60490"/>
                  </a:lnTo>
                  <a:lnTo>
                    <a:pt x="42633" y="60490"/>
                  </a:lnTo>
                  <a:lnTo>
                    <a:pt x="40335" y="61721"/>
                  </a:lnTo>
                  <a:lnTo>
                    <a:pt x="40335" y="60172"/>
                  </a:lnTo>
                  <a:close/>
                </a:path>
                <a:path w="345998" h="220980">
                  <a:moveTo>
                    <a:pt x="30886" y="59423"/>
                  </a:moveTo>
                  <a:lnTo>
                    <a:pt x="31953" y="62229"/>
                  </a:lnTo>
                  <a:lnTo>
                    <a:pt x="33439" y="64325"/>
                  </a:lnTo>
                  <a:lnTo>
                    <a:pt x="34721" y="66624"/>
                  </a:lnTo>
                  <a:lnTo>
                    <a:pt x="36233" y="68618"/>
                  </a:lnTo>
                  <a:lnTo>
                    <a:pt x="37058" y="69862"/>
                  </a:lnTo>
                  <a:lnTo>
                    <a:pt x="37553" y="70904"/>
                  </a:lnTo>
                  <a:lnTo>
                    <a:pt x="39077" y="73278"/>
                  </a:lnTo>
                  <a:lnTo>
                    <a:pt x="40029" y="75517"/>
                  </a:lnTo>
                  <a:lnTo>
                    <a:pt x="40335" y="75285"/>
                  </a:lnTo>
                  <a:lnTo>
                    <a:pt x="40335" y="69862"/>
                  </a:lnTo>
                  <a:lnTo>
                    <a:pt x="39077" y="67525"/>
                  </a:lnTo>
                  <a:lnTo>
                    <a:pt x="37553" y="65265"/>
                  </a:lnTo>
                  <a:lnTo>
                    <a:pt x="37058" y="64325"/>
                  </a:lnTo>
                  <a:lnTo>
                    <a:pt x="36233" y="63245"/>
                  </a:lnTo>
                  <a:lnTo>
                    <a:pt x="34721" y="60947"/>
                  </a:lnTo>
                  <a:lnTo>
                    <a:pt x="33439" y="59423"/>
                  </a:lnTo>
                  <a:lnTo>
                    <a:pt x="30886" y="59423"/>
                  </a:lnTo>
                  <a:close/>
                </a:path>
                <a:path w="345998" h="220980">
                  <a:moveTo>
                    <a:pt x="31953" y="31597"/>
                  </a:moveTo>
                  <a:lnTo>
                    <a:pt x="33439" y="36169"/>
                  </a:lnTo>
                  <a:lnTo>
                    <a:pt x="34721" y="38480"/>
                  </a:lnTo>
                  <a:lnTo>
                    <a:pt x="36233" y="40754"/>
                  </a:lnTo>
                  <a:lnTo>
                    <a:pt x="37058" y="41808"/>
                  </a:lnTo>
                  <a:lnTo>
                    <a:pt x="37553" y="42849"/>
                  </a:lnTo>
                  <a:lnTo>
                    <a:pt x="39077" y="42354"/>
                  </a:lnTo>
                  <a:lnTo>
                    <a:pt x="37553" y="40004"/>
                  </a:lnTo>
                  <a:lnTo>
                    <a:pt x="37058" y="39001"/>
                  </a:lnTo>
                  <a:lnTo>
                    <a:pt x="36233" y="38011"/>
                  </a:lnTo>
                  <a:lnTo>
                    <a:pt x="34721" y="35877"/>
                  </a:lnTo>
                  <a:lnTo>
                    <a:pt x="33439" y="33604"/>
                  </a:lnTo>
                  <a:lnTo>
                    <a:pt x="31953" y="31597"/>
                  </a:lnTo>
                  <a:close/>
                </a:path>
                <a:path w="345998" h="220980">
                  <a:moveTo>
                    <a:pt x="40335" y="76238"/>
                  </a:moveTo>
                  <a:lnTo>
                    <a:pt x="40029" y="75517"/>
                  </a:lnTo>
                  <a:lnTo>
                    <a:pt x="39077" y="76238"/>
                  </a:lnTo>
                  <a:lnTo>
                    <a:pt x="37553" y="77596"/>
                  </a:lnTo>
                  <a:lnTo>
                    <a:pt x="39077" y="82461"/>
                  </a:lnTo>
                  <a:lnTo>
                    <a:pt x="40335" y="84759"/>
                  </a:lnTo>
                  <a:lnTo>
                    <a:pt x="40335" y="85407"/>
                  </a:lnTo>
                  <a:lnTo>
                    <a:pt x="39077" y="83692"/>
                  </a:lnTo>
                  <a:lnTo>
                    <a:pt x="37553" y="81572"/>
                  </a:lnTo>
                  <a:lnTo>
                    <a:pt x="37058" y="80632"/>
                  </a:lnTo>
                  <a:lnTo>
                    <a:pt x="36233" y="79565"/>
                  </a:lnTo>
                  <a:lnTo>
                    <a:pt x="34721" y="80924"/>
                  </a:lnTo>
                  <a:lnTo>
                    <a:pt x="33680" y="81127"/>
                  </a:lnTo>
                  <a:lnTo>
                    <a:pt x="33680" y="74739"/>
                  </a:lnTo>
                  <a:lnTo>
                    <a:pt x="33439" y="74269"/>
                  </a:lnTo>
                  <a:lnTo>
                    <a:pt x="31953" y="72161"/>
                  </a:lnTo>
                  <a:lnTo>
                    <a:pt x="30886" y="70662"/>
                  </a:lnTo>
                  <a:lnTo>
                    <a:pt x="29857" y="68846"/>
                  </a:lnTo>
                  <a:lnTo>
                    <a:pt x="28079" y="66370"/>
                  </a:lnTo>
                  <a:lnTo>
                    <a:pt x="27051" y="64515"/>
                  </a:lnTo>
                  <a:lnTo>
                    <a:pt x="25742" y="62534"/>
                  </a:lnTo>
                  <a:lnTo>
                    <a:pt x="24993" y="61442"/>
                  </a:lnTo>
                  <a:lnTo>
                    <a:pt x="23482" y="59181"/>
                  </a:lnTo>
                  <a:lnTo>
                    <a:pt x="22466" y="57657"/>
                  </a:lnTo>
                  <a:lnTo>
                    <a:pt x="22250" y="57149"/>
                  </a:lnTo>
                  <a:lnTo>
                    <a:pt x="21704" y="56629"/>
                  </a:lnTo>
                  <a:lnTo>
                    <a:pt x="22250" y="73952"/>
                  </a:lnTo>
                  <a:lnTo>
                    <a:pt x="22466" y="74472"/>
                  </a:lnTo>
                  <a:lnTo>
                    <a:pt x="23482" y="76238"/>
                  </a:lnTo>
                  <a:lnTo>
                    <a:pt x="24993" y="78257"/>
                  </a:lnTo>
                  <a:lnTo>
                    <a:pt x="25742" y="79565"/>
                  </a:lnTo>
                  <a:lnTo>
                    <a:pt x="27051" y="81572"/>
                  </a:lnTo>
                  <a:lnTo>
                    <a:pt x="28079" y="83426"/>
                  </a:lnTo>
                  <a:lnTo>
                    <a:pt x="29857" y="86309"/>
                  </a:lnTo>
                  <a:lnTo>
                    <a:pt x="30886" y="87680"/>
                  </a:lnTo>
                  <a:lnTo>
                    <a:pt x="31953" y="89471"/>
                  </a:lnTo>
                  <a:lnTo>
                    <a:pt x="33439" y="91884"/>
                  </a:lnTo>
                  <a:lnTo>
                    <a:pt x="34721" y="94132"/>
                  </a:lnTo>
                  <a:lnTo>
                    <a:pt x="36233" y="96189"/>
                  </a:lnTo>
                  <a:lnTo>
                    <a:pt x="37058" y="97447"/>
                  </a:lnTo>
                  <a:lnTo>
                    <a:pt x="37553" y="98501"/>
                  </a:lnTo>
                  <a:lnTo>
                    <a:pt x="39077" y="100469"/>
                  </a:lnTo>
                  <a:lnTo>
                    <a:pt x="40335" y="101536"/>
                  </a:lnTo>
                  <a:lnTo>
                    <a:pt x="42633" y="103352"/>
                  </a:lnTo>
                  <a:lnTo>
                    <a:pt x="43154" y="104305"/>
                  </a:lnTo>
                  <a:lnTo>
                    <a:pt x="43916" y="104851"/>
                  </a:lnTo>
                  <a:lnTo>
                    <a:pt x="44691" y="108927"/>
                  </a:lnTo>
                  <a:lnTo>
                    <a:pt x="45453" y="109880"/>
                  </a:lnTo>
                  <a:lnTo>
                    <a:pt x="45681" y="110731"/>
                  </a:lnTo>
                  <a:lnTo>
                    <a:pt x="46710" y="112242"/>
                  </a:lnTo>
                  <a:lnTo>
                    <a:pt x="47218" y="112775"/>
                  </a:lnTo>
                  <a:lnTo>
                    <a:pt x="48260" y="114528"/>
                  </a:lnTo>
                  <a:lnTo>
                    <a:pt x="48818" y="115544"/>
                  </a:lnTo>
                  <a:lnTo>
                    <a:pt x="49491" y="116624"/>
                  </a:lnTo>
                  <a:lnTo>
                    <a:pt x="50292" y="117627"/>
                  </a:lnTo>
                  <a:lnTo>
                    <a:pt x="50535" y="118288"/>
                  </a:lnTo>
                  <a:lnTo>
                    <a:pt x="50498" y="103237"/>
                  </a:lnTo>
                  <a:lnTo>
                    <a:pt x="50292" y="102844"/>
                  </a:lnTo>
                  <a:lnTo>
                    <a:pt x="49491" y="102260"/>
                  </a:lnTo>
                  <a:lnTo>
                    <a:pt x="48818" y="101536"/>
                  </a:lnTo>
                  <a:lnTo>
                    <a:pt x="48260" y="101041"/>
                  </a:lnTo>
                  <a:lnTo>
                    <a:pt x="47218" y="100012"/>
                  </a:lnTo>
                  <a:lnTo>
                    <a:pt x="46710" y="99771"/>
                  </a:lnTo>
                  <a:lnTo>
                    <a:pt x="45681" y="98666"/>
                  </a:lnTo>
                  <a:lnTo>
                    <a:pt x="45453" y="98209"/>
                  </a:lnTo>
                  <a:lnTo>
                    <a:pt x="44691" y="96964"/>
                  </a:lnTo>
                  <a:lnTo>
                    <a:pt x="43916" y="95694"/>
                  </a:lnTo>
                  <a:lnTo>
                    <a:pt x="43154" y="94360"/>
                  </a:lnTo>
                  <a:lnTo>
                    <a:pt x="42633" y="93116"/>
                  </a:lnTo>
                  <a:lnTo>
                    <a:pt x="42100" y="92354"/>
                  </a:lnTo>
                  <a:lnTo>
                    <a:pt x="41617" y="88747"/>
                  </a:lnTo>
                  <a:lnTo>
                    <a:pt x="40855" y="85915"/>
                  </a:lnTo>
                  <a:lnTo>
                    <a:pt x="42100" y="87477"/>
                  </a:lnTo>
                  <a:lnTo>
                    <a:pt x="42633" y="88023"/>
                  </a:lnTo>
                  <a:lnTo>
                    <a:pt x="43154" y="88747"/>
                  </a:lnTo>
                  <a:lnTo>
                    <a:pt x="43916" y="89788"/>
                  </a:lnTo>
                  <a:lnTo>
                    <a:pt x="44691" y="90309"/>
                  </a:lnTo>
                  <a:lnTo>
                    <a:pt x="45453" y="91312"/>
                  </a:lnTo>
                  <a:lnTo>
                    <a:pt x="45681" y="91884"/>
                  </a:lnTo>
                  <a:lnTo>
                    <a:pt x="46710" y="93332"/>
                  </a:lnTo>
                  <a:lnTo>
                    <a:pt x="47218" y="93903"/>
                  </a:lnTo>
                  <a:lnTo>
                    <a:pt x="48260" y="95935"/>
                  </a:lnTo>
                  <a:lnTo>
                    <a:pt x="48818" y="96964"/>
                  </a:lnTo>
                  <a:lnTo>
                    <a:pt x="49491" y="97701"/>
                  </a:lnTo>
                  <a:lnTo>
                    <a:pt x="50292" y="99771"/>
                  </a:lnTo>
                  <a:lnTo>
                    <a:pt x="50490" y="100111"/>
                  </a:lnTo>
                  <a:lnTo>
                    <a:pt x="51828" y="101282"/>
                  </a:lnTo>
                  <a:lnTo>
                    <a:pt x="52285" y="102527"/>
                  </a:lnTo>
                  <a:lnTo>
                    <a:pt x="52806" y="103085"/>
                  </a:lnTo>
                  <a:lnTo>
                    <a:pt x="53251" y="103530"/>
                  </a:lnTo>
                  <a:lnTo>
                    <a:pt x="53251" y="104305"/>
                  </a:lnTo>
                  <a:lnTo>
                    <a:pt x="54876" y="107124"/>
                  </a:lnTo>
                  <a:lnTo>
                    <a:pt x="55105" y="99504"/>
                  </a:lnTo>
                  <a:lnTo>
                    <a:pt x="55105" y="97701"/>
                  </a:lnTo>
                  <a:lnTo>
                    <a:pt x="56134" y="99237"/>
                  </a:lnTo>
                  <a:lnTo>
                    <a:pt x="56134" y="101282"/>
                  </a:lnTo>
                  <a:lnTo>
                    <a:pt x="60223" y="107124"/>
                  </a:lnTo>
                  <a:lnTo>
                    <a:pt x="60223" y="105359"/>
                  </a:lnTo>
                  <a:lnTo>
                    <a:pt x="60680" y="106387"/>
                  </a:lnTo>
                  <a:lnTo>
                    <a:pt x="61493" y="107619"/>
                  </a:lnTo>
                  <a:lnTo>
                    <a:pt x="62280" y="108686"/>
                  </a:lnTo>
                  <a:lnTo>
                    <a:pt x="63080" y="109613"/>
                  </a:lnTo>
                  <a:lnTo>
                    <a:pt x="64287" y="112001"/>
                  </a:lnTo>
                  <a:lnTo>
                    <a:pt x="65138" y="112953"/>
                  </a:lnTo>
                  <a:lnTo>
                    <a:pt x="65138" y="114782"/>
                  </a:lnTo>
                  <a:lnTo>
                    <a:pt x="68643" y="120395"/>
                  </a:lnTo>
                  <a:lnTo>
                    <a:pt x="68643" y="118605"/>
                  </a:lnTo>
                  <a:lnTo>
                    <a:pt x="69176" y="119684"/>
                  </a:lnTo>
                  <a:lnTo>
                    <a:pt x="69913" y="120611"/>
                  </a:lnTo>
                  <a:lnTo>
                    <a:pt x="70485" y="121462"/>
                  </a:lnTo>
                  <a:lnTo>
                    <a:pt x="71412" y="122974"/>
                  </a:lnTo>
                  <a:lnTo>
                    <a:pt x="72009" y="123951"/>
                  </a:lnTo>
                  <a:lnTo>
                    <a:pt x="73228" y="125755"/>
                  </a:lnTo>
                  <a:lnTo>
                    <a:pt x="73799" y="126809"/>
                  </a:lnTo>
                  <a:lnTo>
                    <a:pt x="74790" y="128612"/>
                  </a:lnTo>
                  <a:lnTo>
                    <a:pt x="75247" y="129120"/>
                  </a:lnTo>
                  <a:lnTo>
                    <a:pt x="75552" y="129565"/>
                  </a:lnTo>
                  <a:lnTo>
                    <a:pt x="76327" y="130632"/>
                  </a:lnTo>
                  <a:lnTo>
                    <a:pt x="77076" y="131902"/>
                  </a:lnTo>
                  <a:lnTo>
                    <a:pt x="78346" y="133984"/>
                  </a:lnTo>
                  <a:lnTo>
                    <a:pt x="80403" y="137223"/>
                  </a:lnTo>
                  <a:lnTo>
                    <a:pt x="81953" y="139572"/>
                  </a:lnTo>
                  <a:lnTo>
                    <a:pt x="82677" y="140550"/>
                  </a:lnTo>
                  <a:lnTo>
                    <a:pt x="82956" y="141376"/>
                  </a:lnTo>
                  <a:lnTo>
                    <a:pt x="86258" y="141033"/>
                  </a:lnTo>
                  <a:lnTo>
                    <a:pt x="82956" y="136270"/>
                  </a:lnTo>
                  <a:lnTo>
                    <a:pt x="82677" y="135470"/>
                  </a:lnTo>
                  <a:lnTo>
                    <a:pt x="81953" y="134467"/>
                  </a:lnTo>
                  <a:lnTo>
                    <a:pt x="80403" y="132435"/>
                  </a:lnTo>
                  <a:lnTo>
                    <a:pt x="78346" y="129120"/>
                  </a:lnTo>
                  <a:lnTo>
                    <a:pt x="77076" y="126809"/>
                  </a:lnTo>
                  <a:lnTo>
                    <a:pt x="76327" y="125755"/>
                  </a:lnTo>
                  <a:lnTo>
                    <a:pt x="75552" y="124802"/>
                  </a:lnTo>
                  <a:lnTo>
                    <a:pt x="75247" y="124256"/>
                  </a:lnTo>
                  <a:lnTo>
                    <a:pt x="74790" y="123482"/>
                  </a:lnTo>
                  <a:lnTo>
                    <a:pt x="73799" y="121932"/>
                  </a:lnTo>
                  <a:lnTo>
                    <a:pt x="73228" y="120891"/>
                  </a:lnTo>
                  <a:lnTo>
                    <a:pt x="72009" y="119075"/>
                  </a:lnTo>
                  <a:lnTo>
                    <a:pt x="71412" y="118135"/>
                  </a:lnTo>
                  <a:lnTo>
                    <a:pt x="70485" y="116624"/>
                  </a:lnTo>
                  <a:lnTo>
                    <a:pt x="69913" y="115874"/>
                  </a:lnTo>
                  <a:lnTo>
                    <a:pt x="69176" y="114782"/>
                  </a:lnTo>
                  <a:lnTo>
                    <a:pt x="68643" y="113842"/>
                  </a:lnTo>
                  <a:lnTo>
                    <a:pt x="65138" y="108407"/>
                  </a:lnTo>
                  <a:lnTo>
                    <a:pt x="64287" y="107124"/>
                  </a:lnTo>
                  <a:lnTo>
                    <a:pt x="63080" y="105117"/>
                  </a:lnTo>
                  <a:lnTo>
                    <a:pt x="62280" y="104063"/>
                  </a:lnTo>
                  <a:lnTo>
                    <a:pt x="61493" y="102844"/>
                  </a:lnTo>
                  <a:lnTo>
                    <a:pt x="60680" y="101815"/>
                  </a:lnTo>
                  <a:lnTo>
                    <a:pt x="60223" y="100723"/>
                  </a:lnTo>
                  <a:lnTo>
                    <a:pt x="60223" y="98666"/>
                  </a:lnTo>
                  <a:lnTo>
                    <a:pt x="59740" y="97967"/>
                  </a:lnTo>
                  <a:lnTo>
                    <a:pt x="59029" y="95122"/>
                  </a:lnTo>
                  <a:lnTo>
                    <a:pt x="58445" y="94627"/>
                  </a:lnTo>
                  <a:lnTo>
                    <a:pt x="56883" y="91884"/>
                  </a:lnTo>
                  <a:lnTo>
                    <a:pt x="56134" y="91058"/>
                  </a:lnTo>
                  <a:lnTo>
                    <a:pt x="56134" y="94627"/>
                  </a:lnTo>
                  <a:lnTo>
                    <a:pt x="55105" y="93116"/>
                  </a:lnTo>
                  <a:lnTo>
                    <a:pt x="53251" y="90309"/>
                  </a:lnTo>
                  <a:lnTo>
                    <a:pt x="52806" y="89242"/>
                  </a:lnTo>
                  <a:lnTo>
                    <a:pt x="52285" y="88747"/>
                  </a:lnTo>
                  <a:lnTo>
                    <a:pt x="51828" y="87477"/>
                  </a:lnTo>
                  <a:lnTo>
                    <a:pt x="50558" y="85915"/>
                  </a:lnTo>
                  <a:lnTo>
                    <a:pt x="50558" y="90309"/>
                  </a:lnTo>
                  <a:lnTo>
                    <a:pt x="51828" y="92100"/>
                  </a:lnTo>
                  <a:lnTo>
                    <a:pt x="52285" y="93116"/>
                  </a:lnTo>
                  <a:lnTo>
                    <a:pt x="52806" y="93611"/>
                  </a:lnTo>
                  <a:lnTo>
                    <a:pt x="53251" y="94843"/>
                  </a:lnTo>
                  <a:lnTo>
                    <a:pt x="53251" y="96964"/>
                  </a:lnTo>
                  <a:lnTo>
                    <a:pt x="52806" y="95694"/>
                  </a:lnTo>
                  <a:lnTo>
                    <a:pt x="52285" y="95122"/>
                  </a:lnTo>
                  <a:lnTo>
                    <a:pt x="51828" y="94132"/>
                  </a:lnTo>
                  <a:lnTo>
                    <a:pt x="50558" y="92557"/>
                  </a:lnTo>
                  <a:lnTo>
                    <a:pt x="50471" y="92336"/>
                  </a:lnTo>
                  <a:lnTo>
                    <a:pt x="50292" y="91884"/>
                  </a:lnTo>
                  <a:lnTo>
                    <a:pt x="49491" y="90817"/>
                  </a:lnTo>
                  <a:lnTo>
                    <a:pt x="48818" y="89788"/>
                  </a:lnTo>
                  <a:lnTo>
                    <a:pt x="48260" y="88747"/>
                  </a:lnTo>
                  <a:lnTo>
                    <a:pt x="47218" y="86982"/>
                  </a:lnTo>
                  <a:lnTo>
                    <a:pt x="46710" y="86512"/>
                  </a:lnTo>
                  <a:lnTo>
                    <a:pt x="45681" y="84937"/>
                  </a:lnTo>
                  <a:lnTo>
                    <a:pt x="45453" y="84200"/>
                  </a:lnTo>
                  <a:lnTo>
                    <a:pt x="44691" y="83146"/>
                  </a:lnTo>
                  <a:lnTo>
                    <a:pt x="43916" y="82156"/>
                  </a:lnTo>
                  <a:lnTo>
                    <a:pt x="43154" y="81127"/>
                  </a:lnTo>
                  <a:lnTo>
                    <a:pt x="43154" y="80632"/>
                  </a:lnTo>
                  <a:lnTo>
                    <a:pt x="42633" y="80048"/>
                  </a:lnTo>
                  <a:lnTo>
                    <a:pt x="41617" y="79082"/>
                  </a:lnTo>
                  <a:lnTo>
                    <a:pt x="40335" y="76238"/>
                  </a:lnTo>
                  <a:close/>
                </a:path>
                <a:path w="345998" h="220980">
                  <a:moveTo>
                    <a:pt x="39077" y="82930"/>
                  </a:moveTo>
                  <a:lnTo>
                    <a:pt x="39077" y="82461"/>
                  </a:lnTo>
                  <a:lnTo>
                    <a:pt x="37553" y="80327"/>
                  </a:lnTo>
                  <a:lnTo>
                    <a:pt x="39077" y="83692"/>
                  </a:lnTo>
                  <a:lnTo>
                    <a:pt x="39077" y="82930"/>
                  </a:lnTo>
                  <a:close/>
                </a:path>
                <a:path w="345998" h="220980">
                  <a:moveTo>
                    <a:pt x="40335" y="114071"/>
                  </a:moveTo>
                  <a:lnTo>
                    <a:pt x="39077" y="109613"/>
                  </a:lnTo>
                  <a:lnTo>
                    <a:pt x="37553" y="107619"/>
                  </a:lnTo>
                  <a:lnTo>
                    <a:pt x="37058" y="106387"/>
                  </a:lnTo>
                  <a:lnTo>
                    <a:pt x="36233" y="106070"/>
                  </a:lnTo>
                  <a:lnTo>
                    <a:pt x="36233" y="109613"/>
                  </a:lnTo>
                  <a:lnTo>
                    <a:pt x="37058" y="111023"/>
                  </a:lnTo>
                  <a:lnTo>
                    <a:pt x="37553" y="111747"/>
                  </a:lnTo>
                  <a:lnTo>
                    <a:pt x="39077" y="112509"/>
                  </a:lnTo>
                  <a:lnTo>
                    <a:pt x="40335" y="114071"/>
                  </a:lnTo>
                  <a:close/>
                </a:path>
                <a:path w="345998" h="220980">
                  <a:moveTo>
                    <a:pt x="39077" y="45326"/>
                  </a:moveTo>
                  <a:lnTo>
                    <a:pt x="37553" y="42849"/>
                  </a:lnTo>
                  <a:lnTo>
                    <a:pt x="37058" y="41808"/>
                  </a:lnTo>
                  <a:lnTo>
                    <a:pt x="36233" y="40754"/>
                  </a:lnTo>
                  <a:lnTo>
                    <a:pt x="34721" y="38480"/>
                  </a:lnTo>
                  <a:lnTo>
                    <a:pt x="33439" y="36169"/>
                  </a:lnTo>
                  <a:lnTo>
                    <a:pt x="31953" y="34124"/>
                  </a:lnTo>
                  <a:lnTo>
                    <a:pt x="30886" y="32575"/>
                  </a:lnTo>
                  <a:lnTo>
                    <a:pt x="31953" y="31597"/>
                  </a:lnTo>
                  <a:lnTo>
                    <a:pt x="30886" y="29794"/>
                  </a:lnTo>
                  <a:lnTo>
                    <a:pt x="29857" y="28257"/>
                  </a:lnTo>
                  <a:lnTo>
                    <a:pt x="28079" y="25526"/>
                  </a:lnTo>
                  <a:lnTo>
                    <a:pt x="28079" y="28054"/>
                  </a:lnTo>
                  <a:lnTo>
                    <a:pt x="29857" y="30835"/>
                  </a:lnTo>
                  <a:lnTo>
                    <a:pt x="29857" y="34124"/>
                  </a:lnTo>
                  <a:lnTo>
                    <a:pt x="29857" y="33604"/>
                  </a:lnTo>
                  <a:lnTo>
                    <a:pt x="30886" y="35699"/>
                  </a:lnTo>
                  <a:lnTo>
                    <a:pt x="31953" y="36995"/>
                  </a:lnTo>
                  <a:lnTo>
                    <a:pt x="33439" y="39242"/>
                  </a:lnTo>
                  <a:lnTo>
                    <a:pt x="34721" y="41313"/>
                  </a:lnTo>
                  <a:lnTo>
                    <a:pt x="36233" y="43611"/>
                  </a:lnTo>
                  <a:lnTo>
                    <a:pt x="37058" y="44653"/>
                  </a:lnTo>
                  <a:lnTo>
                    <a:pt x="37553" y="45656"/>
                  </a:lnTo>
                  <a:lnTo>
                    <a:pt x="39077" y="45326"/>
                  </a:lnTo>
                  <a:close/>
                </a:path>
                <a:path w="345998" h="220980">
                  <a:moveTo>
                    <a:pt x="31953" y="17754"/>
                  </a:moveTo>
                  <a:lnTo>
                    <a:pt x="33439" y="20904"/>
                  </a:lnTo>
                  <a:lnTo>
                    <a:pt x="34721" y="22910"/>
                  </a:lnTo>
                  <a:lnTo>
                    <a:pt x="36233" y="24942"/>
                  </a:lnTo>
                  <a:lnTo>
                    <a:pt x="37058" y="26212"/>
                  </a:lnTo>
                  <a:lnTo>
                    <a:pt x="37553" y="27317"/>
                  </a:lnTo>
                  <a:lnTo>
                    <a:pt x="39077" y="29324"/>
                  </a:lnTo>
                  <a:lnTo>
                    <a:pt x="40335" y="31597"/>
                  </a:lnTo>
                  <a:lnTo>
                    <a:pt x="42633" y="34709"/>
                  </a:lnTo>
                  <a:lnTo>
                    <a:pt x="43154" y="35699"/>
                  </a:lnTo>
                  <a:lnTo>
                    <a:pt x="43916" y="36728"/>
                  </a:lnTo>
                  <a:lnTo>
                    <a:pt x="44691" y="37731"/>
                  </a:lnTo>
                  <a:lnTo>
                    <a:pt x="45453" y="38798"/>
                  </a:lnTo>
                  <a:lnTo>
                    <a:pt x="45681" y="39242"/>
                  </a:lnTo>
                  <a:lnTo>
                    <a:pt x="46710" y="40347"/>
                  </a:lnTo>
                  <a:lnTo>
                    <a:pt x="47218" y="40347"/>
                  </a:lnTo>
                  <a:lnTo>
                    <a:pt x="48260" y="39522"/>
                  </a:lnTo>
                  <a:lnTo>
                    <a:pt x="48818" y="39522"/>
                  </a:lnTo>
                  <a:lnTo>
                    <a:pt x="49491" y="39242"/>
                  </a:lnTo>
                  <a:lnTo>
                    <a:pt x="50338" y="39001"/>
                  </a:lnTo>
                  <a:lnTo>
                    <a:pt x="52806" y="39001"/>
                  </a:lnTo>
                  <a:lnTo>
                    <a:pt x="53251" y="38798"/>
                  </a:lnTo>
                  <a:lnTo>
                    <a:pt x="55105" y="36728"/>
                  </a:lnTo>
                  <a:lnTo>
                    <a:pt x="53251" y="34328"/>
                  </a:lnTo>
                  <a:lnTo>
                    <a:pt x="52806" y="33388"/>
                  </a:lnTo>
                  <a:lnTo>
                    <a:pt x="52285" y="32880"/>
                  </a:lnTo>
                  <a:lnTo>
                    <a:pt x="51828" y="32080"/>
                  </a:lnTo>
                  <a:lnTo>
                    <a:pt x="51828" y="31597"/>
                  </a:lnTo>
                  <a:lnTo>
                    <a:pt x="50558" y="31114"/>
                  </a:lnTo>
                  <a:lnTo>
                    <a:pt x="50318" y="30863"/>
                  </a:lnTo>
                  <a:lnTo>
                    <a:pt x="44691" y="30835"/>
                  </a:lnTo>
                  <a:lnTo>
                    <a:pt x="44691" y="21069"/>
                  </a:lnTo>
                  <a:lnTo>
                    <a:pt x="43916" y="21069"/>
                  </a:lnTo>
                  <a:lnTo>
                    <a:pt x="43154" y="21361"/>
                  </a:lnTo>
                  <a:lnTo>
                    <a:pt x="42633" y="21361"/>
                  </a:lnTo>
                  <a:lnTo>
                    <a:pt x="40335" y="21970"/>
                  </a:lnTo>
                  <a:lnTo>
                    <a:pt x="39077" y="22161"/>
                  </a:lnTo>
                  <a:lnTo>
                    <a:pt x="39077" y="21640"/>
                  </a:lnTo>
                  <a:lnTo>
                    <a:pt x="40081" y="19557"/>
                  </a:lnTo>
                  <a:lnTo>
                    <a:pt x="39077" y="16281"/>
                  </a:lnTo>
                  <a:lnTo>
                    <a:pt x="37553" y="13944"/>
                  </a:lnTo>
                  <a:lnTo>
                    <a:pt x="37058" y="13004"/>
                  </a:lnTo>
                  <a:lnTo>
                    <a:pt x="36233" y="12204"/>
                  </a:lnTo>
                  <a:lnTo>
                    <a:pt x="34721" y="10731"/>
                  </a:lnTo>
                  <a:lnTo>
                    <a:pt x="33439" y="10731"/>
                  </a:lnTo>
                  <a:lnTo>
                    <a:pt x="34721" y="13944"/>
                  </a:lnTo>
                  <a:lnTo>
                    <a:pt x="34721" y="15303"/>
                  </a:lnTo>
                  <a:lnTo>
                    <a:pt x="33439" y="17068"/>
                  </a:lnTo>
                  <a:lnTo>
                    <a:pt x="31953" y="17754"/>
                  </a:lnTo>
                  <a:close/>
                </a:path>
                <a:path w="345998" h="220980">
                  <a:moveTo>
                    <a:pt x="30886" y="106387"/>
                  </a:moveTo>
                  <a:lnTo>
                    <a:pt x="31953" y="109461"/>
                  </a:lnTo>
                  <a:lnTo>
                    <a:pt x="33439" y="109880"/>
                  </a:lnTo>
                  <a:lnTo>
                    <a:pt x="34721" y="110489"/>
                  </a:lnTo>
                  <a:lnTo>
                    <a:pt x="36233" y="109613"/>
                  </a:lnTo>
                  <a:lnTo>
                    <a:pt x="34721" y="107619"/>
                  </a:lnTo>
                  <a:lnTo>
                    <a:pt x="33439" y="107124"/>
                  </a:lnTo>
                  <a:lnTo>
                    <a:pt x="31953" y="106679"/>
                  </a:lnTo>
                  <a:lnTo>
                    <a:pt x="30886" y="106387"/>
                  </a:lnTo>
                  <a:close/>
                </a:path>
                <a:path w="345998" h="220980">
                  <a:moveTo>
                    <a:pt x="37553" y="71958"/>
                  </a:moveTo>
                  <a:lnTo>
                    <a:pt x="37058" y="70904"/>
                  </a:lnTo>
                  <a:lnTo>
                    <a:pt x="36233" y="69659"/>
                  </a:lnTo>
                  <a:lnTo>
                    <a:pt x="34721" y="67297"/>
                  </a:lnTo>
                  <a:lnTo>
                    <a:pt x="33439" y="65023"/>
                  </a:lnTo>
                  <a:lnTo>
                    <a:pt x="31953" y="62763"/>
                  </a:lnTo>
                  <a:lnTo>
                    <a:pt x="30886" y="60947"/>
                  </a:lnTo>
                  <a:lnTo>
                    <a:pt x="29857" y="59181"/>
                  </a:lnTo>
                  <a:lnTo>
                    <a:pt x="29857" y="58927"/>
                  </a:lnTo>
                  <a:lnTo>
                    <a:pt x="28079" y="58699"/>
                  </a:lnTo>
                  <a:lnTo>
                    <a:pt x="27051" y="58699"/>
                  </a:lnTo>
                  <a:lnTo>
                    <a:pt x="27051" y="55384"/>
                  </a:lnTo>
                  <a:lnTo>
                    <a:pt x="25742" y="53111"/>
                  </a:lnTo>
                  <a:lnTo>
                    <a:pt x="27051" y="62966"/>
                  </a:lnTo>
                  <a:lnTo>
                    <a:pt x="28079" y="64515"/>
                  </a:lnTo>
                  <a:lnTo>
                    <a:pt x="29857" y="67297"/>
                  </a:lnTo>
                  <a:lnTo>
                    <a:pt x="30886" y="69087"/>
                  </a:lnTo>
                  <a:lnTo>
                    <a:pt x="31953" y="70662"/>
                  </a:lnTo>
                  <a:lnTo>
                    <a:pt x="33439" y="72161"/>
                  </a:lnTo>
                  <a:lnTo>
                    <a:pt x="34721" y="72707"/>
                  </a:lnTo>
                  <a:lnTo>
                    <a:pt x="36233" y="73520"/>
                  </a:lnTo>
                  <a:lnTo>
                    <a:pt x="37058" y="73723"/>
                  </a:lnTo>
                  <a:lnTo>
                    <a:pt x="37553" y="71958"/>
                  </a:lnTo>
                  <a:close/>
                </a:path>
                <a:path w="345998" h="220980">
                  <a:moveTo>
                    <a:pt x="7683" y="55092"/>
                  </a:moveTo>
                  <a:lnTo>
                    <a:pt x="6654" y="54051"/>
                  </a:lnTo>
                  <a:lnTo>
                    <a:pt x="14170" y="68627"/>
                  </a:lnTo>
                  <a:lnTo>
                    <a:pt x="14846" y="66052"/>
                  </a:lnTo>
                  <a:lnTo>
                    <a:pt x="15811" y="67881"/>
                  </a:lnTo>
                  <a:lnTo>
                    <a:pt x="16637" y="68846"/>
                  </a:lnTo>
                  <a:lnTo>
                    <a:pt x="16865" y="69354"/>
                  </a:lnTo>
                  <a:lnTo>
                    <a:pt x="20154" y="74269"/>
                  </a:lnTo>
                  <a:lnTo>
                    <a:pt x="20421" y="74993"/>
                  </a:lnTo>
                  <a:lnTo>
                    <a:pt x="20675" y="75476"/>
                  </a:lnTo>
                  <a:lnTo>
                    <a:pt x="21183" y="76009"/>
                  </a:lnTo>
                  <a:lnTo>
                    <a:pt x="22250" y="77596"/>
                  </a:lnTo>
                  <a:lnTo>
                    <a:pt x="22466" y="78079"/>
                  </a:lnTo>
                  <a:lnTo>
                    <a:pt x="23482" y="79844"/>
                  </a:lnTo>
                  <a:lnTo>
                    <a:pt x="24993" y="81851"/>
                  </a:lnTo>
                  <a:lnTo>
                    <a:pt x="25742" y="83146"/>
                  </a:lnTo>
                  <a:lnTo>
                    <a:pt x="27051" y="85229"/>
                  </a:lnTo>
                  <a:lnTo>
                    <a:pt x="28079" y="86982"/>
                  </a:lnTo>
                  <a:lnTo>
                    <a:pt x="29857" y="89788"/>
                  </a:lnTo>
                  <a:lnTo>
                    <a:pt x="30886" y="91312"/>
                  </a:lnTo>
                  <a:lnTo>
                    <a:pt x="31953" y="92836"/>
                  </a:lnTo>
                  <a:lnTo>
                    <a:pt x="33439" y="95122"/>
                  </a:lnTo>
                  <a:lnTo>
                    <a:pt x="34721" y="97447"/>
                  </a:lnTo>
                  <a:lnTo>
                    <a:pt x="36233" y="99504"/>
                  </a:lnTo>
                  <a:lnTo>
                    <a:pt x="36233" y="96189"/>
                  </a:lnTo>
                  <a:lnTo>
                    <a:pt x="34721" y="94132"/>
                  </a:lnTo>
                  <a:lnTo>
                    <a:pt x="33439" y="91884"/>
                  </a:lnTo>
                  <a:lnTo>
                    <a:pt x="31953" y="89471"/>
                  </a:lnTo>
                  <a:lnTo>
                    <a:pt x="30886" y="87680"/>
                  </a:lnTo>
                  <a:lnTo>
                    <a:pt x="29857" y="86309"/>
                  </a:lnTo>
                  <a:lnTo>
                    <a:pt x="28079" y="83426"/>
                  </a:lnTo>
                  <a:lnTo>
                    <a:pt x="27051" y="81572"/>
                  </a:lnTo>
                  <a:lnTo>
                    <a:pt x="25742" y="79565"/>
                  </a:lnTo>
                  <a:lnTo>
                    <a:pt x="24993" y="78257"/>
                  </a:lnTo>
                  <a:lnTo>
                    <a:pt x="23482" y="76238"/>
                  </a:lnTo>
                  <a:lnTo>
                    <a:pt x="22466" y="74472"/>
                  </a:lnTo>
                  <a:lnTo>
                    <a:pt x="22250" y="73952"/>
                  </a:lnTo>
                  <a:lnTo>
                    <a:pt x="21704" y="56629"/>
                  </a:lnTo>
                  <a:lnTo>
                    <a:pt x="21183" y="57873"/>
                  </a:lnTo>
                  <a:lnTo>
                    <a:pt x="20675" y="54559"/>
                  </a:lnTo>
                  <a:lnTo>
                    <a:pt x="21183" y="72161"/>
                  </a:lnTo>
                  <a:lnTo>
                    <a:pt x="20675" y="71678"/>
                  </a:lnTo>
                  <a:lnTo>
                    <a:pt x="20421" y="71107"/>
                  </a:lnTo>
                  <a:lnTo>
                    <a:pt x="20154" y="70662"/>
                  </a:lnTo>
                  <a:lnTo>
                    <a:pt x="16865" y="65506"/>
                  </a:lnTo>
                  <a:lnTo>
                    <a:pt x="16637" y="65023"/>
                  </a:lnTo>
                  <a:lnTo>
                    <a:pt x="15811" y="64096"/>
                  </a:lnTo>
                  <a:lnTo>
                    <a:pt x="14846" y="62229"/>
                  </a:lnTo>
                  <a:lnTo>
                    <a:pt x="13107" y="63392"/>
                  </a:lnTo>
                  <a:lnTo>
                    <a:pt x="9956" y="57149"/>
                  </a:lnTo>
                  <a:lnTo>
                    <a:pt x="7683" y="55092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6229315" y="1367638"/>
              <a:ext cx="228" cy="0"/>
            </a:xfrm>
            <a:custGeom>
              <a:avLst/>
              <a:gdLst/>
              <a:ahLst/>
              <a:cxnLst/>
              <a:rect l="l" t="t" r="r" b="b"/>
              <a:pathLst>
                <a:path w="228">
                  <a:moveTo>
                    <a:pt x="0" y="0"/>
                  </a:moveTo>
                  <a:lnTo>
                    <a:pt x="228" y="0"/>
                  </a:lnTo>
                </a:path>
              </a:pathLst>
            </a:custGeom>
            <a:ln w="2070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6217022" y="1380408"/>
              <a:ext cx="1041" cy="0"/>
            </a:xfrm>
            <a:custGeom>
              <a:avLst/>
              <a:gdLst/>
              <a:ahLst/>
              <a:cxnLst/>
              <a:rect l="l" t="t" r="r" b="b"/>
              <a:pathLst>
                <a:path w="1041">
                  <a:moveTo>
                    <a:pt x="0" y="0"/>
                  </a:moveTo>
                  <a:lnTo>
                    <a:pt x="1041" y="0"/>
                  </a:lnTo>
                </a:path>
              </a:pathLst>
            </a:custGeom>
            <a:ln w="30099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6193285" y="1429157"/>
              <a:ext cx="787" cy="0"/>
            </a:xfrm>
            <a:custGeom>
              <a:avLst/>
              <a:gdLst/>
              <a:ahLst/>
              <a:cxnLst/>
              <a:rect l="l" t="t" r="r" b="b"/>
              <a:pathLst>
                <a:path w="787">
                  <a:moveTo>
                    <a:pt x="0" y="0"/>
                  </a:moveTo>
                  <a:lnTo>
                    <a:pt x="787" y="0"/>
                  </a:lnTo>
                </a:path>
              </a:pathLst>
            </a:custGeom>
            <a:ln w="16776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6134307" y="1340815"/>
              <a:ext cx="266" cy="0"/>
            </a:xfrm>
            <a:custGeom>
              <a:avLst/>
              <a:gdLst/>
              <a:ahLst/>
              <a:cxnLst/>
              <a:rect l="l" t="t" r="r" b="b"/>
              <a:pathLst>
                <a:path w="266">
                  <a:moveTo>
                    <a:pt x="0" y="0"/>
                  </a:moveTo>
                  <a:lnTo>
                    <a:pt x="266" y="0"/>
                  </a:lnTo>
                </a:path>
              </a:pathLst>
            </a:custGeom>
            <a:ln w="32194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6066438" y="1434262"/>
              <a:ext cx="1777" cy="0"/>
            </a:xfrm>
            <a:custGeom>
              <a:avLst/>
              <a:gdLst/>
              <a:ahLst/>
              <a:cxnLst/>
              <a:rect l="l" t="t" r="r" b="b"/>
              <a:pathLst>
                <a:path w="1777">
                  <a:moveTo>
                    <a:pt x="0" y="0"/>
                  </a:moveTo>
                  <a:lnTo>
                    <a:pt x="1777" y="0"/>
                  </a:lnTo>
                </a:path>
              </a:pathLst>
            </a:custGeom>
            <a:ln w="3060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5992206" y="1333202"/>
              <a:ext cx="495" cy="0"/>
            </a:xfrm>
            <a:custGeom>
              <a:avLst/>
              <a:gdLst/>
              <a:ahLst/>
              <a:cxnLst/>
              <a:rect l="l" t="t" r="r" b="b"/>
              <a:pathLst>
                <a:path w="495">
                  <a:moveTo>
                    <a:pt x="0" y="0"/>
                  </a:moveTo>
                  <a:lnTo>
                    <a:pt x="495" y="0"/>
                  </a:lnTo>
                </a:path>
              </a:pathLst>
            </a:custGeom>
            <a:ln w="2082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5983773" y="1374959"/>
              <a:ext cx="571" cy="0"/>
            </a:xfrm>
            <a:custGeom>
              <a:avLst/>
              <a:gdLst/>
              <a:ahLst/>
              <a:cxnLst/>
              <a:rect l="l" t="t" r="r" b="b"/>
              <a:pathLst>
                <a:path w="571">
                  <a:moveTo>
                    <a:pt x="0" y="0"/>
                  </a:moveTo>
                  <a:lnTo>
                    <a:pt x="571" y="0"/>
                  </a:lnTo>
                </a:path>
              </a:pathLst>
            </a:custGeom>
            <a:ln w="2285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5978147" y="1261764"/>
              <a:ext cx="850" cy="0"/>
            </a:xfrm>
            <a:custGeom>
              <a:avLst/>
              <a:gdLst/>
              <a:ahLst/>
              <a:cxnLst/>
              <a:rect l="l" t="t" r="r" b="b"/>
              <a:pathLst>
                <a:path w="850">
                  <a:moveTo>
                    <a:pt x="0" y="0"/>
                  </a:moveTo>
                  <a:lnTo>
                    <a:pt x="850" y="0"/>
                  </a:lnTo>
                </a:path>
              </a:pathLst>
            </a:custGeom>
            <a:ln w="4622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5976141" y="1274255"/>
              <a:ext cx="253" cy="0"/>
            </a:xfrm>
            <a:custGeom>
              <a:avLst/>
              <a:gdLst/>
              <a:ahLst/>
              <a:cxnLst/>
              <a:rect l="l" t="t" r="r" b="b"/>
              <a:pathLst>
                <a:path w="253">
                  <a:moveTo>
                    <a:pt x="0" y="0"/>
                  </a:moveTo>
                  <a:lnTo>
                    <a:pt x="254" y="0"/>
                  </a:lnTo>
                </a:path>
              </a:pathLst>
            </a:custGeom>
            <a:ln w="2095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5974083" y="1291971"/>
              <a:ext cx="457" cy="0"/>
            </a:xfrm>
            <a:custGeom>
              <a:avLst/>
              <a:gdLst/>
              <a:ahLst/>
              <a:cxnLst/>
              <a:rect l="l" t="t" r="r" b="b"/>
              <a:pathLst>
                <a:path w="457">
                  <a:moveTo>
                    <a:pt x="0" y="0"/>
                  </a:moveTo>
                  <a:lnTo>
                    <a:pt x="457" y="0"/>
                  </a:lnTo>
                </a:path>
              </a:pathLst>
            </a:custGeom>
            <a:ln w="15557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5966171" y="1360627"/>
              <a:ext cx="495" cy="0"/>
            </a:xfrm>
            <a:custGeom>
              <a:avLst/>
              <a:gdLst/>
              <a:ahLst/>
              <a:cxnLst/>
              <a:rect l="l" t="t" r="r" b="b"/>
              <a:pathLst>
                <a:path w="495">
                  <a:moveTo>
                    <a:pt x="0" y="0"/>
                  </a:moveTo>
                  <a:lnTo>
                    <a:pt x="495" y="0"/>
                  </a:lnTo>
                </a:path>
              </a:pathLst>
            </a:custGeom>
            <a:ln w="1816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5964152" y="1262126"/>
              <a:ext cx="266" cy="0"/>
            </a:xfrm>
            <a:custGeom>
              <a:avLst/>
              <a:gdLst/>
              <a:ahLst/>
              <a:cxnLst/>
              <a:rect l="l" t="t" r="r" b="b"/>
              <a:pathLst>
                <a:path w="266">
                  <a:moveTo>
                    <a:pt x="0" y="0"/>
                  </a:moveTo>
                  <a:lnTo>
                    <a:pt x="266" y="0"/>
                  </a:lnTo>
                </a:path>
              </a:pathLst>
            </a:custGeom>
            <a:ln w="9918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5962603" y="1366609"/>
              <a:ext cx="749" cy="0"/>
            </a:xfrm>
            <a:custGeom>
              <a:avLst/>
              <a:gdLst/>
              <a:ahLst/>
              <a:cxnLst/>
              <a:rect l="l" t="t" r="r" b="b"/>
              <a:pathLst>
                <a:path w="749">
                  <a:moveTo>
                    <a:pt x="0" y="0"/>
                  </a:moveTo>
                  <a:lnTo>
                    <a:pt x="749" y="0"/>
                  </a:lnTo>
                </a:path>
              </a:pathLst>
            </a:custGeom>
            <a:ln w="2527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5962120" y="1272845"/>
              <a:ext cx="558" cy="0"/>
            </a:xfrm>
            <a:custGeom>
              <a:avLst/>
              <a:gdLst/>
              <a:ahLst/>
              <a:cxnLst/>
              <a:rect l="l" t="t" r="r" b="b"/>
              <a:pathLst>
                <a:path w="558">
                  <a:moveTo>
                    <a:pt x="0" y="0"/>
                  </a:moveTo>
                  <a:lnTo>
                    <a:pt x="558" y="0"/>
                  </a:lnTo>
                </a:path>
              </a:pathLst>
            </a:custGeom>
            <a:ln w="9969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5962120" y="1357618"/>
              <a:ext cx="558" cy="0"/>
            </a:xfrm>
            <a:custGeom>
              <a:avLst/>
              <a:gdLst/>
              <a:ahLst/>
              <a:cxnLst/>
              <a:rect l="l" t="t" r="r" b="b"/>
              <a:pathLst>
                <a:path w="558">
                  <a:moveTo>
                    <a:pt x="0" y="0"/>
                  </a:moveTo>
                  <a:lnTo>
                    <a:pt x="558" y="0"/>
                  </a:lnTo>
                </a:path>
              </a:pathLst>
            </a:custGeom>
            <a:ln w="1714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5960571" y="1273258"/>
              <a:ext cx="507" cy="0"/>
            </a:xfrm>
            <a:custGeom>
              <a:avLst/>
              <a:gdLst/>
              <a:ahLst/>
              <a:cxnLst/>
              <a:rect l="l" t="t" r="r" b="b"/>
              <a:pathLst>
                <a:path w="508">
                  <a:moveTo>
                    <a:pt x="0" y="0"/>
                  </a:moveTo>
                  <a:lnTo>
                    <a:pt x="508" y="0"/>
                  </a:lnTo>
                </a:path>
              </a:pathLst>
            </a:custGeom>
            <a:ln w="10795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5959313" y="1297464"/>
              <a:ext cx="228" cy="0"/>
            </a:xfrm>
            <a:custGeom>
              <a:avLst/>
              <a:gdLst/>
              <a:ahLst/>
              <a:cxnLst/>
              <a:rect l="l" t="t" r="r" b="b"/>
              <a:pathLst>
                <a:path w="228">
                  <a:moveTo>
                    <a:pt x="0" y="0"/>
                  </a:moveTo>
                  <a:lnTo>
                    <a:pt x="228" y="0"/>
                  </a:lnTo>
                </a:path>
              </a:pathLst>
            </a:custGeom>
            <a:ln w="2031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5959313" y="1366679"/>
              <a:ext cx="228" cy="0"/>
            </a:xfrm>
            <a:custGeom>
              <a:avLst/>
              <a:gdLst/>
              <a:ahLst/>
              <a:cxnLst/>
              <a:rect l="l" t="t" r="r" b="b"/>
              <a:pathLst>
                <a:path w="228">
                  <a:moveTo>
                    <a:pt x="0" y="0"/>
                  </a:moveTo>
                  <a:lnTo>
                    <a:pt x="228" y="0"/>
                  </a:lnTo>
                </a:path>
              </a:pathLst>
            </a:custGeom>
            <a:ln w="1498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5958754" y="1297464"/>
              <a:ext cx="558" cy="0"/>
            </a:xfrm>
            <a:custGeom>
              <a:avLst/>
              <a:gdLst/>
              <a:ahLst/>
              <a:cxnLst/>
              <a:rect l="l" t="t" r="r" b="b"/>
              <a:pathLst>
                <a:path w="558">
                  <a:moveTo>
                    <a:pt x="0" y="0"/>
                  </a:moveTo>
                  <a:lnTo>
                    <a:pt x="558" y="0"/>
                  </a:lnTo>
                </a:path>
              </a:pathLst>
            </a:custGeom>
            <a:ln w="2031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5936098" y="1334980"/>
              <a:ext cx="228" cy="0"/>
            </a:xfrm>
            <a:custGeom>
              <a:avLst/>
              <a:gdLst/>
              <a:ahLst/>
              <a:cxnLst/>
              <a:rect l="l" t="t" r="r" b="b"/>
              <a:pathLst>
                <a:path w="228">
                  <a:moveTo>
                    <a:pt x="0" y="0"/>
                  </a:moveTo>
                  <a:lnTo>
                    <a:pt x="228" y="0"/>
                  </a:lnTo>
                </a:path>
              </a:pathLst>
            </a:custGeom>
            <a:ln w="4495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5918241" y="1294863"/>
              <a:ext cx="268439" cy="118872"/>
            </a:xfrm>
            <a:custGeom>
              <a:avLst/>
              <a:gdLst/>
              <a:ahLst/>
              <a:cxnLst/>
              <a:rect l="l" t="t" r="r" b="b"/>
              <a:pathLst>
                <a:path w="268439" h="118872">
                  <a:moveTo>
                    <a:pt x="255663" y="37477"/>
                  </a:moveTo>
                  <a:lnTo>
                    <a:pt x="255663" y="37934"/>
                  </a:lnTo>
                  <a:lnTo>
                    <a:pt x="252323" y="40258"/>
                  </a:lnTo>
                  <a:lnTo>
                    <a:pt x="241655" y="44348"/>
                  </a:lnTo>
                  <a:lnTo>
                    <a:pt x="221907" y="51498"/>
                  </a:lnTo>
                  <a:lnTo>
                    <a:pt x="201015" y="59918"/>
                  </a:lnTo>
                  <a:lnTo>
                    <a:pt x="201015" y="60439"/>
                  </a:lnTo>
                  <a:lnTo>
                    <a:pt x="262813" y="115227"/>
                  </a:lnTo>
                  <a:lnTo>
                    <a:pt x="262026" y="115227"/>
                  </a:lnTo>
                  <a:lnTo>
                    <a:pt x="165874" y="71932"/>
                  </a:lnTo>
                  <a:lnTo>
                    <a:pt x="165150" y="71932"/>
                  </a:lnTo>
                  <a:lnTo>
                    <a:pt x="124256" y="85940"/>
                  </a:lnTo>
                  <a:lnTo>
                    <a:pt x="108927" y="90792"/>
                  </a:lnTo>
                  <a:lnTo>
                    <a:pt x="108191" y="90055"/>
                  </a:lnTo>
                  <a:lnTo>
                    <a:pt x="103327" y="43535"/>
                  </a:lnTo>
                  <a:lnTo>
                    <a:pt x="55359" y="22682"/>
                  </a:lnTo>
                  <a:lnTo>
                    <a:pt x="6857" y="2235"/>
                  </a:lnTo>
                  <a:lnTo>
                    <a:pt x="6857" y="1511"/>
                  </a:lnTo>
                  <a:lnTo>
                    <a:pt x="37718" y="5029"/>
                  </a:lnTo>
                  <a:lnTo>
                    <a:pt x="69418" y="9131"/>
                  </a:lnTo>
                  <a:lnTo>
                    <a:pt x="68846" y="8661"/>
                  </a:lnTo>
                  <a:lnTo>
                    <a:pt x="34442" y="3543"/>
                  </a:lnTo>
                  <a:lnTo>
                    <a:pt x="0" y="0"/>
                  </a:lnTo>
                  <a:lnTo>
                    <a:pt x="50495" y="21907"/>
                  </a:lnTo>
                  <a:lnTo>
                    <a:pt x="101053" y="43535"/>
                  </a:lnTo>
                  <a:lnTo>
                    <a:pt x="101765" y="44348"/>
                  </a:lnTo>
                  <a:lnTo>
                    <a:pt x="106679" y="93573"/>
                  </a:lnTo>
                  <a:lnTo>
                    <a:pt x="107416" y="93573"/>
                  </a:lnTo>
                  <a:lnTo>
                    <a:pt x="136245" y="83159"/>
                  </a:lnTo>
                  <a:lnTo>
                    <a:pt x="165874" y="73190"/>
                  </a:lnTo>
                  <a:lnTo>
                    <a:pt x="166611" y="73190"/>
                  </a:lnTo>
                  <a:lnTo>
                    <a:pt x="268439" y="118871"/>
                  </a:lnTo>
                  <a:lnTo>
                    <a:pt x="260781" y="112013"/>
                  </a:lnTo>
                  <a:lnTo>
                    <a:pt x="203085" y="60439"/>
                  </a:lnTo>
                  <a:lnTo>
                    <a:pt x="231914" y="49923"/>
                  </a:lnTo>
                  <a:lnTo>
                    <a:pt x="245935" y="43535"/>
                  </a:lnTo>
                  <a:lnTo>
                    <a:pt x="260007" y="37934"/>
                  </a:lnTo>
                  <a:lnTo>
                    <a:pt x="260781" y="36741"/>
                  </a:lnTo>
                  <a:lnTo>
                    <a:pt x="252323" y="35915"/>
                  </a:lnTo>
                  <a:lnTo>
                    <a:pt x="231914" y="33858"/>
                  </a:lnTo>
                  <a:lnTo>
                    <a:pt x="190284" y="28219"/>
                  </a:lnTo>
                  <a:lnTo>
                    <a:pt x="191109" y="28765"/>
                  </a:lnTo>
                  <a:lnTo>
                    <a:pt x="255663" y="3747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5927916" y="1297132"/>
              <a:ext cx="146964" cy="87782"/>
            </a:xfrm>
            <a:custGeom>
              <a:avLst/>
              <a:gdLst/>
              <a:ahLst/>
              <a:cxnLst/>
              <a:rect l="l" t="t" r="r" b="b"/>
              <a:pathLst>
                <a:path w="146964" h="87782">
                  <a:moveTo>
                    <a:pt x="129298" y="70103"/>
                  </a:moveTo>
                  <a:lnTo>
                    <a:pt x="121704" y="70103"/>
                  </a:lnTo>
                  <a:lnTo>
                    <a:pt x="113322" y="69659"/>
                  </a:lnTo>
                  <a:lnTo>
                    <a:pt x="104127" y="68135"/>
                  </a:lnTo>
                  <a:lnTo>
                    <a:pt x="101307" y="66001"/>
                  </a:lnTo>
                  <a:lnTo>
                    <a:pt x="101307" y="62471"/>
                  </a:lnTo>
                  <a:lnTo>
                    <a:pt x="103327" y="59613"/>
                  </a:lnTo>
                  <a:lnTo>
                    <a:pt x="106883" y="57632"/>
                  </a:lnTo>
                  <a:lnTo>
                    <a:pt x="111772" y="56070"/>
                  </a:lnTo>
                  <a:lnTo>
                    <a:pt x="112496" y="52006"/>
                  </a:lnTo>
                  <a:lnTo>
                    <a:pt x="116598" y="51269"/>
                  </a:lnTo>
                  <a:lnTo>
                    <a:pt x="121704" y="52006"/>
                  </a:lnTo>
                  <a:lnTo>
                    <a:pt x="128092" y="53314"/>
                  </a:lnTo>
                  <a:lnTo>
                    <a:pt x="127266" y="55321"/>
                  </a:lnTo>
                  <a:lnTo>
                    <a:pt x="125234" y="58165"/>
                  </a:lnTo>
                  <a:lnTo>
                    <a:pt x="125755" y="58165"/>
                  </a:lnTo>
                  <a:lnTo>
                    <a:pt x="137782" y="55321"/>
                  </a:lnTo>
                  <a:lnTo>
                    <a:pt x="128600" y="51269"/>
                  </a:lnTo>
                  <a:lnTo>
                    <a:pt x="125755" y="51269"/>
                  </a:lnTo>
                  <a:lnTo>
                    <a:pt x="123012" y="50431"/>
                  </a:lnTo>
                  <a:lnTo>
                    <a:pt x="120141" y="49771"/>
                  </a:lnTo>
                  <a:lnTo>
                    <a:pt x="118097" y="48450"/>
                  </a:lnTo>
                  <a:lnTo>
                    <a:pt x="113779" y="46939"/>
                  </a:lnTo>
                  <a:lnTo>
                    <a:pt x="111772" y="44068"/>
                  </a:lnTo>
                  <a:lnTo>
                    <a:pt x="94945" y="36474"/>
                  </a:lnTo>
                  <a:lnTo>
                    <a:pt x="93611" y="37985"/>
                  </a:lnTo>
                  <a:lnTo>
                    <a:pt x="90081" y="37985"/>
                  </a:lnTo>
                  <a:lnTo>
                    <a:pt x="85724" y="37236"/>
                  </a:lnTo>
                  <a:lnTo>
                    <a:pt x="82956" y="35699"/>
                  </a:lnTo>
                  <a:lnTo>
                    <a:pt x="80162" y="31597"/>
                  </a:lnTo>
                  <a:lnTo>
                    <a:pt x="77292" y="30010"/>
                  </a:lnTo>
                  <a:lnTo>
                    <a:pt x="76009" y="28803"/>
                  </a:lnTo>
                  <a:lnTo>
                    <a:pt x="76009" y="25946"/>
                  </a:lnTo>
                  <a:lnTo>
                    <a:pt x="78854" y="25298"/>
                  </a:lnTo>
                  <a:lnTo>
                    <a:pt x="81622" y="25298"/>
                  </a:lnTo>
                  <a:lnTo>
                    <a:pt x="84975" y="26466"/>
                  </a:lnTo>
                  <a:lnTo>
                    <a:pt x="88531" y="25946"/>
                  </a:lnTo>
                  <a:lnTo>
                    <a:pt x="93611" y="28016"/>
                  </a:lnTo>
                  <a:lnTo>
                    <a:pt x="97002" y="30010"/>
                  </a:lnTo>
                  <a:lnTo>
                    <a:pt x="97002" y="34480"/>
                  </a:lnTo>
                  <a:lnTo>
                    <a:pt x="116065" y="42798"/>
                  </a:lnTo>
                  <a:lnTo>
                    <a:pt x="118097" y="42798"/>
                  </a:lnTo>
                  <a:lnTo>
                    <a:pt x="118922" y="40043"/>
                  </a:lnTo>
                  <a:lnTo>
                    <a:pt x="114579" y="35699"/>
                  </a:lnTo>
                  <a:lnTo>
                    <a:pt x="110972" y="32435"/>
                  </a:lnTo>
                  <a:lnTo>
                    <a:pt x="108927" y="28016"/>
                  </a:lnTo>
                  <a:lnTo>
                    <a:pt x="105359" y="26466"/>
                  </a:lnTo>
                  <a:lnTo>
                    <a:pt x="101307" y="25946"/>
                  </a:lnTo>
                  <a:lnTo>
                    <a:pt x="97002" y="25298"/>
                  </a:lnTo>
                  <a:lnTo>
                    <a:pt x="92087" y="20866"/>
                  </a:lnTo>
                  <a:lnTo>
                    <a:pt x="89306" y="21666"/>
                  </a:lnTo>
                  <a:lnTo>
                    <a:pt x="86486" y="20421"/>
                  </a:lnTo>
                  <a:lnTo>
                    <a:pt x="84480" y="18135"/>
                  </a:lnTo>
                  <a:lnTo>
                    <a:pt x="81622" y="18795"/>
                  </a:lnTo>
                  <a:lnTo>
                    <a:pt x="78143" y="17551"/>
                  </a:lnTo>
                  <a:lnTo>
                    <a:pt x="76009" y="14808"/>
                  </a:lnTo>
                  <a:lnTo>
                    <a:pt x="71640" y="15278"/>
                  </a:lnTo>
                  <a:lnTo>
                    <a:pt x="68960" y="13246"/>
                  </a:lnTo>
                  <a:lnTo>
                    <a:pt x="67614" y="10401"/>
                  </a:lnTo>
                  <a:lnTo>
                    <a:pt x="61188" y="10401"/>
                  </a:lnTo>
                  <a:lnTo>
                    <a:pt x="59753" y="7619"/>
                  </a:lnTo>
                  <a:lnTo>
                    <a:pt x="29578" y="3505"/>
                  </a:lnTo>
                  <a:lnTo>
                    <a:pt x="0" y="0"/>
                  </a:lnTo>
                  <a:lnTo>
                    <a:pt x="0" y="723"/>
                  </a:lnTo>
                  <a:lnTo>
                    <a:pt x="52019" y="22402"/>
                  </a:lnTo>
                  <a:lnTo>
                    <a:pt x="88531" y="38506"/>
                  </a:lnTo>
                  <a:lnTo>
                    <a:pt x="94106" y="41262"/>
                  </a:lnTo>
                  <a:lnTo>
                    <a:pt x="94945" y="41262"/>
                  </a:lnTo>
                  <a:lnTo>
                    <a:pt x="99745" y="87782"/>
                  </a:lnTo>
                  <a:lnTo>
                    <a:pt x="146964" y="70916"/>
                  </a:lnTo>
                  <a:lnTo>
                    <a:pt x="144983" y="70916"/>
                  </a:lnTo>
                  <a:lnTo>
                    <a:pt x="139344" y="70103"/>
                  </a:lnTo>
                  <a:lnTo>
                    <a:pt x="136512" y="69659"/>
                  </a:lnTo>
                  <a:lnTo>
                    <a:pt x="129298" y="70103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6062866" y="1350450"/>
              <a:ext cx="116154" cy="58407"/>
            </a:xfrm>
            <a:custGeom>
              <a:avLst/>
              <a:gdLst/>
              <a:ahLst/>
              <a:cxnLst/>
              <a:rect l="l" t="t" r="r" b="b"/>
              <a:pathLst>
                <a:path w="116154" h="58407">
                  <a:moveTo>
                    <a:pt x="1549" y="8420"/>
                  </a:moveTo>
                  <a:lnTo>
                    <a:pt x="8458" y="9194"/>
                  </a:lnTo>
                  <a:lnTo>
                    <a:pt x="16916" y="10452"/>
                  </a:lnTo>
                  <a:lnTo>
                    <a:pt x="17627" y="12687"/>
                  </a:lnTo>
                  <a:lnTo>
                    <a:pt x="17627" y="15544"/>
                  </a:lnTo>
                  <a:lnTo>
                    <a:pt x="20523" y="15544"/>
                  </a:lnTo>
                  <a:lnTo>
                    <a:pt x="116154" y="58407"/>
                  </a:lnTo>
                  <a:lnTo>
                    <a:pt x="59766" y="8420"/>
                  </a:lnTo>
                  <a:lnTo>
                    <a:pt x="57746" y="8420"/>
                  </a:lnTo>
                  <a:lnTo>
                    <a:pt x="53657" y="7607"/>
                  </a:lnTo>
                  <a:lnTo>
                    <a:pt x="50787" y="6286"/>
                  </a:lnTo>
                  <a:lnTo>
                    <a:pt x="42113" y="0"/>
                  </a:lnTo>
                  <a:lnTo>
                    <a:pt x="36525" y="0"/>
                  </a:lnTo>
                  <a:lnTo>
                    <a:pt x="36525" y="2006"/>
                  </a:lnTo>
                  <a:lnTo>
                    <a:pt x="33159" y="4317"/>
                  </a:lnTo>
                  <a:lnTo>
                    <a:pt x="29679" y="3581"/>
                  </a:lnTo>
                  <a:lnTo>
                    <a:pt x="26809" y="2768"/>
                  </a:lnTo>
                  <a:lnTo>
                    <a:pt x="24003" y="2006"/>
                  </a:lnTo>
                  <a:lnTo>
                    <a:pt x="19177" y="2768"/>
                  </a:lnTo>
                  <a:lnTo>
                    <a:pt x="14033" y="4317"/>
                  </a:lnTo>
                  <a:lnTo>
                    <a:pt x="40881" y="16344"/>
                  </a:lnTo>
                  <a:lnTo>
                    <a:pt x="41643" y="16344"/>
                  </a:lnTo>
                  <a:lnTo>
                    <a:pt x="42926" y="13436"/>
                  </a:lnTo>
                  <a:lnTo>
                    <a:pt x="45656" y="11175"/>
                  </a:lnTo>
                  <a:lnTo>
                    <a:pt x="52908" y="14808"/>
                  </a:lnTo>
                  <a:lnTo>
                    <a:pt x="56908" y="16344"/>
                  </a:lnTo>
                  <a:lnTo>
                    <a:pt x="62026" y="18351"/>
                  </a:lnTo>
                  <a:lnTo>
                    <a:pt x="62534" y="19126"/>
                  </a:lnTo>
                  <a:lnTo>
                    <a:pt x="70993" y="22428"/>
                  </a:lnTo>
                  <a:lnTo>
                    <a:pt x="68935" y="25298"/>
                  </a:lnTo>
                  <a:lnTo>
                    <a:pt x="67640" y="28028"/>
                  </a:lnTo>
                  <a:lnTo>
                    <a:pt x="67640" y="30848"/>
                  </a:lnTo>
                  <a:lnTo>
                    <a:pt x="10477" y="5562"/>
                  </a:lnTo>
                  <a:lnTo>
                    <a:pt x="0" y="8420"/>
                  </a:lnTo>
                  <a:lnTo>
                    <a:pt x="1549" y="842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6047586" y="1359641"/>
              <a:ext cx="11226" cy="3492"/>
            </a:xfrm>
            <a:custGeom>
              <a:avLst/>
              <a:gdLst/>
              <a:ahLst/>
              <a:cxnLst/>
              <a:rect l="l" t="t" r="r" b="b"/>
              <a:pathLst>
                <a:path w="11226" h="3492">
                  <a:moveTo>
                    <a:pt x="6146" y="1257"/>
                  </a:moveTo>
                  <a:lnTo>
                    <a:pt x="0" y="2844"/>
                  </a:lnTo>
                  <a:lnTo>
                    <a:pt x="482" y="2844"/>
                  </a:lnTo>
                  <a:lnTo>
                    <a:pt x="6908" y="3492"/>
                  </a:lnTo>
                  <a:lnTo>
                    <a:pt x="9651" y="3492"/>
                  </a:lnTo>
                  <a:lnTo>
                    <a:pt x="11226" y="0"/>
                  </a:lnTo>
                  <a:lnTo>
                    <a:pt x="6146" y="125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6038893" y="1355295"/>
              <a:ext cx="9169" cy="3556"/>
            </a:xfrm>
            <a:custGeom>
              <a:avLst/>
              <a:gdLst/>
              <a:ahLst/>
              <a:cxnLst/>
              <a:rect l="l" t="t" r="r" b="b"/>
              <a:pathLst>
                <a:path w="9169" h="3556">
                  <a:moveTo>
                    <a:pt x="800" y="1447"/>
                  </a:moveTo>
                  <a:lnTo>
                    <a:pt x="0" y="3555"/>
                  </a:lnTo>
                  <a:lnTo>
                    <a:pt x="2895" y="3555"/>
                  </a:lnTo>
                  <a:lnTo>
                    <a:pt x="5092" y="2768"/>
                  </a:lnTo>
                  <a:lnTo>
                    <a:pt x="9169" y="1447"/>
                  </a:lnTo>
                  <a:lnTo>
                    <a:pt x="7124" y="1447"/>
                  </a:lnTo>
                  <a:lnTo>
                    <a:pt x="3606" y="0"/>
                  </a:lnTo>
                  <a:lnTo>
                    <a:pt x="800" y="144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6211403" y="1378484"/>
              <a:ext cx="495" cy="0"/>
            </a:xfrm>
            <a:custGeom>
              <a:avLst/>
              <a:gdLst/>
              <a:ahLst/>
              <a:cxnLst/>
              <a:rect l="l" t="t" r="r" b="b"/>
              <a:pathLst>
                <a:path w="495">
                  <a:moveTo>
                    <a:pt x="0" y="0"/>
                  </a:moveTo>
                  <a:lnTo>
                    <a:pt x="495" y="0"/>
                  </a:lnTo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6052427" y="1334321"/>
              <a:ext cx="31686" cy="17691"/>
            </a:xfrm>
            <a:custGeom>
              <a:avLst/>
              <a:gdLst/>
              <a:ahLst/>
              <a:cxnLst/>
              <a:rect l="l" t="t" r="r" b="b"/>
              <a:pathLst>
                <a:path w="31686" h="17691">
                  <a:moveTo>
                    <a:pt x="17614" y="17691"/>
                  </a:moveTo>
                  <a:lnTo>
                    <a:pt x="29616" y="14084"/>
                  </a:lnTo>
                  <a:lnTo>
                    <a:pt x="31686" y="12039"/>
                  </a:lnTo>
                  <a:lnTo>
                    <a:pt x="28816" y="10477"/>
                  </a:lnTo>
                  <a:lnTo>
                    <a:pt x="25285" y="8496"/>
                  </a:lnTo>
                  <a:lnTo>
                    <a:pt x="20447" y="6438"/>
                  </a:lnTo>
                  <a:lnTo>
                    <a:pt x="15290" y="3581"/>
                  </a:lnTo>
                  <a:lnTo>
                    <a:pt x="14008" y="3581"/>
                  </a:lnTo>
                  <a:lnTo>
                    <a:pt x="9677" y="0"/>
                  </a:lnTo>
                  <a:lnTo>
                    <a:pt x="9182" y="0"/>
                  </a:lnTo>
                  <a:lnTo>
                    <a:pt x="8420" y="2857"/>
                  </a:lnTo>
                  <a:lnTo>
                    <a:pt x="6946" y="5613"/>
                  </a:lnTo>
                  <a:lnTo>
                    <a:pt x="2755" y="5613"/>
                  </a:lnTo>
                  <a:lnTo>
                    <a:pt x="0" y="4889"/>
                  </a:lnTo>
                  <a:lnTo>
                    <a:pt x="1308" y="9169"/>
                  </a:lnTo>
                  <a:lnTo>
                    <a:pt x="4813" y="11264"/>
                  </a:lnTo>
                  <a:lnTo>
                    <a:pt x="17614" y="1769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6088151" y="1323598"/>
              <a:ext cx="83781" cy="30429"/>
            </a:xfrm>
            <a:custGeom>
              <a:avLst/>
              <a:gdLst/>
              <a:ahLst/>
              <a:cxnLst/>
              <a:rect l="l" t="t" r="r" b="b"/>
              <a:pathLst>
                <a:path w="83781" h="30429">
                  <a:moveTo>
                    <a:pt x="11252" y="2819"/>
                  </a:moveTo>
                  <a:lnTo>
                    <a:pt x="12039" y="7188"/>
                  </a:lnTo>
                  <a:lnTo>
                    <a:pt x="8432" y="5956"/>
                  </a:lnTo>
                  <a:lnTo>
                    <a:pt x="5079" y="3543"/>
                  </a:lnTo>
                  <a:lnTo>
                    <a:pt x="6388" y="8750"/>
                  </a:lnTo>
                  <a:lnTo>
                    <a:pt x="5613" y="8750"/>
                  </a:lnTo>
                  <a:lnTo>
                    <a:pt x="1523" y="5956"/>
                  </a:lnTo>
                  <a:lnTo>
                    <a:pt x="0" y="8750"/>
                  </a:lnTo>
                  <a:lnTo>
                    <a:pt x="1523" y="9194"/>
                  </a:lnTo>
                  <a:lnTo>
                    <a:pt x="4406" y="10007"/>
                  </a:lnTo>
                  <a:lnTo>
                    <a:pt x="16827" y="18376"/>
                  </a:lnTo>
                  <a:lnTo>
                    <a:pt x="18389" y="14300"/>
                  </a:lnTo>
                  <a:lnTo>
                    <a:pt x="21208" y="14300"/>
                  </a:lnTo>
                  <a:lnTo>
                    <a:pt x="23964" y="14808"/>
                  </a:lnTo>
                  <a:lnTo>
                    <a:pt x="27622" y="16332"/>
                  </a:lnTo>
                  <a:lnTo>
                    <a:pt x="30378" y="18376"/>
                  </a:lnTo>
                  <a:lnTo>
                    <a:pt x="33172" y="20472"/>
                  </a:lnTo>
                  <a:lnTo>
                    <a:pt x="33985" y="21983"/>
                  </a:lnTo>
                  <a:lnTo>
                    <a:pt x="33172" y="24803"/>
                  </a:lnTo>
                  <a:lnTo>
                    <a:pt x="29552" y="24803"/>
                  </a:lnTo>
                  <a:lnTo>
                    <a:pt x="25501" y="23964"/>
                  </a:lnTo>
                  <a:lnTo>
                    <a:pt x="24764" y="24803"/>
                  </a:lnTo>
                  <a:lnTo>
                    <a:pt x="29552" y="30429"/>
                  </a:lnTo>
                  <a:lnTo>
                    <a:pt x="52082" y="21983"/>
                  </a:lnTo>
                  <a:lnTo>
                    <a:pt x="68960" y="14808"/>
                  </a:lnTo>
                  <a:lnTo>
                    <a:pt x="83781" y="8750"/>
                  </a:lnTo>
                  <a:lnTo>
                    <a:pt x="75298" y="8013"/>
                  </a:lnTo>
                  <a:lnTo>
                    <a:pt x="57162" y="5956"/>
                  </a:lnTo>
                  <a:lnTo>
                    <a:pt x="21945" y="825"/>
                  </a:lnTo>
                  <a:lnTo>
                    <a:pt x="21208" y="1549"/>
                  </a:lnTo>
                  <a:lnTo>
                    <a:pt x="15595" y="0"/>
                  </a:lnTo>
                  <a:lnTo>
                    <a:pt x="18389" y="4381"/>
                  </a:lnTo>
                  <a:lnTo>
                    <a:pt x="14084" y="2819"/>
                  </a:lnTo>
                  <a:lnTo>
                    <a:pt x="10744" y="825"/>
                  </a:lnTo>
                  <a:lnTo>
                    <a:pt x="11252" y="2819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6078486" y="1330024"/>
              <a:ext cx="18097" cy="16332"/>
            </a:xfrm>
            <a:custGeom>
              <a:avLst/>
              <a:gdLst/>
              <a:ahLst/>
              <a:cxnLst/>
              <a:rect l="l" t="t" r="r" b="b"/>
              <a:pathLst>
                <a:path w="18097" h="16332">
                  <a:moveTo>
                    <a:pt x="12509" y="9182"/>
                  </a:moveTo>
                  <a:lnTo>
                    <a:pt x="6908" y="3581"/>
                  </a:lnTo>
                  <a:lnTo>
                    <a:pt x="8381" y="2273"/>
                  </a:lnTo>
                  <a:lnTo>
                    <a:pt x="4063" y="0"/>
                  </a:lnTo>
                  <a:lnTo>
                    <a:pt x="4063" y="2273"/>
                  </a:lnTo>
                  <a:lnTo>
                    <a:pt x="0" y="762"/>
                  </a:lnTo>
                  <a:lnTo>
                    <a:pt x="1295" y="3581"/>
                  </a:lnTo>
                  <a:lnTo>
                    <a:pt x="5638" y="8382"/>
                  </a:lnTo>
                  <a:lnTo>
                    <a:pt x="4902" y="8382"/>
                  </a:lnTo>
                  <a:lnTo>
                    <a:pt x="5638" y="11176"/>
                  </a:lnTo>
                  <a:lnTo>
                    <a:pt x="7594" y="14770"/>
                  </a:lnTo>
                  <a:lnTo>
                    <a:pt x="11188" y="16332"/>
                  </a:lnTo>
                  <a:lnTo>
                    <a:pt x="14744" y="15557"/>
                  </a:lnTo>
                  <a:lnTo>
                    <a:pt x="18097" y="14046"/>
                  </a:lnTo>
                  <a:lnTo>
                    <a:pt x="12509" y="918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6109340" y="1341222"/>
              <a:ext cx="7188" cy="3568"/>
            </a:xfrm>
            <a:custGeom>
              <a:avLst/>
              <a:gdLst/>
              <a:ahLst/>
              <a:cxnLst/>
              <a:rect l="l" t="t" r="r" b="b"/>
              <a:pathLst>
                <a:path w="7188" h="3568">
                  <a:moveTo>
                    <a:pt x="762" y="0"/>
                  </a:moveTo>
                  <a:lnTo>
                    <a:pt x="0" y="762"/>
                  </a:lnTo>
                  <a:lnTo>
                    <a:pt x="4305" y="2260"/>
                  </a:lnTo>
                  <a:lnTo>
                    <a:pt x="7188" y="3568"/>
                  </a:lnTo>
                  <a:lnTo>
                    <a:pt x="4826" y="762"/>
                  </a:lnTo>
                  <a:lnTo>
                    <a:pt x="2070" y="0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6017219" y="1292770"/>
              <a:ext cx="12001" cy="11976"/>
            </a:xfrm>
            <a:custGeom>
              <a:avLst/>
              <a:gdLst/>
              <a:ahLst/>
              <a:cxnLst/>
              <a:rect l="l" t="t" r="r" b="b"/>
              <a:pathLst>
                <a:path w="12001" h="11976">
                  <a:moveTo>
                    <a:pt x="4800" y="11976"/>
                  </a:moveTo>
                  <a:lnTo>
                    <a:pt x="8432" y="11976"/>
                  </a:lnTo>
                  <a:lnTo>
                    <a:pt x="12001" y="9931"/>
                  </a:lnTo>
                  <a:lnTo>
                    <a:pt x="12001" y="6337"/>
                  </a:lnTo>
                  <a:lnTo>
                    <a:pt x="6388" y="3606"/>
                  </a:lnTo>
                  <a:lnTo>
                    <a:pt x="3581" y="2057"/>
                  </a:lnTo>
                  <a:lnTo>
                    <a:pt x="2793" y="0"/>
                  </a:lnTo>
                  <a:lnTo>
                    <a:pt x="0" y="774"/>
                  </a:lnTo>
                  <a:lnTo>
                    <a:pt x="1511" y="11214"/>
                  </a:lnTo>
                  <a:lnTo>
                    <a:pt x="4800" y="11976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6011642" y="1264163"/>
              <a:ext cx="5575" cy="38531"/>
            </a:xfrm>
            <a:custGeom>
              <a:avLst/>
              <a:gdLst/>
              <a:ahLst/>
              <a:cxnLst/>
              <a:rect l="l" t="t" r="r" b="b"/>
              <a:pathLst>
                <a:path w="5575" h="38531">
                  <a:moveTo>
                    <a:pt x="3543" y="34201"/>
                  </a:moveTo>
                  <a:lnTo>
                    <a:pt x="4330" y="36969"/>
                  </a:lnTo>
                  <a:lnTo>
                    <a:pt x="5575" y="38531"/>
                  </a:lnTo>
                  <a:lnTo>
                    <a:pt x="1244" y="825"/>
                  </a:lnTo>
                  <a:lnTo>
                    <a:pt x="0" y="0"/>
                  </a:lnTo>
                  <a:lnTo>
                    <a:pt x="3543" y="3420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6014389" y="1264986"/>
              <a:ext cx="54864" cy="46964"/>
            </a:xfrm>
            <a:custGeom>
              <a:avLst/>
              <a:gdLst/>
              <a:ahLst/>
              <a:cxnLst/>
              <a:rect l="l" t="t" r="r" b="b"/>
              <a:pathLst>
                <a:path w="54863" h="46964">
                  <a:moveTo>
                    <a:pt x="46456" y="44640"/>
                  </a:moveTo>
                  <a:lnTo>
                    <a:pt x="46456" y="45402"/>
                  </a:lnTo>
                  <a:lnTo>
                    <a:pt x="49314" y="46202"/>
                  </a:lnTo>
                  <a:lnTo>
                    <a:pt x="52044" y="46964"/>
                  </a:lnTo>
                  <a:lnTo>
                    <a:pt x="54863" y="46964"/>
                  </a:lnTo>
                  <a:lnTo>
                    <a:pt x="4343" y="1460"/>
                  </a:lnTo>
                  <a:lnTo>
                    <a:pt x="0" y="0"/>
                  </a:lnTo>
                  <a:lnTo>
                    <a:pt x="2832" y="24980"/>
                  </a:lnTo>
                  <a:lnTo>
                    <a:pt x="2832" y="25806"/>
                  </a:lnTo>
                  <a:lnTo>
                    <a:pt x="6413" y="25806"/>
                  </a:lnTo>
                  <a:lnTo>
                    <a:pt x="9220" y="24980"/>
                  </a:lnTo>
                  <a:lnTo>
                    <a:pt x="14084" y="26466"/>
                  </a:lnTo>
                  <a:lnTo>
                    <a:pt x="23253" y="29324"/>
                  </a:lnTo>
                  <a:lnTo>
                    <a:pt x="30124" y="32105"/>
                  </a:lnTo>
                  <a:lnTo>
                    <a:pt x="33185" y="32867"/>
                  </a:lnTo>
                  <a:lnTo>
                    <a:pt x="30937" y="34124"/>
                  </a:lnTo>
                  <a:lnTo>
                    <a:pt x="36042" y="38531"/>
                  </a:lnTo>
                  <a:lnTo>
                    <a:pt x="35242" y="39001"/>
                  </a:lnTo>
                  <a:lnTo>
                    <a:pt x="38798" y="41770"/>
                  </a:lnTo>
                  <a:lnTo>
                    <a:pt x="42849" y="44170"/>
                  </a:lnTo>
                  <a:lnTo>
                    <a:pt x="46456" y="4464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6020017" y="1266447"/>
              <a:ext cx="50025" cy="44742"/>
            </a:xfrm>
            <a:custGeom>
              <a:avLst/>
              <a:gdLst/>
              <a:ahLst/>
              <a:cxnLst/>
              <a:rect l="l" t="t" r="r" b="b"/>
              <a:pathLst>
                <a:path w="50025" h="44742">
                  <a:moveTo>
                    <a:pt x="50025" y="44742"/>
                  </a:moveTo>
                  <a:lnTo>
                    <a:pt x="47218" y="41084"/>
                  </a:lnTo>
                  <a:lnTo>
                    <a:pt x="2844" y="558"/>
                  </a:lnTo>
                  <a:lnTo>
                    <a:pt x="0" y="0"/>
                  </a:lnTo>
                  <a:lnTo>
                    <a:pt x="0" y="558"/>
                  </a:lnTo>
                  <a:lnTo>
                    <a:pt x="50025" y="44742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6027167" y="1295549"/>
              <a:ext cx="1333" cy="825"/>
            </a:xfrm>
            <a:custGeom>
              <a:avLst/>
              <a:gdLst/>
              <a:ahLst/>
              <a:cxnLst/>
              <a:rect l="l" t="t" r="r" b="b"/>
              <a:pathLst>
                <a:path w="1333" h="825">
                  <a:moveTo>
                    <a:pt x="495" y="825"/>
                  </a:moveTo>
                  <a:lnTo>
                    <a:pt x="1333" y="825"/>
                  </a:lnTo>
                  <a:lnTo>
                    <a:pt x="0" y="0"/>
                  </a:lnTo>
                  <a:lnTo>
                    <a:pt x="495" y="825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6029994" y="1294290"/>
              <a:ext cx="5613" cy="2082"/>
            </a:xfrm>
            <a:custGeom>
              <a:avLst/>
              <a:gdLst/>
              <a:ahLst/>
              <a:cxnLst/>
              <a:rect l="l" t="t" r="r" b="b"/>
              <a:pathLst>
                <a:path w="5613" h="2082">
                  <a:moveTo>
                    <a:pt x="2793" y="1257"/>
                  </a:moveTo>
                  <a:lnTo>
                    <a:pt x="0" y="0"/>
                  </a:lnTo>
                  <a:lnTo>
                    <a:pt x="520" y="533"/>
                  </a:lnTo>
                  <a:lnTo>
                    <a:pt x="3289" y="2082"/>
                  </a:lnTo>
                  <a:lnTo>
                    <a:pt x="5613" y="2082"/>
                  </a:lnTo>
                  <a:lnTo>
                    <a:pt x="2793" y="125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6038886" y="1309664"/>
              <a:ext cx="800" cy="0"/>
            </a:xfrm>
            <a:custGeom>
              <a:avLst/>
              <a:gdLst/>
              <a:ahLst/>
              <a:cxnLst/>
              <a:rect l="l" t="t" r="r" b="b"/>
              <a:pathLst>
                <a:path w="800">
                  <a:moveTo>
                    <a:pt x="0" y="0"/>
                  </a:moveTo>
                  <a:lnTo>
                    <a:pt x="800" y="0"/>
                  </a:lnTo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6052430" y="1311184"/>
              <a:ext cx="4089" cy="1231"/>
            </a:xfrm>
            <a:custGeom>
              <a:avLst/>
              <a:gdLst/>
              <a:ahLst/>
              <a:cxnLst/>
              <a:rect l="l" t="t" r="r" b="b"/>
              <a:pathLst>
                <a:path w="4089" h="1231">
                  <a:moveTo>
                    <a:pt x="0" y="762"/>
                  </a:moveTo>
                  <a:lnTo>
                    <a:pt x="1308" y="1231"/>
                  </a:lnTo>
                  <a:lnTo>
                    <a:pt x="4089" y="762"/>
                  </a:lnTo>
                  <a:lnTo>
                    <a:pt x="0" y="0"/>
                  </a:lnTo>
                  <a:lnTo>
                    <a:pt x="0" y="762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6040450" y="1308284"/>
              <a:ext cx="1308" cy="1384"/>
            </a:xfrm>
            <a:custGeom>
              <a:avLst/>
              <a:gdLst/>
              <a:ahLst/>
              <a:cxnLst/>
              <a:rect l="l" t="t" r="r" b="b"/>
              <a:pathLst>
                <a:path w="1308" h="1384">
                  <a:moveTo>
                    <a:pt x="0" y="876"/>
                  </a:moveTo>
                  <a:lnTo>
                    <a:pt x="787" y="1384"/>
                  </a:lnTo>
                  <a:lnTo>
                    <a:pt x="1308" y="876"/>
                  </a:lnTo>
                  <a:lnTo>
                    <a:pt x="787" y="0"/>
                  </a:lnTo>
                  <a:lnTo>
                    <a:pt x="0" y="876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6032785" y="1306755"/>
              <a:ext cx="2832" cy="2336"/>
            </a:xfrm>
            <a:custGeom>
              <a:avLst/>
              <a:gdLst/>
              <a:ahLst/>
              <a:cxnLst/>
              <a:rect l="l" t="t" r="r" b="b"/>
              <a:pathLst>
                <a:path w="2832" h="2336">
                  <a:moveTo>
                    <a:pt x="495" y="0"/>
                  </a:moveTo>
                  <a:lnTo>
                    <a:pt x="0" y="774"/>
                  </a:lnTo>
                  <a:lnTo>
                    <a:pt x="2832" y="2336"/>
                  </a:lnTo>
                  <a:lnTo>
                    <a:pt x="495" y="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6042496" y="1309664"/>
              <a:ext cx="762" cy="723"/>
            </a:xfrm>
            <a:custGeom>
              <a:avLst/>
              <a:gdLst/>
              <a:ahLst/>
              <a:cxnLst/>
              <a:rect l="l" t="t" r="r" b="b"/>
              <a:pathLst>
                <a:path w="762" h="723">
                  <a:moveTo>
                    <a:pt x="0" y="0"/>
                  </a:moveTo>
                  <a:lnTo>
                    <a:pt x="0" y="723"/>
                  </a:lnTo>
                  <a:lnTo>
                    <a:pt x="7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6045320" y="1307535"/>
              <a:ext cx="6311" cy="4381"/>
            </a:xfrm>
            <a:custGeom>
              <a:avLst/>
              <a:gdLst/>
              <a:ahLst/>
              <a:cxnLst/>
              <a:rect l="l" t="t" r="r" b="b"/>
              <a:pathLst>
                <a:path w="6311" h="4381">
                  <a:moveTo>
                    <a:pt x="698" y="1625"/>
                  </a:moveTo>
                  <a:lnTo>
                    <a:pt x="2260" y="2844"/>
                  </a:lnTo>
                  <a:lnTo>
                    <a:pt x="5613" y="4381"/>
                  </a:lnTo>
                  <a:lnTo>
                    <a:pt x="6311" y="4381"/>
                  </a:lnTo>
                  <a:lnTo>
                    <a:pt x="2743" y="2133"/>
                  </a:lnTo>
                  <a:lnTo>
                    <a:pt x="0" y="0"/>
                  </a:lnTo>
                  <a:lnTo>
                    <a:pt x="698" y="1625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6040450" y="1304749"/>
              <a:ext cx="3530" cy="4914"/>
            </a:xfrm>
            <a:custGeom>
              <a:avLst/>
              <a:gdLst/>
              <a:ahLst/>
              <a:cxnLst/>
              <a:rect l="l" t="t" r="r" b="b"/>
              <a:pathLst>
                <a:path w="3530" h="4914">
                  <a:moveTo>
                    <a:pt x="0" y="2006"/>
                  </a:moveTo>
                  <a:lnTo>
                    <a:pt x="3530" y="4914"/>
                  </a:lnTo>
                  <a:lnTo>
                    <a:pt x="3530" y="2006"/>
                  </a:lnTo>
                  <a:lnTo>
                    <a:pt x="787" y="0"/>
                  </a:lnTo>
                  <a:lnTo>
                    <a:pt x="0" y="2006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6050434" y="1308357"/>
              <a:ext cx="4051" cy="2832"/>
            </a:xfrm>
            <a:custGeom>
              <a:avLst/>
              <a:gdLst/>
              <a:ahLst/>
              <a:cxnLst/>
              <a:rect l="l" t="t" r="r" b="b"/>
              <a:pathLst>
                <a:path w="4051" h="2832">
                  <a:moveTo>
                    <a:pt x="495" y="1270"/>
                  </a:moveTo>
                  <a:lnTo>
                    <a:pt x="4051" y="2832"/>
                  </a:lnTo>
                  <a:lnTo>
                    <a:pt x="2755" y="1270"/>
                  </a:lnTo>
                  <a:lnTo>
                    <a:pt x="0" y="0"/>
                  </a:lnTo>
                  <a:lnTo>
                    <a:pt x="495" y="127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6044486" y="1303522"/>
              <a:ext cx="14325" cy="6858"/>
            </a:xfrm>
            <a:custGeom>
              <a:avLst/>
              <a:gdLst/>
              <a:ahLst/>
              <a:cxnLst/>
              <a:rect l="l" t="t" r="r" b="b"/>
              <a:pathLst>
                <a:path w="14325" h="6857">
                  <a:moveTo>
                    <a:pt x="838" y="2768"/>
                  </a:moveTo>
                  <a:lnTo>
                    <a:pt x="2349" y="4813"/>
                  </a:lnTo>
                  <a:lnTo>
                    <a:pt x="5943" y="6858"/>
                  </a:lnTo>
                  <a:lnTo>
                    <a:pt x="4330" y="4013"/>
                  </a:lnTo>
                  <a:lnTo>
                    <a:pt x="3098" y="2768"/>
                  </a:lnTo>
                  <a:lnTo>
                    <a:pt x="10693" y="5638"/>
                  </a:lnTo>
                  <a:lnTo>
                    <a:pt x="14325" y="6146"/>
                  </a:lnTo>
                  <a:lnTo>
                    <a:pt x="10007" y="4813"/>
                  </a:lnTo>
                  <a:lnTo>
                    <a:pt x="2349" y="1219"/>
                  </a:lnTo>
                  <a:lnTo>
                    <a:pt x="0" y="0"/>
                  </a:lnTo>
                  <a:lnTo>
                    <a:pt x="838" y="2768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6047568" y="1303519"/>
              <a:ext cx="2870" cy="2032"/>
            </a:xfrm>
            <a:custGeom>
              <a:avLst/>
              <a:gdLst/>
              <a:ahLst/>
              <a:cxnLst/>
              <a:rect l="l" t="t" r="r" b="b"/>
              <a:pathLst>
                <a:path w="2870" h="2031">
                  <a:moveTo>
                    <a:pt x="0" y="469"/>
                  </a:moveTo>
                  <a:lnTo>
                    <a:pt x="2870" y="2031"/>
                  </a:lnTo>
                  <a:lnTo>
                    <a:pt x="0" y="0"/>
                  </a:lnTo>
                  <a:lnTo>
                    <a:pt x="0" y="469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6025652" y="1294302"/>
              <a:ext cx="21183" cy="14859"/>
            </a:xfrm>
            <a:custGeom>
              <a:avLst/>
              <a:gdLst/>
              <a:ahLst/>
              <a:cxnLst/>
              <a:rect l="l" t="t" r="r" b="b"/>
              <a:pathLst>
                <a:path w="21183" h="14858">
                  <a:moveTo>
                    <a:pt x="18326" y="4851"/>
                  </a:moveTo>
                  <a:lnTo>
                    <a:pt x="11188" y="2070"/>
                  </a:lnTo>
                  <a:lnTo>
                    <a:pt x="9956" y="2794"/>
                  </a:lnTo>
                  <a:lnTo>
                    <a:pt x="7137" y="2070"/>
                  </a:lnTo>
                  <a:lnTo>
                    <a:pt x="4343" y="558"/>
                  </a:lnTo>
                  <a:lnTo>
                    <a:pt x="1574" y="0"/>
                  </a:lnTo>
                  <a:lnTo>
                    <a:pt x="4864" y="2070"/>
                  </a:lnTo>
                  <a:lnTo>
                    <a:pt x="4864" y="8394"/>
                  </a:lnTo>
                  <a:lnTo>
                    <a:pt x="3568" y="11201"/>
                  </a:lnTo>
                  <a:lnTo>
                    <a:pt x="0" y="11201"/>
                  </a:lnTo>
                  <a:lnTo>
                    <a:pt x="787" y="11988"/>
                  </a:lnTo>
                  <a:lnTo>
                    <a:pt x="4864" y="12458"/>
                  </a:lnTo>
                  <a:lnTo>
                    <a:pt x="7632" y="11988"/>
                  </a:lnTo>
                  <a:lnTo>
                    <a:pt x="9956" y="11988"/>
                  </a:lnTo>
                  <a:lnTo>
                    <a:pt x="11188" y="14859"/>
                  </a:lnTo>
                  <a:lnTo>
                    <a:pt x="13233" y="13233"/>
                  </a:lnTo>
                  <a:lnTo>
                    <a:pt x="10439" y="11201"/>
                  </a:lnTo>
                  <a:lnTo>
                    <a:pt x="11188" y="10439"/>
                  </a:lnTo>
                  <a:lnTo>
                    <a:pt x="14046" y="11988"/>
                  </a:lnTo>
                  <a:lnTo>
                    <a:pt x="14757" y="9220"/>
                  </a:lnTo>
                  <a:lnTo>
                    <a:pt x="18834" y="11988"/>
                  </a:lnTo>
                  <a:lnTo>
                    <a:pt x="18326" y="9690"/>
                  </a:lnTo>
                  <a:lnTo>
                    <a:pt x="17602" y="6832"/>
                  </a:lnTo>
                  <a:lnTo>
                    <a:pt x="16103" y="7696"/>
                  </a:lnTo>
                  <a:lnTo>
                    <a:pt x="12750" y="6337"/>
                  </a:lnTo>
                  <a:lnTo>
                    <a:pt x="9956" y="3543"/>
                  </a:lnTo>
                  <a:lnTo>
                    <a:pt x="11988" y="4851"/>
                  </a:lnTo>
                  <a:lnTo>
                    <a:pt x="14757" y="6832"/>
                  </a:lnTo>
                  <a:lnTo>
                    <a:pt x="14757" y="4851"/>
                  </a:lnTo>
                  <a:lnTo>
                    <a:pt x="17602" y="6337"/>
                  </a:lnTo>
                  <a:lnTo>
                    <a:pt x="21183" y="6337"/>
                  </a:lnTo>
                  <a:lnTo>
                    <a:pt x="18326" y="4851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6071322" y="1323608"/>
              <a:ext cx="4851" cy="7175"/>
            </a:xfrm>
            <a:custGeom>
              <a:avLst/>
              <a:gdLst/>
              <a:ahLst/>
              <a:cxnLst/>
              <a:rect l="l" t="t" r="r" b="b"/>
              <a:pathLst>
                <a:path w="4851" h="7175">
                  <a:moveTo>
                    <a:pt x="3555" y="3530"/>
                  </a:moveTo>
                  <a:lnTo>
                    <a:pt x="4851" y="7175"/>
                  </a:lnTo>
                  <a:lnTo>
                    <a:pt x="4279" y="2806"/>
                  </a:lnTo>
                  <a:lnTo>
                    <a:pt x="0" y="0"/>
                  </a:lnTo>
                  <a:lnTo>
                    <a:pt x="3555" y="353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6074873" y="1322435"/>
              <a:ext cx="7175" cy="9105"/>
            </a:xfrm>
            <a:custGeom>
              <a:avLst/>
              <a:gdLst/>
              <a:ahLst/>
              <a:cxnLst/>
              <a:rect l="l" t="t" r="r" b="b"/>
              <a:pathLst>
                <a:path w="7175" h="9105">
                  <a:moveTo>
                    <a:pt x="762" y="647"/>
                  </a:moveTo>
                  <a:lnTo>
                    <a:pt x="0" y="1993"/>
                  </a:lnTo>
                  <a:lnTo>
                    <a:pt x="2844" y="5499"/>
                  </a:lnTo>
                  <a:lnTo>
                    <a:pt x="5626" y="9105"/>
                  </a:lnTo>
                  <a:lnTo>
                    <a:pt x="7175" y="6286"/>
                  </a:lnTo>
                  <a:lnTo>
                    <a:pt x="5626" y="2717"/>
                  </a:lnTo>
                  <a:lnTo>
                    <a:pt x="4343" y="1155"/>
                  </a:lnTo>
                  <a:lnTo>
                    <a:pt x="1295" y="0"/>
                  </a:lnTo>
                  <a:lnTo>
                    <a:pt x="762" y="647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6082047" y="1323082"/>
              <a:ext cx="5626" cy="8496"/>
            </a:xfrm>
            <a:custGeom>
              <a:avLst/>
              <a:gdLst/>
              <a:ahLst/>
              <a:cxnLst/>
              <a:rect l="l" t="t" r="r" b="b"/>
              <a:pathLst>
                <a:path w="5626" h="8496">
                  <a:moveTo>
                    <a:pt x="0" y="520"/>
                  </a:moveTo>
                  <a:lnTo>
                    <a:pt x="508" y="4051"/>
                  </a:lnTo>
                  <a:lnTo>
                    <a:pt x="1295" y="6476"/>
                  </a:lnTo>
                  <a:lnTo>
                    <a:pt x="4826" y="8496"/>
                  </a:lnTo>
                  <a:lnTo>
                    <a:pt x="5626" y="5638"/>
                  </a:lnTo>
                  <a:lnTo>
                    <a:pt x="5626" y="4051"/>
                  </a:lnTo>
                  <a:lnTo>
                    <a:pt x="4025" y="1346"/>
                  </a:lnTo>
                  <a:lnTo>
                    <a:pt x="1295" y="0"/>
                  </a:lnTo>
                  <a:lnTo>
                    <a:pt x="0" y="52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6085390" y="1319539"/>
              <a:ext cx="7848" cy="12039"/>
            </a:xfrm>
            <a:custGeom>
              <a:avLst/>
              <a:gdLst/>
              <a:ahLst/>
              <a:cxnLst/>
              <a:rect l="l" t="t" r="r" b="b"/>
              <a:pathLst>
                <a:path w="7848" h="12039">
                  <a:moveTo>
                    <a:pt x="762" y="4063"/>
                  </a:moveTo>
                  <a:lnTo>
                    <a:pt x="2755" y="7594"/>
                  </a:lnTo>
                  <a:lnTo>
                    <a:pt x="5054" y="10020"/>
                  </a:lnTo>
                  <a:lnTo>
                    <a:pt x="7848" y="12039"/>
                  </a:lnTo>
                  <a:lnTo>
                    <a:pt x="7162" y="8394"/>
                  </a:lnTo>
                  <a:lnTo>
                    <a:pt x="5613" y="4889"/>
                  </a:lnTo>
                  <a:lnTo>
                    <a:pt x="2273" y="1269"/>
                  </a:lnTo>
                  <a:lnTo>
                    <a:pt x="0" y="0"/>
                  </a:lnTo>
                  <a:lnTo>
                    <a:pt x="762" y="4063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6088951" y="1319531"/>
              <a:ext cx="9944" cy="10502"/>
            </a:xfrm>
            <a:custGeom>
              <a:avLst/>
              <a:gdLst/>
              <a:ahLst/>
              <a:cxnLst/>
              <a:rect l="l" t="t" r="r" b="b"/>
              <a:pathLst>
                <a:path w="9944" h="10502">
                  <a:moveTo>
                    <a:pt x="723" y="2057"/>
                  </a:moveTo>
                  <a:lnTo>
                    <a:pt x="4279" y="6400"/>
                  </a:lnTo>
                  <a:lnTo>
                    <a:pt x="6324" y="8445"/>
                  </a:lnTo>
                  <a:lnTo>
                    <a:pt x="9944" y="10502"/>
                  </a:lnTo>
                  <a:lnTo>
                    <a:pt x="9194" y="6883"/>
                  </a:lnTo>
                  <a:lnTo>
                    <a:pt x="8407" y="4902"/>
                  </a:lnTo>
                  <a:lnTo>
                    <a:pt x="4279" y="1282"/>
                  </a:lnTo>
                  <a:lnTo>
                    <a:pt x="0" y="0"/>
                  </a:lnTo>
                  <a:lnTo>
                    <a:pt x="723" y="2057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6068548" y="1317548"/>
              <a:ext cx="11226" cy="6883"/>
            </a:xfrm>
            <a:custGeom>
              <a:avLst/>
              <a:gdLst/>
              <a:ahLst/>
              <a:cxnLst/>
              <a:rect l="l" t="t" r="r" b="b"/>
              <a:pathLst>
                <a:path w="11226" h="6883">
                  <a:moveTo>
                    <a:pt x="1498" y="4889"/>
                  </a:moveTo>
                  <a:lnTo>
                    <a:pt x="4343" y="6883"/>
                  </a:lnTo>
                  <a:lnTo>
                    <a:pt x="6324" y="3987"/>
                  </a:lnTo>
                  <a:lnTo>
                    <a:pt x="6324" y="3263"/>
                  </a:lnTo>
                  <a:lnTo>
                    <a:pt x="11226" y="6032"/>
                  </a:lnTo>
                  <a:lnTo>
                    <a:pt x="10668" y="1981"/>
                  </a:lnTo>
                  <a:lnTo>
                    <a:pt x="6324" y="0"/>
                  </a:lnTo>
                  <a:lnTo>
                    <a:pt x="7620" y="1981"/>
                  </a:lnTo>
                  <a:lnTo>
                    <a:pt x="8356" y="3263"/>
                  </a:lnTo>
                  <a:lnTo>
                    <a:pt x="2768" y="1257"/>
                  </a:lnTo>
                  <a:lnTo>
                    <a:pt x="2768" y="4889"/>
                  </a:lnTo>
                  <a:lnTo>
                    <a:pt x="0" y="3263"/>
                  </a:lnTo>
                  <a:lnTo>
                    <a:pt x="1498" y="4889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6068554" y="1317515"/>
              <a:ext cx="1485" cy="3302"/>
            </a:xfrm>
            <a:custGeom>
              <a:avLst/>
              <a:gdLst/>
              <a:ahLst/>
              <a:cxnLst/>
              <a:rect l="l" t="t" r="r" b="b"/>
              <a:pathLst>
                <a:path w="1485" h="3301">
                  <a:moveTo>
                    <a:pt x="0" y="0"/>
                  </a:moveTo>
                  <a:lnTo>
                    <a:pt x="1485" y="3302"/>
                  </a:lnTo>
                  <a:lnTo>
                    <a:pt x="7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6078490" y="1315939"/>
              <a:ext cx="6362" cy="7150"/>
            </a:xfrm>
            <a:custGeom>
              <a:avLst/>
              <a:gdLst/>
              <a:ahLst/>
              <a:cxnLst/>
              <a:rect l="l" t="t" r="r" b="b"/>
              <a:pathLst>
                <a:path w="6362" h="7150">
                  <a:moveTo>
                    <a:pt x="3556" y="1612"/>
                  </a:moveTo>
                  <a:lnTo>
                    <a:pt x="723" y="0"/>
                  </a:lnTo>
                  <a:lnTo>
                    <a:pt x="2006" y="1612"/>
                  </a:lnTo>
                  <a:lnTo>
                    <a:pt x="2755" y="3594"/>
                  </a:lnTo>
                  <a:lnTo>
                    <a:pt x="0" y="2108"/>
                  </a:lnTo>
                  <a:lnTo>
                    <a:pt x="2755" y="4876"/>
                  </a:lnTo>
                  <a:lnTo>
                    <a:pt x="6362" y="7150"/>
                  </a:lnTo>
                  <a:lnTo>
                    <a:pt x="5626" y="4381"/>
                  </a:lnTo>
                  <a:lnTo>
                    <a:pt x="3556" y="1612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6090438" y="1316753"/>
              <a:ext cx="14071" cy="9664"/>
            </a:xfrm>
            <a:custGeom>
              <a:avLst/>
              <a:gdLst/>
              <a:ahLst/>
              <a:cxnLst/>
              <a:rect l="l" t="t" r="r" b="b"/>
              <a:pathLst>
                <a:path w="14071" h="9664">
                  <a:moveTo>
                    <a:pt x="1282" y="1244"/>
                  </a:moveTo>
                  <a:lnTo>
                    <a:pt x="2793" y="3568"/>
                  </a:lnTo>
                  <a:lnTo>
                    <a:pt x="7708" y="6845"/>
                  </a:lnTo>
                  <a:lnTo>
                    <a:pt x="14071" y="9664"/>
                  </a:lnTo>
                  <a:lnTo>
                    <a:pt x="14071" y="8394"/>
                  </a:lnTo>
                  <a:lnTo>
                    <a:pt x="11290" y="6324"/>
                  </a:lnTo>
                  <a:lnTo>
                    <a:pt x="7708" y="3568"/>
                  </a:lnTo>
                  <a:lnTo>
                    <a:pt x="3327" y="1244"/>
                  </a:lnTo>
                  <a:lnTo>
                    <a:pt x="0" y="0"/>
                  </a:lnTo>
                  <a:lnTo>
                    <a:pt x="1282" y="1244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6070594" y="1315267"/>
              <a:ext cx="5575" cy="5054"/>
            </a:xfrm>
            <a:custGeom>
              <a:avLst/>
              <a:gdLst/>
              <a:ahLst/>
              <a:cxnLst/>
              <a:rect l="l" t="t" r="r" b="b"/>
              <a:pathLst>
                <a:path w="5575" h="5054">
                  <a:moveTo>
                    <a:pt x="723" y="2730"/>
                  </a:moveTo>
                  <a:lnTo>
                    <a:pt x="5003" y="5054"/>
                  </a:lnTo>
                  <a:lnTo>
                    <a:pt x="5575" y="5054"/>
                  </a:lnTo>
                  <a:lnTo>
                    <a:pt x="3543" y="2247"/>
                  </a:lnTo>
                  <a:lnTo>
                    <a:pt x="0" y="0"/>
                  </a:lnTo>
                  <a:lnTo>
                    <a:pt x="723" y="273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6092576" y="1313977"/>
              <a:ext cx="15227" cy="10464"/>
            </a:xfrm>
            <a:custGeom>
              <a:avLst/>
              <a:gdLst/>
              <a:ahLst/>
              <a:cxnLst/>
              <a:rect l="l" t="t" r="r" b="b"/>
              <a:pathLst>
                <a:path w="15227" h="10464">
                  <a:moveTo>
                    <a:pt x="2705" y="2781"/>
                  </a:moveTo>
                  <a:lnTo>
                    <a:pt x="4787" y="4825"/>
                  </a:lnTo>
                  <a:lnTo>
                    <a:pt x="9664" y="8458"/>
                  </a:lnTo>
                  <a:lnTo>
                    <a:pt x="15227" y="10464"/>
                  </a:lnTo>
                  <a:lnTo>
                    <a:pt x="13220" y="6337"/>
                  </a:lnTo>
                  <a:lnTo>
                    <a:pt x="6794" y="1955"/>
                  </a:lnTo>
                  <a:lnTo>
                    <a:pt x="0" y="0"/>
                  </a:lnTo>
                  <a:lnTo>
                    <a:pt x="2705" y="2781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6054484" y="1306288"/>
              <a:ext cx="121005" cy="14820"/>
            </a:xfrm>
            <a:custGeom>
              <a:avLst/>
              <a:gdLst/>
              <a:ahLst/>
              <a:cxnLst/>
              <a:rect l="l" t="t" r="r" b="b"/>
              <a:pathLst>
                <a:path w="121005" h="14820">
                  <a:moveTo>
                    <a:pt x="21107" y="1244"/>
                  </a:moveTo>
                  <a:lnTo>
                    <a:pt x="19646" y="431"/>
                  </a:lnTo>
                  <a:lnTo>
                    <a:pt x="19646" y="2044"/>
                  </a:lnTo>
                  <a:lnTo>
                    <a:pt x="20396" y="2044"/>
                  </a:lnTo>
                  <a:lnTo>
                    <a:pt x="21030" y="2216"/>
                  </a:lnTo>
                  <a:lnTo>
                    <a:pt x="29335" y="3250"/>
                  </a:lnTo>
                  <a:lnTo>
                    <a:pt x="24739" y="1244"/>
                  </a:lnTo>
                  <a:lnTo>
                    <a:pt x="21107" y="1244"/>
                  </a:lnTo>
                  <a:close/>
                </a:path>
                <a:path w="121005" h="14820">
                  <a:moveTo>
                    <a:pt x="30365" y="3378"/>
                  </a:moveTo>
                  <a:lnTo>
                    <a:pt x="29335" y="3250"/>
                  </a:lnTo>
                  <a:lnTo>
                    <a:pt x="29629" y="3378"/>
                  </a:lnTo>
                  <a:lnTo>
                    <a:pt x="30365" y="3378"/>
                  </a:lnTo>
                  <a:close/>
                </a:path>
                <a:path w="121005" h="14820">
                  <a:moveTo>
                    <a:pt x="30365" y="2044"/>
                  </a:moveTo>
                  <a:lnTo>
                    <a:pt x="35953" y="2044"/>
                  </a:lnTo>
                  <a:lnTo>
                    <a:pt x="33197" y="431"/>
                  </a:lnTo>
                  <a:lnTo>
                    <a:pt x="29629" y="-736"/>
                  </a:lnTo>
                  <a:lnTo>
                    <a:pt x="21678" y="-736"/>
                  </a:lnTo>
                  <a:lnTo>
                    <a:pt x="22415" y="-1536"/>
                  </a:lnTo>
                  <a:lnTo>
                    <a:pt x="25311" y="-1536"/>
                  </a:lnTo>
                  <a:lnTo>
                    <a:pt x="30365" y="-736"/>
                  </a:lnTo>
                  <a:lnTo>
                    <a:pt x="38061" y="1244"/>
                  </a:lnTo>
                  <a:lnTo>
                    <a:pt x="42100" y="2044"/>
                  </a:lnTo>
                  <a:lnTo>
                    <a:pt x="45707" y="2044"/>
                  </a:lnTo>
                  <a:lnTo>
                    <a:pt x="42100" y="431"/>
                  </a:lnTo>
                  <a:lnTo>
                    <a:pt x="39930" y="103"/>
                  </a:lnTo>
                  <a:lnTo>
                    <a:pt x="38747" y="0"/>
                  </a:lnTo>
                  <a:lnTo>
                    <a:pt x="39243" y="0"/>
                  </a:lnTo>
                  <a:lnTo>
                    <a:pt x="58394" y="1244"/>
                  </a:lnTo>
                  <a:lnTo>
                    <a:pt x="26009" y="-3594"/>
                  </a:lnTo>
                  <a:lnTo>
                    <a:pt x="21107" y="-3594"/>
                  </a:lnTo>
                  <a:lnTo>
                    <a:pt x="16840" y="-2768"/>
                  </a:lnTo>
                  <a:lnTo>
                    <a:pt x="14071" y="431"/>
                  </a:lnTo>
                  <a:lnTo>
                    <a:pt x="16116" y="3378"/>
                  </a:lnTo>
                  <a:lnTo>
                    <a:pt x="16116" y="5626"/>
                  </a:lnTo>
                  <a:lnTo>
                    <a:pt x="12750" y="6121"/>
                  </a:lnTo>
                  <a:lnTo>
                    <a:pt x="9220" y="5626"/>
                  </a:lnTo>
                  <a:lnTo>
                    <a:pt x="4889" y="4089"/>
                  </a:lnTo>
                  <a:lnTo>
                    <a:pt x="2044" y="4089"/>
                  </a:lnTo>
                  <a:lnTo>
                    <a:pt x="0" y="3378"/>
                  </a:lnTo>
                  <a:lnTo>
                    <a:pt x="2755" y="5626"/>
                  </a:lnTo>
                  <a:lnTo>
                    <a:pt x="4330" y="5626"/>
                  </a:lnTo>
                  <a:lnTo>
                    <a:pt x="15557" y="11226"/>
                  </a:lnTo>
                  <a:lnTo>
                    <a:pt x="12750" y="6934"/>
                  </a:lnTo>
                  <a:lnTo>
                    <a:pt x="19646" y="10464"/>
                  </a:lnTo>
                  <a:lnTo>
                    <a:pt x="25311" y="11709"/>
                  </a:lnTo>
                  <a:lnTo>
                    <a:pt x="22415" y="8978"/>
                  </a:lnTo>
                  <a:lnTo>
                    <a:pt x="18389" y="7620"/>
                  </a:lnTo>
                  <a:lnTo>
                    <a:pt x="17602" y="6934"/>
                  </a:lnTo>
                  <a:lnTo>
                    <a:pt x="22415" y="8394"/>
                  </a:lnTo>
                  <a:lnTo>
                    <a:pt x="26009" y="8978"/>
                  </a:lnTo>
                  <a:lnTo>
                    <a:pt x="28905" y="8978"/>
                  </a:lnTo>
                  <a:lnTo>
                    <a:pt x="27559" y="7620"/>
                  </a:lnTo>
                  <a:lnTo>
                    <a:pt x="22415" y="5626"/>
                  </a:lnTo>
                  <a:lnTo>
                    <a:pt x="19646" y="4089"/>
                  </a:lnTo>
                  <a:lnTo>
                    <a:pt x="20396" y="4089"/>
                  </a:lnTo>
                  <a:lnTo>
                    <a:pt x="26758" y="5626"/>
                  </a:lnTo>
                  <a:lnTo>
                    <a:pt x="30365" y="5626"/>
                  </a:lnTo>
                  <a:lnTo>
                    <a:pt x="27559" y="4089"/>
                  </a:lnTo>
                  <a:lnTo>
                    <a:pt x="25311" y="3378"/>
                  </a:lnTo>
                  <a:lnTo>
                    <a:pt x="21030" y="2216"/>
                  </a:lnTo>
                  <a:lnTo>
                    <a:pt x="19646" y="2044"/>
                  </a:lnTo>
                  <a:lnTo>
                    <a:pt x="19646" y="431"/>
                  </a:lnTo>
                  <a:lnTo>
                    <a:pt x="22415" y="431"/>
                  </a:lnTo>
                  <a:lnTo>
                    <a:pt x="24739" y="1244"/>
                  </a:lnTo>
                  <a:lnTo>
                    <a:pt x="30365" y="2044"/>
                  </a:lnTo>
                  <a:close/>
                </a:path>
                <a:path w="121005" h="14820">
                  <a:moveTo>
                    <a:pt x="79375" y="6934"/>
                  </a:moveTo>
                  <a:lnTo>
                    <a:pt x="74485" y="5626"/>
                  </a:lnTo>
                  <a:lnTo>
                    <a:pt x="71678" y="4902"/>
                  </a:lnTo>
                  <a:lnTo>
                    <a:pt x="68872" y="4089"/>
                  </a:lnTo>
                  <a:lnTo>
                    <a:pt x="69697" y="3378"/>
                  </a:lnTo>
                  <a:lnTo>
                    <a:pt x="74485" y="4902"/>
                  </a:lnTo>
                  <a:lnTo>
                    <a:pt x="80086" y="6121"/>
                  </a:lnTo>
                  <a:lnTo>
                    <a:pt x="87795" y="8394"/>
                  </a:lnTo>
                  <a:lnTo>
                    <a:pt x="94919" y="9639"/>
                  </a:lnTo>
                  <a:lnTo>
                    <a:pt x="108953" y="11226"/>
                  </a:lnTo>
                  <a:lnTo>
                    <a:pt x="116598" y="10464"/>
                  </a:lnTo>
                  <a:lnTo>
                    <a:pt x="121005" y="10464"/>
                  </a:lnTo>
                  <a:lnTo>
                    <a:pt x="120167" y="8394"/>
                  </a:lnTo>
                  <a:lnTo>
                    <a:pt x="103378" y="7620"/>
                  </a:lnTo>
                  <a:lnTo>
                    <a:pt x="81648" y="5626"/>
                  </a:lnTo>
                  <a:lnTo>
                    <a:pt x="58394" y="1244"/>
                  </a:lnTo>
                  <a:lnTo>
                    <a:pt x="39243" y="0"/>
                  </a:lnTo>
                  <a:lnTo>
                    <a:pt x="39930" y="103"/>
                  </a:lnTo>
                  <a:lnTo>
                    <a:pt x="43662" y="431"/>
                  </a:lnTo>
                  <a:lnTo>
                    <a:pt x="48475" y="2044"/>
                  </a:lnTo>
                  <a:lnTo>
                    <a:pt x="58394" y="4089"/>
                  </a:lnTo>
                  <a:lnTo>
                    <a:pt x="52870" y="2044"/>
                  </a:lnTo>
                  <a:lnTo>
                    <a:pt x="54038" y="1244"/>
                  </a:lnTo>
                  <a:lnTo>
                    <a:pt x="61290" y="4089"/>
                  </a:lnTo>
                  <a:lnTo>
                    <a:pt x="68872" y="6121"/>
                  </a:lnTo>
                  <a:lnTo>
                    <a:pt x="71678" y="6121"/>
                  </a:lnTo>
                  <a:lnTo>
                    <a:pt x="67652" y="4089"/>
                  </a:lnTo>
                  <a:lnTo>
                    <a:pt x="63220" y="3378"/>
                  </a:lnTo>
                  <a:lnTo>
                    <a:pt x="65341" y="3378"/>
                  </a:lnTo>
                  <a:lnTo>
                    <a:pt x="70446" y="4902"/>
                  </a:lnTo>
                  <a:lnTo>
                    <a:pt x="76022" y="6934"/>
                  </a:lnTo>
                  <a:lnTo>
                    <a:pt x="79375" y="6934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6080497" y="1315932"/>
              <a:ext cx="7658" cy="4381"/>
            </a:xfrm>
            <a:custGeom>
              <a:avLst/>
              <a:gdLst/>
              <a:ahLst/>
              <a:cxnLst/>
              <a:rect l="l" t="t" r="r" b="b"/>
              <a:pathLst>
                <a:path w="7658" h="4381">
                  <a:moveTo>
                    <a:pt x="4356" y="0"/>
                  </a:moveTo>
                  <a:lnTo>
                    <a:pt x="0" y="0"/>
                  </a:lnTo>
                  <a:lnTo>
                    <a:pt x="3619" y="2070"/>
                  </a:lnTo>
                  <a:lnTo>
                    <a:pt x="7658" y="4381"/>
                  </a:lnTo>
                  <a:lnTo>
                    <a:pt x="7175" y="2895"/>
                  </a:lnTo>
                  <a:lnTo>
                    <a:pt x="4356" y="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6081237" y="1312414"/>
              <a:ext cx="10210" cy="7010"/>
            </a:xfrm>
            <a:custGeom>
              <a:avLst/>
              <a:gdLst/>
              <a:ahLst/>
              <a:cxnLst/>
              <a:rect l="l" t="t" r="r" b="b"/>
              <a:pathLst>
                <a:path w="10210" h="7010">
                  <a:moveTo>
                    <a:pt x="10210" y="7010"/>
                  </a:moveTo>
                  <a:lnTo>
                    <a:pt x="9766" y="5587"/>
                  </a:lnTo>
                  <a:lnTo>
                    <a:pt x="4914" y="1562"/>
                  </a:lnTo>
                  <a:lnTo>
                    <a:pt x="2146" y="800"/>
                  </a:lnTo>
                  <a:lnTo>
                    <a:pt x="0" y="0"/>
                  </a:lnTo>
                  <a:lnTo>
                    <a:pt x="4914" y="3517"/>
                  </a:lnTo>
                  <a:lnTo>
                    <a:pt x="6908" y="5587"/>
                  </a:lnTo>
                  <a:lnTo>
                    <a:pt x="10210" y="701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6098877" y="1313905"/>
              <a:ext cx="23253" cy="9182"/>
            </a:xfrm>
            <a:custGeom>
              <a:avLst/>
              <a:gdLst/>
              <a:ahLst/>
              <a:cxnLst/>
              <a:rect l="l" t="t" r="r" b="b"/>
              <a:pathLst>
                <a:path w="23253" h="9182">
                  <a:moveTo>
                    <a:pt x="23253" y="9182"/>
                  </a:moveTo>
                  <a:lnTo>
                    <a:pt x="2057" y="0"/>
                  </a:lnTo>
                  <a:lnTo>
                    <a:pt x="0" y="0"/>
                  </a:lnTo>
                  <a:lnTo>
                    <a:pt x="3314" y="2032"/>
                  </a:lnTo>
                  <a:lnTo>
                    <a:pt x="2857" y="2857"/>
                  </a:lnTo>
                  <a:lnTo>
                    <a:pt x="9690" y="6413"/>
                  </a:lnTo>
                  <a:lnTo>
                    <a:pt x="18148" y="9182"/>
                  </a:lnTo>
                  <a:lnTo>
                    <a:pt x="23253" y="9182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6082555" y="1310382"/>
              <a:ext cx="13474" cy="7620"/>
            </a:xfrm>
            <a:custGeom>
              <a:avLst/>
              <a:gdLst/>
              <a:ahLst/>
              <a:cxnLst/>
              <a:rect l="l" t="t" r="r" b="b"/>
              <a:pathLst>
                <a:path w="13474" h="7619">
                  <a:moveTo>
                    <a:pt x="4318" y="3594"/>
                  </a:moveTo>
                  <a:lnTo>
                    <a:pt x="7124" y="4876"/>
                  </a:lnTo>
                  <a:lnTo>
                    <a:pt x="12725" y="7620"/>
                  </a:lnTo>
                  <a:lnTo>
                    <a:pt x="13474" y="7162"/>
                  </a:lnTo>
                  <a:lnTo>
                    <a:pt x="10680" y="4876"/>
                  </a:lnTo>
                  <a:lnTo>
                    <a:pt x="8445" y="3594"/>
                  </a:lnTo>
                  <a:lnTo>
                    <a:pt x="1511" y="0"/>
                  </a:lnTo>
                  <a:lnTo>
                    <a:pt x="0" y="0"/>
                  </a:lnTo>
                  <a:lnTo>
                    <a:pt x="3517" y="2032"/>
                  </a:lnTo>
                  <a:lnTo>
                    <a:pt x="4318" y="3594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6104506" y="1313977"/>
              <a:ext cx="24485" cy="9105"/>
            </a:xfrm>
            <a:custGeom>
              <a:avLst/>
              <a:gdLst/>
              <a:ahLst/>
              <a:cxnLst/>
              <a:rect l="l" t="t" r="r" b="b"/>
              <a:pathLst>
                <a:path w="24485" h="9105">
                  <a:moveTo>
                    <a:pt x="4851" y="1955"/>
                  </a:moveTo>
                  <a:lnTo>
                    <a:pt x="0" y="1282"/>
                  </a:lnTo>
                  <a:lnTo>
                    <a:pt x="10464" y="5587"/>
                  </a:lnTo>
                  <a:lnTo>
                    <a:pt x="21653" y="8458"/>
                  </a:lnTo>
                  <a:lnTo>
                    <a:pt x="24485" y="9105"/>
                  </a:lnTo>
                  <a:lnTo>
                    <a:pt x="13195" y="4025"/>
                  </a:lnTo>
                  <a:lnTo>
                    <a:pt x="2794" y="0"/>
                  </a:lnTo>
                  <a:lnTo>
                    <a:pt x="4851" y="1955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6107361" y="1313902"/>
              <a:ext cx="34366" cy="9182"/>
            </a:xfrm>
            <a:custGeom>
              <a:avLst/>
              <a:gdLst/>
              <a:ahLst/>
              <a:cxnLst/>
              <a:rect l="l" t="t" r="r" b="b"/>
              <a:pathLst>
                <a:path w="34366" h="9182">
                  <a:moveTo>
                    <a:pt x="14770" y="4902"/>
                  </a:moveTo>
                  <a:lnTo>
                    <a:pt x="29324" y="8534"/>
                  </a:lnTo>
                  <a:lnTo>
                    <a:pt x="32143" y="9182"/>
                  </a:lnTo>
                  <a:lnTo>
                    <a:pt x="34366" y="9182"/>
                  </a:lnTo>
                  <a:lnTo>
                    <a:pt x="23609" y="5626"/>
                  </a:lnTo>
                  <a:lnTo>
                    <a:pt x="12407" y="1358"/>
                  </a:lnTo>
                  <a:lnTo>
                    <a:pt x="12407" y="2032"/>
                  </a:lnTo>
                  <a:lnTo>
                    <a:pt x="0" y="0"/>
                  </a:lnTo>
                  <a:lnTo>
                    <a:pt x="14770" y="4902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6084120" y="1309087"/>
              <a:ext cx="16814" cy="6845"/>
            </a:xfrm>
            <a:custGeom>
              <a:avLst/>
              <a:gdLst/>
              <a:ahLst/>
              <a:cxnLst/>
              <a:rect l="l" t="t" r="r" b="b"/>
              <a:pathLst>
                <a:path w="16814" h="6845">
                  <a:moveTo>
                    <a:pt x="2032" y="1295"/>
                  </a:moveTo>
                  <a:lnTo>
                    <a:pt x="2032" y="2095"/>
                  </a:lnTo>
                  <a:lnTo>
                    <a:pt x="8432" y="4063"/>
                  </a:lnTo>
                  <a:lnTo>
                    <a:pt x="15252" y="6845"/>
                  </a:lnTo>
                  <a:lnTo>
                    <a:pt x="16814" y="6845"/>
                  </a:lnTo>
                  <a:lnTo>
                    <a:pt x="13246" y="4063"/>
                  </a:lnTo>
                  <a:lnTo>
                    <a:pt x="7594" y="2095"/>
                  </a:lnTo>
                  <a:lnTo>
                    <a:pt x="3543" y="571"/>
                  </a:lnTo>
                  <a:lnTo>
                    <a:pt x="0" y="0"/>
                  </a:lnTo>
                  <a:lnTo>
                    <a:pt x="2032" y="1295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6124136" y="1315259"/>
              <a:ext cx="11278" cy="6273"/>
            </a:xfrm>
            <a:custGeom>
              <a:avLst/>
              <a:gdLst/>
              <a:ahLst/>
              <a:cxnLst/>
              <a:rect l="l" t="t" r="r" b="b"/>
              <a:pathLst>
                <a:path w="11278" h="6273">
                  <a:moveTo>
                    <a:pt x="11278" y="673"/>
                  </a:moveTo>
                  <a:lnTo>
                    <a:pt x="8407" y="0"/>
                  </a:lnTo>
                  <a:lnTo>
                    <a:pt x="11278" y="673"/>
                  </a:lnTo>
                  <a:close/>
                </a:path>
                <a:path w="11278" h="6273">
                  <a:moveTo>
                    <a:pt x="0" y="673"/>
                  </a:moveTo>
                  <a:lnTo>
                    <a:pt x="8407" y="3568"/>
                  </a:lnTo>
                  <a:lnTo>
                    <a:pt x="17589" y="5549"/>
                  </a:lnTo>
                  <a:lnTo>
                    <a:pt x="22453" y="6273"/>
                  </a:lnTo>
                  <a:lnTo>
                    <a:pt x="26073" y="6273"/>
                  </a:lnTo>
                  <a:lnTo>
                    <a:pt x="27317" y="5549"/>
                  </a:lnTo>
                  <a:lnTo>
                    <a:pt x="23215" y="4305"/>
                  </a:lnTo>
                  <a:lnTo>
                    <a:pt x="18148" y="2285"/>
                  </a:lnTo>
                  <a:lnTo>
                    <a:pt x="11278" y="673"/>
                  </a:lnTo>
                  <a:lnTo>
                    <a:pt x="12560" y="1511"/>
                  </a:lnTo>
                  <a:lnTo>
                    <a:pt x="0" y="673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6086871" y="1309161"/>
              <a:ext cx="20485" cy="6096"/>
            </a:xfrm>
            <a:custGeom>
              <a:avLst/>
              <a:gdLst/>
              <a:ahLst/>
              <a:cxnLst/>
              <a:rect l="l" t="t" r="r" b="b"/>
              <a:pathLst>
                <a:path w="20485" h="6095">
                  <a:moveTo>
                    <a:pt x="0" y="0"/>
                  </a:moveTo>
                  <a:lnTo>
                    <a:pt x="10490" y="3251"/>
                  </a:lnTo>
                  <a:lnTo>
                    <a:pt x="20485" y="6096"/>
                  </a:lnTo>
                  <a:lnTo>
                    <a:pt x="16090" y="3251"/>
                  </a:lnTo>
                  <a:lnTo>
                    <a:pt x="63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5930728" y="1282324"/>
              <a:ext cx="100520" cy="30086"/>
            </a:xfrm>
            <a:custGeom>
              <a:avLst/>
              <a:gdLst/>
              <a:ahLst/>
              <a:cxnLst/>
              <a:rect l="l" t="t" r="r" b="b"/>
              <a:pathLst>
                <a:path w="100520" h="30086">
                  <a:moveTo>
                    <a:pt x="29641" y="2717"/>
                  </a:moveTo>
                  <a:lnTo>
                    <a:pt x="39280" y="2717"/>
                  </a:lnTo>
                  <a:lnTo>
                    <a:pt x="33197" y="2019"/>
                  </a:lnTo>
                  <a:lnTo>
                    <a:pt x="20434" y="1257"/>
                  </a:lnTo>
                  <a:lnTo>
                    <a:pt x="0" y="0"/>
                  </a:lnTo>
                  <a:lnTo>
                    <a:pt x="3556" y="711"/>
                  </a:lnTo>
                  <a:lnTo>
                    <a:pt x="7162" y="1257"/>
                  </a:lnTo>
                  <a:lnTo>
                    <a:pt x="17576" y="2019"/>
                  </a:lnTo>
                  <a:lnTo>
                    <a:pt x="29641" y="2717"/>
                  </a:lnTo>
                  <a:close/>
                </a:path>
                <a:path w="100520" h="30086">
                  <a:moveTo>
                    <a:pt x="87998" y="25209"/>
                  </a:moveTo>
                  <a:lnTo>
                    <a:pt x="91287" y="24434"/>
                  </a:lnTo>
                  <a:lnTo>
                    <a:pt x="92875" y="27304"/>
                  </a:lnTo>
                  <a:lnTo>
                    <a:pt x="96939" y="27304"/>
                  </a:lnTo>
                  <a:lnTo>
                    <a:pt x="97777" y="30086"/>
                  </a:lnTo>
                  <a:lnTo>
                    <a:pt x="97777" y="27304"/>
                  </a:lnTo>
                  <a:lnTo>
                    <a:pt x="100520" y="25209"/>
                  </a:lnTo>
                  <a:lnTo>
                    <a:pt x="97777" y="24434"/>
                  </a:lnTo>
                  <a:lnTo>
                    <a:pt x="94919" y="23964"/>
                  </a:lnTo>
                  <a:lnTo>
                    <a:pt x="87998" y="22415"/>
                  </a:lnTo>
                  <a:lnTo>
                    <a:pt x="85242" y="21196"/>
                  </a:lnTo>
                  <a:lnTo>
                    <a:pt x="84455" y="17576"/>
                  </a:lnTo>
                  <a:lnTo>
                    <a:pt x="80098" y="14046"/>
                  </a:lnTo>
                  <a:lnTo>
                    <a:pt x="76047" y="11976"/>
                  </a:lnTo>
                  <a:lnTo>
                    <a:pt x="68884" y="8407"/>
                  </a:lnTo>
                  <a:lnTo>
                    <a:pt x="61226" y="6273"/>
                  </a:lnTo>
                  <a:lnTo>
                    <a:pt x="46469" y="3543"/>
                  </a:lnTo>
                  <a:lnTo>
                    <a:pt x="42854" y="3128"/>
                  </a:lnTo>
                  <a:lnTo>
                    <a:pt x="44437" y="4051"/>
                  </a:lnTo>
                  <a:lnTo>
                    <a:pt x="37198" y="3543"/>
                  </a:lnTo>
                  <a:lnTo>
                    <a:pt x="33197" y="2717"/>
                  </a:lnTo>
                  <a:lnTo>
                    <a:pt x="30835" y="3543"/>
                  </a:lnTo>
                  <a:lnTo>
                    <a:pt x="34429" y="4051"/>
                  </a:lnTo>
                  <a:lnTo>
                    <a:pt x="42875" y="5575"/>
                  </a:lnTo>
                  <a:lnTo>
                    <a:pt x="51257" y="5575"/>
                  </a:lnTo>
                  <a:lnTo>
                    <a:pt x="55575" y="6273"/>
                  </a:lnTo>
                  <a:lnTo>
                    <a:pt x="60464" y="6896"/>
                  </a:lnTo>
                  <a:lnTo>
                    <a:pt x="54800" y="6273"/>
                  </a:lnTo>
                  <a:lnTo>
                    <a:pt x="47167" y="6273"/>
                  </a:lnTo>
                  <a:lnTo>
                    <a:pt x="44437" y="6896"/>
                  </a:lnTo>
                  <a:lnTo>
                    <a:pt x="43586" y="6896"/>
                  </a:lnTo>
                  <a:lnTo>
                    <a:pt x="50749" y="8407"/>
                  </a:lnTo>
                  <a:lnTo>
                    <a:pt x="63982" y="8407"/>
                  </a:lnTo>
                  <a:lnTo>
                    <a:pt x="65316" y="9182"/>
                  </a:lnTo>
                  <a:lnTo>
                    <a:pt x="56934" y="9182"/>
                  </a:lnTo>
                  <a:lnTo>
                    <a:pt x="55575" y="9639"/>
                  </a:lnTo>
                  <a:lnTo>
                    <a:pt x="61226" y="11214"/>
                  </a:lnTo>
                  <a:lnTo>
                    <a:pt x="65316" y="10439"/>
                  </a:lnTo>
                  <a:lnTo>
                    <a:pt x="69672" y="11214"/>
                  </a:lnTo>
                  <a:lnTo>
                    <a:pt x="66154" y="11214"/>
                  </a:lnTo>
                  <a:lnTo>
                    <a:pt x="62534" y="11976"/>
                  </a:lnTo>
                  <a:lnTo>
                    <a:pt x="67589" y="13220"/>
                  </a:lnTo>
                  <a:lnTo>
                    <a:pt x="70891" y="13220"/>
                  </a:lnTo>
                  <a:lnTo>
                    <a:pt x="71716" y="14046"/>
                  </a:lnTo>
                  <a:lnTo>
                    <a:pt x="68122" y="14046"/>
                  </a:lnTo>
                  <a:lnTo>
                    <a:pt x="70408" y="15532"/>
                  </a:lnTo>
                  <a:lnTo>
                    <a:pt x="73190" y="16078"/>
                  </a:lnTo>
                  <a:lnTo>
                    <a:pt x="76047" y="16078"/>
                  </a:lnTo>
                  <a:lnTo>
                    <a:pt x="78816" y="16840"/>
                  </a:lnTo>
                  <a:lnTo>
                    <a:pt x="75272" y="17576"/>
                  </a:lnTo>
                  <a:lnTo>
                    <a:pt x="72453" y="17576"/>
                  </a:lnTo>
                  <a:lnTo>
                    <a:pt x="76492" y="18859"/>
                  </a:lnTo>
                  <a:lnTo>
                    <a:pt x="80098" y="18859"/>
                  </a:lnTo>
                  <a:lnTo>
                    <a:pt x="81661" y="19672"/>
                  </a:lnTo>
                  <a:lnTo>
                    <a:pt x="75272" y="19672"/>
                  </a:lnTo>
                  <a:lnTo>
                    <a:pt x="76047" y="20370"/>
                  </a:lnTo>
                  <a:lnTo>
                    <a:pt x="78816" y="20370"/>
                  </a:lnTo>
                  <a:lnTo>
                    <a:pt x="82169" y="21196"/>
                  </a:lnTo>
                  <a:lnTo>
                    <a:pt x="78816" y="21666"/>
                  </a:lnTo>
                  <a:lnTo>
                    <a:pt x="82918" y="23228"/>
                  </a:lnTo>
                  <a:lnTo>
                    <a:pt x="86487" y="23228"/>
                  </a:lnTo>
                  <a:lnTo>
                    <a:pt x="83680" y="24434"/>
                  </a:lnTo>
                  <a:lnTo>
                    <a:pt x="87998" y="25209"/>
                  </a:lnTo>
                  <a:close/>
                </a:path>
                <a:path w="100520" h="30086">
                  <a:moveTo>
                    <a:pt x="42854" y="3128"/>
                  </a:moveTo>
                  <a:lnTo>
                    <a:pt x="42151" y="2717"/>
                  </a:lnTo>
                  <a:lnTo>
                    <a:pt x="39280" y="2717"/>
                  </a:lnTo>
                  <a:lnTo>
                    <a:pt x="42854" y="3128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6048067" y="1334326"/>
              <a:ext cx="5600" cy="5600"/>
            </a:xfrm>
            <a:custGeom>
              <a:avLst/>
              <a:gdLst/>
              <a:ahLst/>
              <a:cxnLst/>
              <a:rect l="l" t="t" r="r" b="b"/>
              <a:pathLst>
                <a:path w="5600" h="5600">
                  <a:moveTo>
                    <a:pt x="3568" y="1308"/>
                  </a:moveTo>
                  <a:lnTo>
                    <a:pt x="2857" y="2857"/>
                  </a:lnTo>
                  <a:lnTo>
                    <a:pt x="5600" y="5600"/>
                  </a:lnTo>
                  <a:lnTo>
                    <a:pt x="5080" y="2006"/>
                  </a:lnTo>
                  <a:lnTo>
                    <a:pt x="3568" y="1308"/>
                  </a:lnTo>
                  <a:close/>
                </a:path>
                <a:path w="5600" h="5600">
                  <a:moveTo>
                    <a:pt x="2857" y="2857"/>
                  </a:moveTo>
                  <a:lnTo>
                    <a:pt x="0" y="0"/>
                  </a:lnTo>
                  <a:lnTo>
                    <a:pt x="0" y="787"/>
                  </a:lnTo>
                  <a:lnTo>
                    <a:pt x="2857" y="2857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6078487" y="1339208"/>
              <a:ext cx="1295" cy="4279"/>
            </a:xfrm>
            <a:custGeom>
              <a:avLst/>
              <a:gdLst/>
              <a:ahLst/>
              <a:cxnLst/>
              <a:rect l="l" t="t" r="r" b="b"/>
              <a:pathLst>
                <a:path w="1295" h="4279">
                  <a:moveTo>
                    <a:pt x="0" y="723"/>
                  </a:moveTo>
                  <a:lnTo>
                    <a:pt x="1295" y="4279"/>
                  </a:lnTo>
                  <a:lnTo>
                    <a:pt x="736" y="0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6053733" y="1334294"/>
              <a:ext cx="2286" cy="4102"/>
            </a:xfrm>
            <a:custGeom>
              <a:avLst/>
              <a:gdLst/>
              <a:ahLst/>
              <a:cxnLst/>
              <a:rect l="l" t="t" r="r" b="b"/>
              <a:pathLst>
                <a:path w="2286" h="4102">
                  <a:moveTo>
                    <a:pt x="742" y="1333"/>
                  </a:moveTo>
                  <a:lnTo>
                    <a:pt x="0" y="0"/>
                  </a:lnTo>
                  <a:lnTo>
                    <a:pt x="0" y="825"/>
                  </a:lnTo>
                  <a:lnTo>
                    <a:pt x="742" y="1333"/>
                  </a:lnTo>
                  <a:close/>
                </a:path>
                <a:path w="2286" h="4102">
                  <a:moveTo>
                    <a:pt x="2286" y="4102"/>
                  </a:moveTo>
                  <a:lnTo>
                    <a:pt x="762" y="1346"/>
                  </a:lnTo>
                  <a:lnTo>
                    <a:pt x="2286" y="4102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6056523" y="1334294"/>
              <a:ext cx="723" cy="3606"/>
            </a:xfrm>
            <a:custGeom>
              <a:avLst/>
              <a:gdLst/>
              <a:ahLst/>
              <a:cxnLst/>
              <a:rect l="l" t="t" r="r" b="b"/>
              <a:pathLst>
                <a:path w="723" h="3606">
                  <a:moveTo>
                    <a:pt x="0" y="825"/>
                  </a:moveTo>
                  <a:lnTo>
                    <a:pt x="723" y="3606"/>
                  </a:lnTo>
                  <a:lnTo>
                    <a:pt x="0" y="0"/>
                  </a:lnTo>
                  <a:lnTo>
                    <a:pt x="0" y="825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6040450" y="1327144"/>
              <a:ext cx="6426" cy="9245"/>
            </a:xfrm>
            <a:custGeom>
              <a:avLst/>
              <a:gdLst/>
              <a:ahLst/>
              <a:cxnLst/>
              <a:rect l="l" t="t" r="r" b="b"/>
              <a:pathLst>
                <a:path w="6426" h="9245">
                  <a:moveTo>
                    <a:pt x="2044" y="2882"/>
                  </a:moveTo>
                  <a:lnTo>
                    <a:pt x="787" y="0"/>
                  </a:lnTo>
                  <a:lnTo>
                    <a:pt x="0" y="838"/>
                  </a:lnTo>
                  <a:lnTo>
                    <a:pt x="787" y="4470"/>
                  </a:lnTo>
                  <a:lnTo>
                    <a:pt x="6426" y="9245"/>
                  </a:lnTo>
                  <a:lnTo>
                    <a:pt x="4876" y="5156"/>
                  </a:lnTo>
                  <a:lnTo>
                    <a:pt x="2044" y="2882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6071318" y="1337179"/>
              <a:ext cx="4851" cy="4025"/>
            </a:xfrm>
            <a:custGeom>
              <a:avLst/>
              <a:gdLst/>
              <a:ahLst/>
              <a:cxnLst/>
              <a:rect l="l" t="t" r="r" b="b"/>
              <a:pathLst>
                <a:path w="4851" h="4025">
                  <a:moveTo>
                    <a:pt x="0" y="723"/>
                  </a:moveTo>
                  <a:lnTo>
                    <a:pt x="1549" y="2781"/>
                  </a:lnTo>
                  <a:lnTo>
                    <a:pt x="4851" y="4025"/>
                  </a:lnTo>
                  <a:lnTo>
                    <a:pt x="4279" y="3581"/>
                  </a:lnTo>
                  <a:lnTo>
                    <a:pt x="0" y="0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6065701" y="1334357"/>
              <a:ext cx="5613" cy="4851"/>
            </a:xfrm>
            <a:custGeom>
              <a:avLst/>
              <a:gdLst/>
              <a:ahLst/>
              <a:cxnLst/>
              <a:rect l="l" t="t" r="r" b="b"/>
              <a:pathLst>
                <a:path w="5613" h="4851">
                  <a:moveTo>
                    <a:pt x="0" y="762"/>
                  </a:moveTo>
                  <a:lnTo>
                    <a:pt x="1536" y="2032"/>
                  </a:lnTo>
                  <a:lnTo>
                    <a:pt x="5613" y="4851"/>
                  </a:lnTo>
                  <a:lnTo>
                    <a:pt x="2857" y="2032"/>
                  </a:lnTo>
                  <a:lnTo>
                    <a:pt x="0" y="0"/>
                  </a:lnTo>
                  <a:lnTo>
                    <a:pt x="0" y="762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6077720" y="1335121"/>
              <a:ext cx="5664" cy="6083"/>
            </a:xfrm>
            <a:custGeom>
              <a:avLst/>
              <a:gdLst/>
              <a:ahLst/>
              <a:cxnLst/>
              <a:rect l="l" t="t" r="r" b="b"/>
              <a:pathLst>
                <a:path w="5664" h="6083">
                  <a:moveTo>
                    <a:pt x="1498" y="1270"/>
                  </a:moveTo>
                  <a:lnTo>
                    <a:pt x="2781" y="4089"/>
                  </a:lnTo>
                  <a:lnTo>
                    <a:pt x="5664" y="6083"/>
                  </a:lnTo>
                  <a:lnTo>
                    <a:pt x="4330" y="3276"/>
                  </a:lnTo>
                  <a:lnTo>
                    <a:pt x="2781" y="2108"/>
                  </a:lnTo>
                  <a:lnTo>
                    <a:pt x="0" y="0"/>
                  </a:lnTo>
                  <a:lnTo>
                    <a:pt x="1498" y="127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6042496" y="1327139"/>
              <a:ext cx="7899" cy="7975"/>
            </a:xfrm>
            <a:custGeom>
              <a:avLst/>
              <a:gdLst/>
              <a:ahLst/>
              <a:cxnLst/>
              <a:rect l="l" t="t" r="r" b="b"/>
              <a:pathLst>
                <a:path w="7899" h="7975">
                  <a:moveTo>
                    <a:pt x="0" y="1587"/>
                  </a:moveTo>
                  <a:lnTo>
                    <a:pt x="2019" y="3644"/>
                  </a:lnTo>
                  <a:lnTo>
                    <a:pt x="7899" y="7975"/>
                  </a:lnTo>
                  <a:lnTo>
                    <a:pt x="7899" y="5156"/>
                  </a:lnTo>
                  <a:lnTo>
                    <a:pt x="4381" y="2895"/>
                  </a:lnTo>
                  <a:lnTo>
                    <a:pt x="1485" y="0"/>
                  </a:lnTo>
                  <a:lnTo>
                    <a:pt x="0" y="1587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6071318" y="1334294"/>
              <a:ext cx="4279" cy="5664"/>
            </a:xfrm>
            <a:custGeom>
              <a:avLst/>
              <a:gdLst/>
              <a:ahLst/>
              <a:cxnLst/>
              <a:rect l="l" t="t" r="r" b="b"/>
              <a:pathLst>
                <a:path w="4279" h="5664">
                  <a:moveTo>
                    <a:pt x="0" y="0"/>
                  </a:moveTo>
                  <a:lnTo>
                    <a:pt x="774" y="2882"/>
                  </a:lnTo>
                  <a:lnTo>
                    <a:pt x="1549" y="3606"/>
                  </a:lnTo>
                  <a:lnTo>
                    <a:pt x="4279" y="5664"/>
                  </a:lnTo>
                  <a:lnTo>
                    <a:pt x="3556" y="2882"/>
                  </a:lnTo>
                  <a:lnTo>
                    <a:pt x="7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6052472" y="1329554"/>
              <a:ext cx="7581" cy="6781"/>
            </a:xfrm>
            <a:custGeom>
              <a:avLst/>
              <a:gdLst/>
              <a:ahLst/>
              <a:cxnLst/>
              <a:rect l="l" t="t" r="r" b="b"/>
              <a:pathLst>
                <a:path w="7581" h="6781">
                  <a:moveTo>
                    <a:pt x="4051" y="3276"/>
                  </a:moveTo>
                  <a:lnTo>
                    <a:pt x="7581" y="6781"/>
                  </a:lnTo>
                  <a:lnTo>
                    <a:pt x="7581" y="4051"/>
                  </a:lnTo>
                  <a:lnTo>
                    <a:pt x="6350" y="2743"/>
                  </a:lnTo>
                  <a:lnTo>
                    <a:pt x="3543" y="1231"/>
                  </a:lnTo>
                  <a:lnTo>
                    <a:pt x="0" y="0"/>
                  </a:lnTo>
                  <a:lnTo>
                    <a:pt x="4051" y="3276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6053150" y="1330786"/>
              <a:ext cx="2057" cy="4330"/>
            </a:xfrm>
            <a:custGeom>
              <a:avLst/>
              <a:gdLst/>
              <a:ahLst/>
              <a:cxnLst/>
              <a:rect l="l" t="t" r="r" b="b"/>
              <a:pathLst>
                <a:path w="2057" h="4330">
                  <a:moveTo>
                    <a:pt x="0" y="1511"/>
                  </a:moveTo>
                  <a:lnTo>
                    <a:pt x="2057" y="4330"/>
                  </a:lnTo>
                  <a:lnTo>
                    <a:pt x="0" y="0"/>
                  </a:lnTo>
                  <a:lnTo>
                    <a:pt x="0" y="1511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6070042" y="1332298"/>
              <a:ext cx="6858" cy="6096"/>
            </a:xfrm>
            <a:custGeom>
              <a:avLst/>
              <a:gdLst/>
              <a:ahLst/>
              <a:cxnLst/>
              <a:rect l="l" t="t" r="r" b="b"/>
              <a:pathLst>
                <a:path w="6858" h="6095">
                  <a:moveTo>
                    <a:pt x="3302" y="2819"/>
                  </a:moveTo>
                  <a:lnTo>
                    <a:pt x="6858" y="6096"/>
                  </a:lnTo>
                  <a:lnTo>
                    <a:pt x="6858" y="3314"/>
                  </a:lnTo>
                  <a:lnTo>
                    <a:pt x="2857" y="0"/>
                  </a:lnTo>
                  <a:lnTo>
                    <a:pt x="0" y="0"/>
                  </a:lnTo>
                  <a:lnTo>
                    <a:pt x="3302" y="2819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6061608" y="1331574"/>
              <a:ext cx="4102" cy="4762"/>
            </a:xfrm>
            <a:custGeom>
              <a:avLst/>
              <a:gdLst/>
              <a:ahLst/>
              <a:cxnLst/>
              <a:rect l="l" t="t" r="r" b="b"/>
              <a:pathLst>
                <a:path w="4102" h="4762">
                  <a:moveTo>
                    <a:pt x="0" y="723"/>
                  </a:moveTo>
                  <a:lnTo>
                    <a:pt x="0" y="1257"/>
                  </a:lnTo>
                  <a:lnTo>
                    <a:pt x="3352" y="4064"/>
                  </a:lnTo>
                  <a:lnTo>
                    <a:pt x="4102" y="4762"/>
                  </a:lnTo>
                  <a:lnTo>
                    <a:pt x="1270" y="0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6064426" y="1331612"/>
              <a:ext cx="5613" cy="4775"/>
            </a:xfrm>
            <a:custGeom>
              <a:avLst/>
              <a:gdLst/>
              <a:ahLst/>
              <a:cxnLst/>
              <a:rect l="l" t="t" r="r" b="b"/>
              <a:pathLst>
                <a:path w="5613" h="4775">
                  <a:moveTo>
                    <a:pt x="2006" y="1993"/>
                  </a:moveTo>
                  <a:lnTo>
                    <a:pt x="5613" y="4775"/>
                  </a:lnTo>
                  <a:lnTo>
                    <a:pt x="4127" y="685"/>
                  </a:lnTo>
                  <a:lnTo>
                    <a:pt x="0" y="0"/>
                  </a:lnTo>
                  <a:lnTo>
                    <a:pt x="2006" y="1993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6046020" y="1327983"/>
              <a:ext cx="5613" cy="4813"/>
            </a:xfrm>
            <a:custGeom>
              <a:avLst/>
              <a:gdLst/>
              <a:ahLst/>
              <a:cxnLst/>
              <a:rect l="l" t="t" r="r" b="b"/>
              <a:pathLst>
                <a:path w="5613" h="4813">
                  <a:moveTo>
                    <a:pt x="2044" y="2044"/>
                  </a:moveTo>
                  <a:lnTo>
                    <a:pt x="5613" y="4813"/>
                  </a:lnTo>
                  <a:lnTo>
                    <a:pt x="4914" y="1562"/>
                  </a:lnTo>
                  <a:lnTo>
                    <a:pt x="0" y="0"/>
                  </a:lnTo>
                  <a:lnTo>
                    <a:pt x="2044" y="2044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6074128" y="1331609"/>
              <a:ext cx="7112" cy="4724"/>
            </a:xfrm>
            <a:custGeom>
              <a:avLst/>
              <a:gdLst/>
              <a:ahLst/>
              <a:cxnLst/>
              <a:rect l="l" t="t" r="r" b="b"/>
              <a:pathLst>
                <a:path w="7112" h="4724">
                  <a:moveTo>
                    <a:pt x="787" y="0"/>
                  </a:moveTo>
                  <a:lnTo>
                    <a:pt x="0" y="685"/>
                  </a:lnTo>
                  <a:lnTo>
                    <a:pt x="7112" y="4724"/>
                  </a:lnTo>
                  <a:lnTo>
                    <a:pt x="5092" y="1993"/>
                  </a:lnTo>
                  <a:lnTo>
                    <a:pt x="2044" y="0"/>
                  </a:lnTo>
                  <a:lnTo>
                    <a:pt x="787" y="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6038402" y="1324424"/>
              <a:ext cx="2044" cy="2717"/>
            </a:xfrm>
            <a:custGeom>
              <a:avLst/>
              <a:gdLst/>
              <a:ahLst/>
              <a:cxnLst/>
              <a:rect l="l" t="t" r="r" b="b"/>
              <a:pathLst>
                <a:path w="2044" h="2717">
                  <a:moveTo>
                    <a:pt x="0" y="1511"/>
                  </a:moveTo>
                  <a:lnTo>
                    <a:pt x="482" y="2717"/>
                  </a:lnTo>
                  <a:lnTo>
                    <a:pt x="2044" y="1993"/>
                  </a:lnTo>
                  <a:lnTo>
                    <a:pt x="1308" y="723"/>
                  </a:lnTo>
                  <a:lnTo>
                    <a:pt x="0" y="0"/>
                  </a:lnTo>
                  <a:lnTo>
                    <a:pt x="0" y="1511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6025653" y="1315937"/>
              <a:ext cx="7632" cy="7670"/>
            </a:xfrm>
            <a:custGeom>
              <a:avLst/>
              <a:gdLst/>
              <a:ahLst/>
              <a:cxnLst/>
              <a:rect l="l" t="t" r="r" b="b"/>
              <a:pathLst>
                <a:path w="7632" h="7670">
                  <a:moveTo>
                    <a:pt x="0" y="838"/>
                  </a:moveTo>
                  <a:lnTo>
                    <a:pt x="787" y="2870"/>
                  </a:lnTo>
                  <a:lnTo>
                    <a:pt x="2006" y="5600"/>
                  </a:lnTo>
                  <a:lnTo>
                    <a:pt x="4864" y="7670"/>
                  </a:lnTo>
                  <a:lnTo>
                    <a:pt x="7632" y="6489"/>
                  </a:lnTo>
                  <a:lnTo>
                    <a:pt x="4864" y="3606"/>
                  </a:lnTo>
                  <a:lnTo>
                    <a:pt x="3568" y="0"/>
                  </a:lnTo>
                  <a:lnTo>
                    <a:pt x="787" y="0"/>
                  </a:lnTo>
                  <a:lnTo>
                    <a:pt x="0" y="838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6030514" y="1316776"/>
              <a:ext cx="6324" cy="7658"/>
            </a:xfrm>
            <a:custGeom>
              <a:avLst/>
              <a:gdLst/>
              <a:ahLst/>
              <a:cxnLst/>
              <a:rect l="l" t="t" r="r" b="b"/>
              <a:pathLst>
                <a:path w="6324" h="7658">
                  <a:moveTo>
                    <a:pt x="0" y="0"/>
                  </a:moveTo>
                  <a:lnTo>
                    <a:pt x="1524" y="3543"/>
                  </a:lnTo>
                  <a:lnTo>
                    <a:pt x="3581" y="5651"/>
                  </a:lnTo>
                  <a:lnTo>
                    <a:pt x="6324" y="7658"/>
                  </a:lnTo>
                  <a:lnTo>
                    <a:pt x="6324" y="6832"/>
                  </a:lnTo>
                  <a:lnTo>
                    <a:pt x="4279" y="3543"/>
                  </a:lnTo>
                  <a:lnTo>
                    <a:pt x="3581" y="1219"/>
                  </a:lnTo>
                  <a:lnTo>
                    <a:pt x="68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6018733" y="1313905"/>
              <a:ext cx="7696" cy="7632"/>
            </a:xfrm>
            <a:custGeom>
              <a:avLst/>
              <a:gdLst/>
              <a:ahLst/>
              <a:cxnLst/>
              <a:rect l="l" t="t" r="r" b="b"/>
              <a:pathLst>
                <a:path w="7696" h="7632">
                  <a:moveTo>
                    <a:pt x="0" y="774"/>
                  </a:moveTo>
                  <a:lnTo>
                    <a:pt x="2070" y="4089"/>
                  </a:lnTo>
                  <a:lnTo>
                    <a:pt x="6184" y="7632"/>
                  </a:lnTo>
                  <a:lnTo>
                    <a:pt x="7696" y="6908"/>
                  </a:lnTo>
                  <a:lnTo>
                    <a:pt x="5676" y="3644"/>
                  </a:lnTo>
                  <a:lnTo>
                    <a:pt x="5676" y="0"/>
                  </a:lnTo>
                  <a:lnTo>
                    <a:pt x="1282" y="0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6011638" y="1311184"/>
              <a:ext cx="7658" cy="6819"/>
            </a:xfrm>
            <a:custGeom>
              <a:avLst/>
              <a:gdLst/>
              <a:ahLst/>
              <a:cxnLst/>
              <a:rect l="l" t="t" r="r" b="b"/>
              <a:pathLst>
                <a:path w="7658" h="6819">
                  <a:moveTo>
                    <a:pt x="0" y="762"/>
                  </a:moveTo>
                  <a:lnTo>
                    <a:pt x="2006" y="4749"/>
                  </a:lnTo>
                  <a:lnTo>
                    <a:pt x="5575" y="6819"/>
                  </a:lnTo>
                  <a:lnTo>
                    <a:pt x="7658" y="6362"/>
                  </a:lnTo>
                  <a:lnTo>
                    <a:pt x="5575" y="2794"/>
                  </a:lnTo>
                  <a:lnTo>
                    <a:pt x="5575" y="0"/>
                  </a:lnTo>
                  <a:lnTo>
                    <a:pt x="2006" y="0"/>
                  </a:lnTo>
                  <a:lnTo>
                    <a:pt x="0" y="762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6003925" y="1308336"/>
              <a:ext cx="7708" cy="6921"/>
            </a:xfrm>
            <a:custGeom>
              <a:avLst/>
              <a:gdLst/>
              <a:ahLst/>
              <a:cxnLst/>
              <a:rect l="l" t="t" r="r" b="b"/>
              <a:pathLst>
                <a:path w="7708" h="6921">
                  <a:moveTo>
                    <a:pt x="0" y="0"/>
                  </a:moveTo>
                  <a:lnTo>
                    <a:pt x="558" y="3581"/>
                  </a:lnTo>
                  <a:lnTo>
                    <a:pt x="4914" y="6921"/>
                  </a:lnTo>
                  <a:lnTo>
                    <a:pt x="7708" y="5638"/>
                  </a:lnTo>
                  <a:lnTo>
                    <a:pt x="6121" y="2857"/>
                  </a:lnTo>
                  <a:lnTo>
                    <a:pt x="61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5996045" y="1301993"/>
              <a:ext cx="7874" cy="9918"/>
            </a:xfrm>
            <a:custGeom>
              <a:avLst/>
              <a:gdLst/>
              <a:ahLst/>
              <a:cxnLst/>
              <a:rect l="l" t="t" r="r" b="b"/>
              <a:pathLst>
                <a:path w="7874" h="9918">
                  <a:moveTo>
                    <a:pt x="3568" y="2044"/>
                  </a:moveTo>
                  <a:lnTo>
                    <a:pt x="2806" y="0"/>
                  </a:lnTo>
                  <a:lnTo>
                    <a:pt x="0" y="4292"/>
                  </a:lnTo>
                  <a:lnTo>
                    <a:pt x="774" y="6299"/>
                  </a:lnTo>
                  <a:lnTo>
                    <a:pt x="3568" y="9918"/>
                  </a:lnTo>
                  <a:lnTo>
                    <a:pt x="6400" y="9194"/>
                  </a:lnTo>
                  <a:lnTo>
                    <a:pt x="6400" y="7162"/>
                  </a:lnTo>
                  <a:lnTo>
                    <a:pt x="7874" y="2755"/>
                  </a:lnTo>
                  <a:lnTo>
                    <a:pt x="3568" y="2044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6030019" y="1312417"/>
              <a:ext cx="4064" cy="4356"/>
            </a:xfrm>
            <a:custGeom>
              <a:avLst/>
              <a:gdLst/>
              <a:ahLst/>
              <a:cxnLst/>
              <a:rect l="l" t="t" r="r" b="b"/>
              <a:pathLst>
                <a:path w="4063" h="4356">
                  <a:moveTo>
                    <a:pt x="0" y="800"/>
                  </a:moveTo>
                  <a:lnTo>
                    <a:pt x="2019" y="4356"/>
                  </a:lnTo>
                  <a:lnTo>
                    <a:pt x="4064" y="3517"/>
                  </a:lnTo>
                  <a:lnTo>
                    <a:pt x="2019" y="0"/>
                  </a:lnTo>
                  <a:lnTo>
                    <a:pt x="0" y="80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6024413" y="1310382"/>
              <a:ext cx="4089" cy="5549"/>
            </a:xfrm>
            <a:custGeom>
              <a:avLst/>
              <a:gdLst/>
              <a:ahLst/>
              <a:cxnLst/>
              <a:rect l="l" t="t" r="r" b="b"/>
              <a:pathLst>
                <a:path w="4089" h="5549">
                  <a:moveTo>
                    <a:pt x="0" y="0"/>
                  </a:moveTo>
                  <a:lnTo>
                    <a:pt x="0" y="2768"/>
                  </a:lnTo>
                  <a:lnTo>
                    <a:pt x="2755" y="5549"/>
                  </a:lnTo>
                  <a:lnTo>
                    <a:pt x="4089" y="2768"/>
                  </a:lnTo>
                  <a:lnTo>
                    <a:pt x="20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6018733" y="1309161"/>
              <a:ext cx="4127" cy="4813"/>
            </a:xfrm>
            <a:custGeom>
              <a:avLst/>
              <a:gdLst/>
              <a:ahLst/>
              <a:cxnLst/>
              <a:rect l="l" t="t" r="r" b="b"/>
              <a:pathLst>
                <a:path w="4127" h="4813">
                  <a:moveTo>
                    <a:pt x="0" y="0"/>
                  </a:moveTo>
                  <a:lnTo>
                    <a:pt x="0" y="3251"/>
                  </a:lnTo>
                  <a:lnTo>
                    <a:pt x="3289" y="4813"/>
                  </a:lnTo>
                  <a:lnTo>
                    <a:pt x="4127" y="1219"/>
                  </a:lnTo>
                  <a:lnTo>
                    <a:pt x="1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5989096" y="1300634"/>
              <a:ext cx="7721" cy="6121"/>
            </a:xfrm>
            <a:custGeom>
              <a:avLst/>
              <a:gdLst/>
              <a:ahLst/>
              <a:cxnLst/>
              <a:rect l="l" t="t" r="r" b="b"/>
              <a:pathLst>
                <a:path w="7721" h="6121">
                  <a:moveTo>
                    <a:pt x="838" y="1358"/>
                  </a:moveTo>
                  <a:lnTo>
                    <a:pt x="0" y="4114"/>
                  </a:lnTo>
                  <a:lnTo>
                    <a:pt x="838" y="6121"/>
                  </a:lnTo>
                  <a:lnTo>
                    <a:pt x="3606" y="6121"/>
                  </a:lnTo>
                  <a:lnTo>
                    <a:pt x="5676" y="5638"/>
                  </a:lnTo>
                  <a:lnTo>
                    <a:pt x="6426" y="2895"/>
                  </a:lnTo>
                  <a:lnTo>
                    <a:pt x="7721" y="1358"/>
                  </a:lnTo>
                  <a:lnTo>
                    <a:pt x="2857" y="0"/>
                  </a:lnTo>
                  <a:lnTo>
                    <a:pt x="838" y="1358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6011638" y="1306755"/>
              <a:ext cx="4813" cy="3632"/>
            </a:xfrm>
            <a:custGeom>
              <a:avLst/>
              <a:gdLst/>
              <a:ahLst/>
              <a:cxnLst/>
              <a:rect l="l" t="t" r="r" b="b"/>
              <a:pathLst>
                <a:path w="4813" h="3632">
                  <a:moveTo>
                    <a:pt x="0" y="774"/>
                  </a:moveTo>
                  <a:lnTo>
                    <a:pt x="1257" y="3632"/>
                  </a:lnTo>
                  <a:lnTo>
                    <a:pt x="4813" y="2908"/>
                  </a:lnTo>
                  <a:lnTo>
                    <a:pt x="4330" y="774"/>
                  </a:lnTo>
                  <a:lnTo>
                    <a:pt x="1257" y="0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6007224" y="1304746"/>
              <a:ext cx="3606" cy="2781"/>
            </a:xfrm>
            <a:custGeom>
              <a:avLst/>
              <a:gdLst/>
              <a:ahLst/>
              <a:cxnLst/>
              <a:rect l="l" t="t" r="r" b="b"/>
              <a:pathLst>
                <a:path w="3606" h="2781">
                  <a:moveTo>
                    <a:pt x="0" y="0"/>
                  </a:moveTo>
                  <a:lnTo>
                    <a:pt x="0" y="2781"/>
                  </a:lnTo>
                  <a:lnTo>
                    <a:pt x="3606" y="2781"/>
                  </a:lnTo>
                  <a:lnTo>
                    <a:pt x="23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5974322" y="1297844"/>
              <a:ext cx="18935" cy="3289"/>
            </a:xfrm>
            <a:custGeom>
              <a:avLst/>
              <a:gdLst/>
              <a:ahLst/>
              <a:cxnLst/>
              <a:rect l="l" t="t" r="r" b="b"/>
              <a:pathLst>
                <a:path w="18935" h="3289">
                  <a:moveTo>
                    <a:pt x="10502" y="520"/>
                  </a:moveTo>
                  <a:lnTo>
                    <a:pt x="0" y="2793"/>
                  </a:lnTo>
                  <a:lnTo>
                    <a:pt x="838" y="2793"/>
                  </a:lnTo>
                  <a:lnTo>
                    <a:pt x="9207" y="3289"/>
                  </a:lnTo>
                  <a:lnTo>
                    <a:pt x="12763" y="3289"/>
                  </a:lnTo>
                  <a:lnTo>
                    <a:pt x="15608" y="2793"/>
                  </a:lnTo>
                  <a:lnTo>
                    <a:pt x="18935" y="1269"/>
                  </a:lnTo>
                  <a:lnTo>
                    <a:pt x="12763" y="0"/>
                  </a:lnTo>
                  <a:lnTo>
                    <a:pt x="10502" y="52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5959530" y="1294824"/>
              <a:ext cx="25298" cy="4279"/>
            </a:xfrm>
            <a:custGeom>
              <a:avLst/>
              <a:gdLst/>
              <a:ahLst/>
              <a:cxnLst/>
              <a:rect l="l" t="t" r="r" b="b"/>
              <a:pathLst>
                <a:path w="25298" h="4279">
                  <a:moveTo>
                    <a:pt x="16128" y="0"/>
                  </a:moveTo>
                  <a:lnTo>
                    <a:pt x="0" y="3022"/>
                  </a:lnTo>
                  <a:lnTo>
                    <a:pt x="2832" y="3543"/>
                  </a:lnTo>
                  <a:lnTo>
                    <a:pt x="8407" y="4279"/>
                  </a:lnTo>
                  <a:lnTo>
                    <a:pt x="14795" y="3543"/>
                  </a:lnTo>
                  <a:lnTo>
                    <a:pt x="25298" y="2273"/>
                  </a:lnTo>
                  <a:lnTo>
                    <a:pt x="21183" y="1549"/>
                  </a:lnTo>
                  <a:lnTo>
                    <a:pt x="16865" y="0"/>
                  </a:lnTo>
                  <a:lnTo>
                    <a:pt x="16128" y="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6001134" y="1301989"/>
              <a:ext cx="5638" cy="2006"/>
            </a:xfrm>
            <a:custGeom>
              <a:avLst/>
              <a:gdLst/>
              <a:ahLst/>
              <a:cxnLst/>
              <a:rect l="l" t="t" r="r" b="b"/>
              <a:pathLst>
                <a:path w="5638" h="2006">
                  <a:moveTo>
                    <a:pt x="0" y="711"/>
                  </a:moveTo>
                  <a:lnTo>
                    <a:pt x="0" y="1536"/>
                  </a:lnTo>
                  <a:lnTo>
                    <a:pt x="2794" y="2006"/>
                  </a:lnTo>
                  <a:lnTo>
                    <a:pt x="5638" y="2006"/>
                  </a:lnTo>
                  <a:lnTo>
                    <a:pt x="4864" y="711"/>
                  </a:lnTo>
                  <a:lnTo>
                    <a:pt x="1320" y="0"/>
                  </a:lnTo>
                  <a:lnTo>
                    <a:pt x="0" y="711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5943979" y="1291501"/>
              <a:ext cx="32372" cy="4051"/>
            </a:xfrm>
            <a:custGeom>
              <a:avLst/>
              <a:gdLst/>
              <a:ahLst/>
              <a:cxnLst/>
              <a:rect l="l" t="t" r="r" b="b"/>
              <a:pathLst>
                <a:path w="32372" h="4051">
                  <a:moveTo>
                    <a:pt x="9194" y="508"/>
                  </a:moveTo>
                  <a:lnTo>
                    <a:pt x="0" y="2044"/>
                  </a:lnTo>
                  <a:lnTo>
                    <a:pt x="761" y="2794"/>
                  </a:lnTo>
                  <a:lnTo>
                    <a:pt x="3568" y="3365"/>
                  </a:lnTo>
                  <a:lnTo>
                    <a:pt x="8699" y="4051"/>
                  </a:lnTo>
                  <a:lnTo>
                    <a:pt x="21170" y="3365"/>
                  </a:lnTo>
                  <a:lnTo>
                    <a:pt x="32372" y="2044"/>
                  </a:lnTo>
                  <a:lnTo>
                    <a:pt x="25565" y="1270"/>
                  </a:lnTo>
                  <a:lnTo>
                    <a:pt x="19138" y="0"/>
                  </a:lnTo>
                  <a:lnTo>
                    <a:pt x="9194" y="508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5993262" y="1299896"/>
              <a:ext cx="11226" cy="1295"/>
            </a:xfrm>
            <a:custGeom>
              <a:avLst/>
              <a:gdLst/>
              <a:ahLst/>
              <a:cxnLst/>
              <a:rect l="l" t="t" r="r" b="b"/>
              <a:pathLst>
                <a:path w="11226" h="1295">
                  <a:moveTo>
                    <a:pt x="3555" y="0"/>
                  </a:moveTo>
                  <a:lnTo>
                    <a:pt x="0" y="736"/>
                  </a:lnTo>
                  <a:lnTo>
                    <a:pt x="2260" y="1295"/>
                  </a:lnTo>
                  <a:lnTo>
                    <a:pt x="11226" y="1295"/>
                  </a:lnTo>
                  <a:lnTo>
                    <a:pt x="8356" y="0"/>
                  </a:lnTo>
                  <a:lnTo>
                    <a:pt x="3555" y="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5929953" y="1288603"/>
              <a:ext cx="35204" cy="2908"/>
            </a:xfrm>
            <a:custGeom>
              <a:avLst/>
              <a:gdLst/>
              <a:ahLst/>
              <a:cxnLst/>
              <a:rect l="l" t="t" r="r" b="b"/>
              <a:pathLst>
                <a:path w="35204" h="2908">
                  <a:moveTo>
                    <a:pt x="2819" y="584"/>
                  </a:moveTo>
                  <a:lnTo>
                    <a:pt x="0" y="584"/>
                  </a:lnTo>
                  <a:lnTo>
                    <a:pt x="1549" y="1358"/>
                  </a:lnTo>
                  <a:lnTo>
                    <a:pt x="9944" y="2184"/>
                  </a:lnTo>
                  <a:lnTo>
                    <a:pt x="17589" y="2908"/>
                  </a:lnTo>
                  <a:lnTo>
                    <a:pt x="33172" y="2184"/>
                  </a:lnTo>
                  <a:lnTo>
                    <a:pt x="35204" y="1358"/>
                  </a:lnTo>
                  <a:lnTo>
                    <a:pt x="28803" y="584"/>
                  </a:lnTo>
                  <a:lnTo>
                    <a:pt x="12725" y="0"/>
                  </a:lnTo>
                  <a:lnTo>
                    <a:pt x="2819" y="584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5987665" y="1296369"/>
              <a:ext cx="14782" cy="2794"/>
            </a:xfrm>
            <a:custGeom>
              <a:avLst/>
              <a:gdLst/>
              <a:ahLst/>
              <a:cxnLst/>
              <a:rect l="l" t="t" r="r" b="b"/>
              <a:pathLst>
                <a:path w="14782" h="2793">
                  <a:moveTo>
                    <a:pt x="0" y="762"/>
                  </a:moveTo>
                  <a:lnTo>
                    <a:pt x="762" y="1485"/>
                  </a:lnTo>
                  <a:lnTo>
                    <a:pt x="7112" y="2794"/>
                  </a:lnTo>
                  <a:lnTo>
                    <a:pt x="14782" y="2794"/>
                  </a:lnTo>
                  <a:lnTo>
                    <a:pt x="9906" y="0"/>
                  </a:lnTo>
                  <a:lnTo>
                    <a:pt x="0" y="762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5977196" y="1292766"/>
              <a:ext cx="18846" cy="3606"/>
            </a:xfrm>
            <a:custGeom>
              <a:avLst/>
              <a:gdLst/>
              <a:ahLst/>
              <a:cxnLst/>
              <a:rect l="l" t="t" r="r" b="b"/>
              <a:pathLst>
                <a:path w="18846" h="3606">
                  <a:moveTo>
                    <a:pt x="4279" y="774"/>
                  </a:moveTo>
                  <a:lnTo>
                    <a:pt x="0" y="2057"/>
                  </a:lnTo>
                  <a:lnTo>
                    <a:pt x="1968" y="2819"/>
                  </a:lnTo>
                  <a:lnTo>
                    <a:pt x="10464" y="3606"/>
                  </a:lnTo>
                  <a:lnTo>
                    <a:pt x="14757" y="3606"/>
                  </a:lnTo>
                  <a:lnTo>
                    <a:pt x="18846" y="2819"/>
                  </a:lnTo>
                  <a:lnTo>
                    <a:pt x="16065" y="2057"/>
                  </a:lnTo>
                  <a:lnTo>
                    <a:pt x="14757" y="1549"/>
                  </a:lnTo>
                  <a:lnTo>
                    <a:pt x="9105" y="0"/>
                  </a:lnTo>
                  <a:lnTo>
                    <a:pt x="4279" y="774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5932189" y="1287848"/>
              <a:ext cx="1320" cy="762"/>
            </a:xfrm>
            <a:custGeom>
              <a:avLst/>
              <a:gdLst/>
              <a:ahLst/>
              <a:cxnLst/>
              <a:rect l="l" t="t" r="r" b="b"/>
              <a:pathLst>
                <a:path w="1320" h="762">
                  <a:moveTo>
                    <a:pt x="584" y="0"/>
                  </a:moveTo>
                  <a:lnTo>
                    <a:pt x="0" y="0"/>
                  </a:lnTo>
                  <a:lnTo>
                    <a:pt x="584" y="762"/>
                  </a:lnTo>
                  <a:lnTo>
                    <a:pt x="1320" y="0"/>
                  </a:lnTo>
                  <a:lnTo>
                    <a:pt x="584" y="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5915160" y="1283584"/>
              <a:ext cx="37541" cy="4318"/>
            </a:xfrm>
            <a:custGeom>
              <a:avLst/>
              <a:gdLst/>
              <a:ahLst/>
              <a:cxnLst/>
              <a:rect l="l" t="t" r="r" b="b"/>
              <a:pathLst>
                <a:path w="37541" h="4318">
                  <a:moveTo>
                    <a:pt x="0" y="1460"/>
                  </a:moveTo>
                  <a:lnTo>
                    <a:pt x="3060" y="2286"/>
                  </a:lnTo>
                  <a:lnTo>
                    <a:pt x="6388" y="2781"/>
                  </a:lnTo>
                  <a:lnTo>
                    <a:pt x="21958" y="3594"/>
                  </a:lnTo>
                  <a:lnTo>
                    <a:pt x="37541" y="4318"/>
                  </a:lnTo>
                  <a:lnTo>
                    <a:pt x="33934" y="3594"/>
                  </a:lnTo>
                  <a:lnTo>
                    <a:pt x="31127" y="2781"/>
                  </a:lnTo>
                  <a:lnTo>
                    <a:pt x="29578" y="1460"/>
                  </a:lnTo>
                  <a:lnTo>
                    <a:pt x="17030" y="1460"/>
                  </a:lnTo>
                  <a:lnTo>
                    <a:pt x="3060" y="0"/>
                  </a:lnTo>
                  <a:lnTo>
                    <a:pt x="0" y="146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5964428" y="1289962"/>
              <a:ext cx="20345" cy="2806"/>
            </a:xfrm>
            <a:custGeom>
              <a:avLst/>
              <a:gdLst/>
              <a:ahLst/>
              <a:cxnLst/>
              <a:rect l="l" t="t" r="r" b="b"/>
              <a:pathLst>
                <a:path w="20345" h="2806">
                  <a:moveTo>
                    <a:pt x="3505" y="2044"/>
                  </a:moveTo>
                  <a:lnTo>
                    <a:pt x="11963" y="2806"/>
                  </a:lnTo>
                  <a:lnTo>
                    <a:pt x="19113" y="2806"/>
                  </a:lnTo>
                  <a:lnTo>
                    <a:pt x="20345" y="1549"/>
                  </a:lnTo>
                  <a:lnTo>
                    <a:pt x="17043" y="1549"/>
                  </a:lnTo>
                  <a:lnTo>
                    <a:pt x="8458" y="0"/>
                  </a:lnTo>
                  <a:lnTo>
                    <a:pt x="3505" y="0"/>
                  </a:lnTo>
                  <a:lnTo>
                    <a:pt x="0" y="825"/>
                  </a:lnTo>
                  <a:lnTo>
                    <a:pt x="0" y="1549"/>
                  </a:lnTo>
                  <a:lnTo>
                    <a:pt x="3505" y="2044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5896272" y="1278019"/>
              <a:ext cx="40843" cy="6324"/>
            </a:xfrm>
            <a:custGeom>
              <a:avLst/>
              <a:gdLst/>
              <a:ahLst/>
              <a:cxnLst/>
              <a:rect l="l" t="t" r="r" b="b"/>
              <a:pathLst>
                <a:path w="40843" h="6324">
                  <a:moveTo>
                    <a:pt x="21158" y="4978"/>
                  </a:moveTo>
                  <a:lnTo>
                    <a:pt x="25273" y="5562"/>
                  </a:lnTo>
                  <a:lnTo>
                    <a:pt x="33680" y="6324"/>
                  </a:lnTo>
                  <a:lnTo>
                    <a:pt x="40843" y="6324"/>
                  </a:lnTo>
                  <a:lnTo>
                    <a:pt x="35915" y="4978"/>
                  </a:lnTo>
                  <a:lnTo>
                    <a:pt x="31597" y="3556"/>
                  </a:lnTo>
                  <a:lnTo>
                    <a:pt x="5613" y="0"/>
                  </a:lnTo>
                  <a:lnTo>
                    <a:pt x="0" y="0"/>
                  </a:lnTo>
                  <a:lnTo>
                    <a:pt x="4292" y="1460"/>
                  </a:lnTo>
                  <a:lnTo>
                    <a:pt x="21158" y="4978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5947543" y="1285870"/>
              <a:ext cx="24003" cy="3314"/>
            </a:xfrm>
            <a:custGeom>
              <a:avLst/>
              <a:gdLst/>
              <a:ahLst/>
              <a:cxnLst/>
              <a:rect l="l" t="t" r="r" b="b"/>
              <a:pathLst>
                <a:path w="24002" h="3314">
                  <a:moveTo>
                    <a:pt x="5130" y="1308"/>
                  </a:moveTo>
                  <a:lnTo>
                    <a:pt x="9944" y="2730"/>
                  </a:lnTo>
                  <a:lnTo>
                    <a:pt x="17614" y="3314"/>
                  </a:lnTo>
                  <a:lnTo>
                    <a:pt x="24003" y="3314"/>
                  </a:lnTo>
                  <a:lnTo>
                    <a:pt x="15582" y="2032"/>
                  </a:lnTo>
                  <a:lnTo>
                    <a:pt x="723" y="0"/>
                  </a:lnTo>
                  <a:lnTo>
                    <a:pt x="0" y="0"/>
                  </a:lnTo>
                  <a:lnTo>
                    <a:pt x="2311" y="1308"/>
                  </a:lnTo>
                  <a:lnTo>
                    <a:pt x="5130" y="1308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5947544" y="1285045"/>
              <a:ext cx="21196" cy="2857"/>
            </a:xfrm>
            <a:custGeom>
              <a:avLst/>
              <a:gdLst/>
              <a:ahLst/>
              <a:cxnLst/>
              <a:rect l="l" t="t" r="r" b="b"/>
              <a:pathLst>
                <a:path w="21196" h="2857">
                  <a:moveTo>
                    <a:pt x="1549" y="0"/>
                  </a:moveTo>
                  <a:lnTo>
                    <a:pt x="0" y="0"/>
                  </a:lnTo>
                  <a:lnTo>
                    <a:pt x="6400" y="1320"/>
                  </a:lnTo>
                  <a:lnTo>
                    <a:pt x="14020" y="2133"/>
                  </a:lnTo>
                  <a:lnTo>
                    <a:pt x="21196" y="2857"/>
                  </a:lnTo>
                  <a:lnTo>
                    <a:pt x="12827" y="825"/>
                  </a:lnTo>
                  <a:lnTo>
                    <a:pt x="5626" y="0"/>
                  </a:lnTo>
                  <a:lnTo>
                    <a:pt x="1549" y="0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6091001" y="1307536"/>
              <a:ext cx="25526" cy="7150"/>
            </a:xfrm>
            <a:custGeom>
              <a:avLst/>
              <a:gdLst/>
              <a:ahLst/>
              <a:cxnLst/>
              <a:rect l="l" t="t" r="r" b="b"/>
              <a:pathLst>
                <a:path w="25526" h="7150">
                  <a:moveTo>
                    <a:pt x="18351" y="3657"/>
                  </a:moveTo>
                  <a:lnTo>
                    <a:pt x="11950" y="2095"/>
                  </a:lnTo>
                  <a:lnTo>
                    <a:pt x="6362" y="1625"/>
                  </a:lnTo>
                  <a:lnTo>
                    <a:pt x="0" y="0"/>
                  </a:lnTo>
                  <a:lnTo>
                    <a:pt x="0" y="800"/>
                  </a:lnTo>
                  <a:lnTo>
                    <a:pt x="14795" y="4876"/>
                  </a:lnTo>
                  <a:lnTo>
                    <a:pt x="25526" y="7150"/>
                  </a:lnTo>
                  <a:lnTo>
                    <a:pt x="24765" y="6438"/>
                  </a:lnTo>
                  <a:lnTo>
                    <a:pt x="18351" y="3657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6109355" y="1311184"/>
              <a:ext cx="24511" cy="4749"/>
            </a:xfrm>
            <a:custGeom>
              <a:avLst/>
              <a:gdLst/>
              <a:ahLst/>
              <a:cxnLst/>
              <a:rect l="l" t="t" r="r" b="b"/>
              <a:pathLst>
                <a:path w="24511" h="4749">
                  <a:moveTo>
                    <a:pt x="6413" y="762"/>
                  </a:moveTo>
                  <a:lnTo>
                    <a:pt x="3594" y="0"/>
                  </a:lnTo>
                  <a:lnTo>
                    <a:pt x="0" y="0"/>
                  </a:lnTo>
                  <a:lnTo>
                    <a:pt x="6413" y="2032"/>
                  </a:lnTo>
                  <a:lnTo>
                    <a:pt x="14820" y="4076"/>
                  </a:lnTo>
                  <a:lnTo>
                    <a:pt x="24510" y="4749"/>
                  </a:lnTo>
                  <a:lnTo>
                    <a:pt x="19608" y="3492"/>
                  </a:lnTo>
                  <a:lnTo>
                    <a:pt x="15544" y="2032"/>
                  </a:lnTo>
                  <a:lnTo>
                    <a:pt x="9893" y="762"/>
                  </a:lnTo>
                  <a:lnTo>
                    <a:pt x="5613" y="0"/>
                  </a:lnTo>
                  <a:lnTo>
                    <a:pt x="6413" y="762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6138962" y="1315937"/>
              <a:ext cx="25209" cy="3606"/>
            </a:xfrm>
            <a:custGeom>
              <a:avLst/>
              <a:gdLst/>
              <a:ahLst/>
              <a:cxnLst/>
              <a:rect l="l" t="t" r="r" b="b"/>
              <a:pathLst>
                <a:path w="25209" h="3606">
                  <a:moveTo>
                    <a:pt x="8394" y="838"/>
                  </a:moveTo>
                  <a:lnTo>
                    <a:pt x="0" y="0"/>
                  </a:lnTo>
                  <a:lnTo>
                    <a:pt x="5626" y="1574"/>
                  </a:lnTo>
                  <a:lnTo>
                    <a:pt x="11912" y="2870"/>
                  </a:lnTo>
                  <a:lnTo>
                    <a:pt x="17564" y="3606"/>
                  </a:lnTo>
                  <a:lnTo>
                    <a:pt x="25209" y="3606"/>
                  </a:lnTo>
                  <a:lnTo>
                    <a:pt x="23177" y="2057"/>
                  </a:lnTo>
                  <a:lnTo>
                    <a:pt x="6794" y="0"/>
                  </a:lnTo>
                  <a:lnTo>
                    <a:pt x="8394" y="838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6126906" y="1313217"/>
              <a:ext cx="16865" cy="2044"/>
            </a:xfrm>
            <a:custGeom>
              <a:avLst/>
              <a:gdLst/>
              <a:ahLst/>
              <a:cxnLst/>
              <a:rect l="l" t="t" r="r" b="b"/>
              <a:pathLst>
                <a:path w="16865" h="2044">
                  <a:moveTo>
                    <a:pt x="6426" y="762"/>
                  </a:moveTo>
                  <a:lnTo>
                    <a:pt x="2857" y="0"/>
                  </a:lnTo>
                  <a:lnTo>
                    <a:pt x="0" y="0"/>
                  </a:lnTo>
                  <a:lnTo>
                    <a:pt x="3594" y="762"/>
                  </a:lnTo>
                  <a:lnTo>
                    <a:pt x="6426" y="1460"/>
                  </a:lnTo>
                  <a:lnTo>
                    <a:pt x="16865" y="2044"/>
                  </a:lnTo>
                  <a:lnTo>
                    <a:pt x="13246" y="1460"/>
                  </a:lnTo>
                  <a:lnTo>
                    <a:pt x="9791" y="762"/>
                  </a:lnTo>
                  <a:lnTo>
                    <a:pt x="6426" y="762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6024413" y="1290739"/>
              <a:ext cx="21577" cy="7658"/>
            </a:xfrm>
            <a:custGeom>
              <a:avLst/>
              <a:gdLst/>
              <a:ahLst/>
              <a:cxnLst/>
              <a:rect l="l" t="t" r="r" b="b"/>
              <a:pathLst>
                <a:path w="21577" h="7658">
                  <a:moveTo>
                    <a:pt x="2019" y="2032"/>
                  </a:moveTo>
                  <a:lnTo>
                    <a:pt x="5600" y="2806"/>
                  </a:lnTo>
                  <a:lnTo>
                    <a:pt x="10375" y="4127"/>
                  </a:lnTo>
                  <a:lnTo>
                    <a:pt x="14478" y="5638"/>
                  </a:lnTo>
                  <a:lnTo>
                    <a:pt x="18834" y="7112"/>
                  </a:lnTo>
                  <a:lnTo>
                    <a:pt x="21577" y="7658"/>
                  </a:lnTo>
                  <a:lnTo>
                    <a:pt x="21577" y="7112"/>
                  </a:lnTo>
                  <a:lnTo>
                    <a:pt x="13995" y="4127"/>
                  </a:lnTo>
                  <a:lnTo>
                    <a:pt x="6781" y="1270"/>
                  </a:lnTo>
                  <a:lnTo>
                    <a:pt x="0" y="0"/>
                  </a:lnTo>
                  <a:lnTo>
                    <a:pt x="508" y="1270"/>
                  </a:lnTo>
                  <a:lnTo>
                    <a:pt x="2019" y="2032"/>
                  </a:lnTo>
                  <a:close/>
                </a:path>
              </a:pathLst>
            </a:custGeom>
            <a:solidFill>
              <a:srgbClr val="A25839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5937125" y="1277435"/>
              <a:ext cx="3543" cy="2044"/>
            </a:xfrm>
            <a:custGeom>
              <a:avLst/>
              <a:gdLst/>
              <a:ahLst/>
              <a:cxnLst/>
              <a:rect l="l" t="t" r="r" b="b"/>
              <a:pathLst>
                <a:path w="3543" h="2044">
                  <a:moveTo>
                    <a:pt x="0" y="584"/>
                  </a:moveTo>
                  <a:lnTo>
                    <a:pt x="3543" y="2044"/>
                  </a:lnTo>
                  <a:lnTo>
                    <a:pt x="3543" y="0"/>
                  </a:lnTo>
                  <a:lnTo>
                    <a:pt x="0" y="58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5939123" y="1280233"/>
              <a:ext cx="4864" cy="1333"/>
            </a:xfrm>
            <a:custGeom>
              <a:avLst/>
              <a:gdLst/>
              <a:ahLst/>
              <a:cxnLst/>
              <a:rect l="l" t="t" r="r" b="b"/>
              <a:pathLst>
                <a:path w="4864" h="1333">
                  <a:moveTo>
                    <a:pt x="0" y="0"/>
                  </a:moveTo>
                  <a:lnTo>
                    <a:pt x="3606" y="1333"/>
                  </a:lnTo>
                  <a:lnTo>
                    <a:pt x="4864" y="508"/>
                  </a:lnTo>
                  <a:lnTo>
                    <a:pt x="20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5941143" y="1278752"/>
              <a:ext cx="6400" cy="1485"/>
            </a:xfrm>
            <a:custGeom>
              <a:avLst/>
              <a:gdLst/>
              <a:ahLst/>
              <a:cxnLst/>
              <a:rect l="l" t="t" r="r" b="b"/>
              <a:pathLst>
                <a:path w="6400" h="1485">
                  <a:moveTo>
                    <a:pt x="0" y="723"/>
                  </a:moveTo>
                  <a:lnTo>
                    <a:pt x="2324" y="1485"/>
                  </a:lnTo>
                  <a:lnTo>
                    <a:pt x="5092" y="1485"/>
                  </a:lnTo>
                  <a:lnTo>
                    <a:pt x="6400" y="723"/>
                  </a:lnTo>
                  <a:lnTo>
                    <a:pt x="787" y="0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5935023" y="1275156"/>
              <a:ext cx="3340" cy="2857"/>
            </a:xfrm>
            <a:custGeom>
              <a:avLst/>
              <a:gdLst/>
              <a:ahLst/>
              <a:cxnLst/>
              <a:rect l="l" t="t" r="r" b="b"/>
              <a:pathLst>
                <a:path w="3340" h="2857">
                  <a:moveTo>
                    <a:pt x="1308" y="711"/>
                  </a:moveTo>
                  <a:lnTo>
                    <a:pt x="533" y="1511"/>
                  </a:lnTo>
                  <a:lnTo>
                    <a:pt x="0" y="2273"/>
                  </a:lnTo>
                  <a:lnTo>
                    <a:pt x="0" y="2857"/>
                  </a:lnTo>
                  <a:lnTo>
                    <a:pt x="1308" y="2273"/>
                  </a:lnTo>
                  <a:lnTo>
                    <a:pt x="3340" y="1511"/>
                  </a:lnTo>
                  <a:lnTo>
                    <a:pt x="2870" y="0"/>
                  </a:lnTo>
                  <a:lnTo>
                    <a:pt x="1308" y="711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5944735" y="1277430"/>
              <a:ext cx="6426" cy="1320"/>
            </a:xfrm>
            <a:custGeom>
              <a:avLst/>
              <a:gdLst/>
              <a:ahLst/>
              <a:cxnLst/>
              <a:rect l="l" t="t" r="r" b="b"/>
              <a:pathLst>
                <a:path w="6426" h="1320">
                  <a:moveTo>
                    <a:pt x="774" y="0"/>
                  </a:moveTo>
                  <a:lnTo>
                    <a:pt x="0" y="1320"/>
                  </a:lnTo>
                  <a:lnTo>
                    <a:pt x="6426" y="1320"/>
                  </a:lnTo>
                  <a:lnTo>
                    <a:pt x="2006" y="0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5940672" y="1275873"/>
              <a:ext cx="4064" cy="1562"/>
            </a:xfrm>
            <a:custGeom>
              <a:avLst/>
              <a:gdLst/>
              <a:ahLst/>
              <a:cxnLst/>
              <a:rect l="l" t="t" r="r" b="b"/>
              <a:pathLst>
                <a:path w="4063" h="1562">
                  <a:moveTo>
                    <a:pt x="0" y="800"/>
                  </a:moveTo>
                  <a:lnTo>
                    <a:pt x="3314" y="1562"/>
                  </a:lnTo>
                  <a:lnTo>
                    <a:pt x="4064" y="800"/>
                  </a:lnTo>
                  <a:lnTo>
                    <a:pt x="469" y="0"/>
                  </a:lnTo>
                  <a:lnTo>
                    <a:pt x="0" y="80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5948300" y="1276668"/>
              <a:ext cx="7670" cy="1346"/>
            </a:xfrm>
            <a:custGeom>
              <a:avLst/>
              <a:gdLst/>
              <a:ahLst/>
              <a:cxnLst/>
              <a:rect l="l" t="t" r="r" b="b"/>
              <a:pathLst>
                <a:path w="7670" h="1346">
                  <a:moveTo>
                    <a:pt x="0" y="762"/>
                  </a:moveTo>
                  <a:lnTo>
                    <a:pt x="4406" y="1346"/>
                  </a:lnTo>
                  <a:lnTo>
                    <a:pt x="7670" y="1346"/>
                  </a:lnTo>
                  <a:lnTo>
                    <a:pt x="1549" y="0"/>
                  </a:lnTo>
                  <a:lnTo>
                    <a:pt x="0" y="76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5938366" y="1273368"/>
              <a:ext cx="2781" cy="2501"/>
            </a:xfrm>
            <a:custGeom>
              <a:avLst/>
              <a:gdLst/>
              <a:ahLst/>
              <a:cxnLst/>
              <a:rect l="l" t="t" r="r" b="b"/>
              <a:pathLst>
                <a:path w="2781" h="2501">
                  <a:moveTo>
                    <a:pt x="0" y="1295"/>
                  </a:moveTo>
                  <a:lnTo>
                    <a:pt x="774" y="2501"/>
                  </a:lnTo>
                  <a:lnTo>
                    <a:pt x="2781" y="1790"/>
                  </a:lnTo>
                  <a:lnTo>
                    <a:pt x="2781" y="1295"/>
                  </a:lnTo>
                  <a:lnTo>
                    <a:pt x="2311" y="0"/>
                  </a:lnTo>
                  <a:lnTo>
                    <a:pt x="0" y="129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5943984" y="1274665"/>
              <a:ext cx="5105" cy="2006"/>
            </a:xfrm>
            <a:custGeom>
              <a:avLst/>
              <a:gdLst/>
              <a:ahLst/>
              <a:cxnLst/>
              <a:rect l="l" t="t" r="r" b="b"/>
              <a:pathLst>
                <a:path w="5105" h="2006">
                  <a:moveTo>
                    <a:pt x="0" y="495"/>
                  </a:moveTo>
                  <a:lnTo>
                    <a:pt x="3556" y="2006"/>
                  </a:lnTo>
                  <a:lnTo>
                    <a:pt x="5105" y="495"/>
                  </a:lnTo>
                  <a:lnTo>
                    <a:pt x="1498" y="0"/>
                  </a:lnTo>
                  <a:lnTo>
                    <a:pt x="0" y="49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5952699" y="1275868"/>
              <a:ext cx="7670" cy="1562"/>
            </a:xfrm>
            <a:custGeom>
              <a:avLst/>
              <a:gdLst/>
              <a:ahLst/>
              <a:cxnLst/>
              <a:rect l="l" t="t" r="r" b="b"/>
              <a:pathLst>
                <a:path w="7670" h="1562">
                  <a:moveTo>
                    <a:pt x="3263" y="1562"/>
                  </a:moveTo>
                  <a:lnTo>
                    <a:pt x="7670" y="800"/>
                  </a:lnTo>
                  <a:lnTo>
                    <a:pt x="6870" y="800"/>
                  </a:lnTo>
                  <a:lnTo>
                    <a:pt x="2781" y="0"/>
                  </a:lnTo>
                  <a:lnTo>
                    <a:pt x="1244" y="0"/>
                  </a:lnTo>
                  <a:lnTo>
                    <a:pt x="0" y="800"/>
                  </a:lnTo>
                  <a:lnTo>
                    <a:pt x="3263" y="156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5942676" y="1272618"/>
              <a:ext cx="2832" cy="2540"/>
            </a:xfrm>
            <a:custGeom>
              <a:avLst/>
              <a:gdLst/>
              <a:ahLst/>
              <a:cxnLst/>
              <a:rect l="l" t="t" r="r" b="b"/>
              <a:pathLst>
                <a:path w="2832" h="2539">
                  <a:moveTo>
                    <a:pt x="787" y="0"/>
                  </a:moveTo>
                  <a:lnTo>
                    <a:pt x="0" y="2540"/>
                  </a:lnTo>
                  <a:lnTo>
                    <a:pt x="2832" y="2044"/>
                  </a:lnTo>
                  <a:lnTo>
                    <a:pt x="787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5947543" y="1273839"/>
              <a:ext cx="5130" cy="1320"/>
            </a:xfrm>
            <a:custGeom>
              <a:avLst/>
              <a:gdLst/>
              <a:ahLst/>
              <a:cxnLst/>
              <a:rect l="l" t="t" r="r" b="b"/>
              <a:pathLst>
                <a:path w="5130" h="1320">
                  <a:moveTo>
                    <a:pt x="0" y="0"/>
                  </a:moveTo>
                  <a:lnTo>
                    <a:pt x="2781" y="1320"/>
                  </a:lnTo>
                  <a:lnTo>
                    <a:pt x="5130" y="825"/>
                  </a:lnTo>
                  <a:lnTo>
                    <a:pt x="154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5956721" y="1274665"/>
              <a:ext cx="6400" cy="2006"/>
            </a:xfrm>
            <a:custGeom>
              <a:avLst/>
              <a:gdLst/>
              <a:ahLst/>
              <a:cxnLst/>
              <a:rect l="l" t="t" r="r" b="b"/>
              <a:pathLst>
                <a:path w="6400" h="2006">
                  <a:moveTo>
                    <a:pt x="0" y="495"/>
                  </a:moveTo>
                  <a:lnTo>
                    <a:pt x="3644" y="2006"/>
                  </a:lnTo>
                  <a:lnTo>
                    <a:pt x="6400" y="1206"/>
                  </a:lnTo>
                  <a:lnTo>
                    <a:pt x="774" y="0"/>
                  </a:lnTo>
                  <a:lnTo>
                    <a:pt x="0" y="49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5929424" y="1270609"/>
              <a:ext cx="2768" cy="673"/>
            </a:xfrm>
            <a:custGeom>
              <a:avLst/>
              <a:gdLst/>
              <a:ahLst/>
              <a:cxnLst/>
              <a:rect l="l" t="t" r="r" b="b"/>
              <a:pathLst>
                <a:path w="2768" h="673">
                  <a:moveTo>
                    <a:pt x="0" y="0"/>
                  </a:moveTo>
                  <a:lnTo>
                    <a:pt x="2768" y="673"/>
                  </a:lnTo>
                  <a:lnTo>
                    <a:pt x="27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5938361" y="1272618"/>
              <a:ext cx="1562" cy="762"/>
            </a:xfrm>
            <a:custGeom>
              <a:avLst/>
              <a:gdLst/>
              <a:ahLst/>
              <a:cxnLst/>
              <a:rect l="l" t="t" r="r" b="b"/>
              <a:pathLst>
                <a:path w="1562" h="762">
                  <a:moveTo>
                    <a:pt x="762" y="0"/>
                  </a:moveTo>
                  <a:lnTo>
                    <a:pt x="0" y="762"/>
                  </a:lnTo>
                  <a:lnTo>
                    <a:pt x="1562" y="0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5951909" y="1272613"/>
              <a:ext cx="4851" cy="2070"/>
            </a:xfrm>
            <a:custGeom>
              <a:avLst/>
              <a:gdLst/>
              <a:ahLst/>
              <a:cxnLst/>
              <a:rect l="l" t="t" r="r" b="b"/>
              <a:pathLst>
                <a:path w="4851" h="2070">
                  <a:moveTo>
                    <a:pt x="0" y="762"/>
                  </a:moveTo>
                  <a:lnTo>
                    <a:pt x="4051" y="2070"/>
                  </a:lnTo>
                  <a:lnTo>
                    <a:pt x="4851" y="762"/>
                  </a:lnTo>
                  <a:lnTo>
                    <a:pt x="1270" y="0"/>
                  </a:lnTo>
                  <a:lnTo>
                    <a:pt x="0" y="76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5925864" y="1267757"/>
              <a:ext cx="2844" cy="1993"/>
            </a:xfrm>
            <a:custGeom>
              <a:avLst/>
              <a:gdLst/>
              <a:ahLst/>
              <a:cxnLst/>
              <a:rect l="l" t="t" r="r" b="b"/>
              <a:pathLst>
                <a:path w="2844" h="1993">
                  <a:moveTo>
                    <a:pt x="0" y="1511"/>
                  </a:moveTo>
                  <a:lnTo>
                    <a:pt x="2844" y="1993"/>
                  </a:lnTo>
                  <a:lnTo>
                    <a:pt x="0" y="0"/>
                  </a:lnTo>
                  <a:lnTo>
                    <a:pt x="0" y="1511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5946738" y="1271998"/>
              <a:ext cx="3619" cy="1371"/>
            </a:xfrm>
            <a:custGeom>
              <a:avLst/>
              <a:gdLst/>
              <a:ahLst/>
              <a:cxnLst/>
              <a:rect l="l" t="t" r="r" b="b"/>
              <a:pathLst>
                <a:path w="3619" h="1371">
                  <a:moveTo>
                    <a:pt x="0" y="0"/>
                  </a:moveTo>
                  <a:lnTo>
                    <a:pt x="0" y="1371"/>
                  </a:lnTo>
                  <a:lnTo>
                    <a:pt x="3619" y="1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5960367" y="1274664"/>
              <a:ext cx="6299" cy="1206"/>
            </a:xfrm>
            <a:custGeom>
              <a:avLst/>
              <a:gdLst/>
              <a:ahLst/>
              <a:cxnLst/>
              <a:rect l="l" t="t" r="r" b="b"/>
              <a:pathLst>
                <a:path w="6299" h="1206">
                  <a:moveTo>
                    <a:pt x="1993" y="495"/>
                  </a:moveTo>
                  <a:lnTo>
                    <a:pt x="4787" y="1206"/>
                  </a:lnTo>
                  <a:lnTo>
                    <a:pt x="6299" y="495"/>
                  </a:lnTo>
                  <a:lnTo>
                    <a:pt x="1206" y="0"/>
                  </a:lnTo>
                  <a:lnTo>
                    <a:pt x="0" y="0"/>
                  </a:lnTo>
                  <a:lnTo>
                    <a:pt x="1993" y="49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5955480" y="1271995"/>
              <a:ext cx="6083" cy="1384"/>
            </a:xfrm>
            <a:custGeom>
              <a:avLst/>
              <a:gdLst/>
              <a:ahLst/>
              <a:cxnLst/>
              <a:rect l="l" t="t" r="r" b="b"/>
              <a:pathLst>
                <a:path w="6083" h="1384">
                  <a:moveTo>
                    <a:pt x="0" y="622"/>
                  </a:moveTo>
                  <a:lnTo>
                    <a:pt x="2844" y="1384"/>
                  </a:lnTo>
                  <a:lnTo>
                    <a:pt x="6083" y="622"/>
                  </a:lnTo>
                  <a:lnTo>
                    <a:pt x="2844" y="0"/>
                  </a:lnTo>
                  <a:lnTo>
                    <a:pt x="0" y="62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5930784" y="1268494"/>
              <a:ext cx="2717" cy="1257"/>
            </a:xfrm>
            <a:custGeom>
              <a:avLst/>
              <a:gdLst/>
              <a:ahLst/>
              <a:cxnLst/>
              <a:rect l="l" t="t" r="r" b="b"/>
              <a:pathLst>
                <a:path w="2717" h="1257">
                  <a:moveTo>
                    <a:pt x="723" y="0"/>
                  </a:moveTo>
                  <a:lnTo>
                    <a:pt x="0" y="1257"/>
                  </a:lnTo>
                  <a:lnTo>
                    <a:pt x="2717" y="1257"/>
                  </a:lnTo>
                  <a:lnTo>
                    <a:pt x="723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5963940" y="1273839"/>
              <a:ext cx="6807" cy="1320"/>
            </a:xfrm>
            <a:custGeom>
              <a:avLst/>
              <a:gdLst/>
              <a:ahLst/>
              <a:cxnLst/>
              <a:rect l="l" t="t" r="r" b="b"/>
              <a:pathLst>
                <a:path w="6807" h="1320">
                  <a:moveTo>
                    <a:pt x="0" y="0"/>
                  </a:moveTo>
                  <a:lnTo>
                    <a:pt x="4800" y="1320"/>
                  </a:lnTo>
                  <a:lnTo>
                    <a:pt x="6807" y="825"/>
                  </a:lnTo>
                  <a:lnTo>
                    <a:pt x="27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5950358" y="1270609"/>
              <a:ext cx="3581" cy="2006"/>
            </a:xfrm>
            <a:custGeom>
              <a:avLst/>
              <a:gdLst/>
              <a:ahLst/>
              <a:cxnLst/>
              <a:rect l="l" t="t" r="r" b="b"/>
              <a:pathLst>
                <a:path w="3581" h="2006">
                  <a:moveTo>
                    <a:pt x="0" y="0"/>
                  </a:moveTo>
                  <a:lnTo>
                    <a:pt x="800" y="2006"/>
                  </a:lnTo>
                  <a:lnTo>
                    <a:pt x="3581" y="20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5926608" y="1266448"/>
              <a:ext cx="2819" cy="2044"/>
            </a:xfrm>
            <a:custGeom>
              <a:avLst/>
              <a:gdLst/>
              <a:ahLst/>
              <a:cxnLst/>
              <a:rect l="l" t="t" r="r" b="b"/>
              <a:pathLst>
                <a:path w="2819" h="2044">
                  <a:moveTo>
                    <a:pt x="0" y="1308"/>
                  </a:moveTo>
                  <a:lnTo>
                    <a:pt x="2819" y="2044"/>
                  </a:lnTo>
                  <a:lnTo>
                    <a:pt x="0" y="0"/>
                  </a:lnTo>
                  <a:lnTo>
                    <a:pt x="0" y="1308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5943984" y="1269300"/>
              <a:ext cx="2755" cy="1308"/>
            </a:xfrm>
            <a:custGeom>
              <a:avLst/>
              <a:gdLst/>
              <a:ahLst/>
              <a:cxnLst/>
              <a:rect l="l" t="t" r="r" b="b"/>
              <a:pathLst>
                <a:path w="2755" h="1308">
                  <a:moveTo>
                    <a:pt x="0" y="1308"/>
                  </a:moveTo>
                  <a:lnTo>
                    <a:pt x="2755" y="444"/>
                  </a:lnTo>
                  <a:lnTo>
                    <a:pt x="0" y="0"/>
                  </a:lnTo>
                  <a:lnTo>
                    <a:pt x="0" y="1308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5939891" y="1267757"/>
              <a:ext cx="2794" cy="1993"/>
            </a:xfrm>
            <a:custGeom>
              <a:avLst/>
              <a:gdLst/>
              <a:ahLst/>
              <a:cxnLst/>
              <a:rect l="l" t="t" r="r" b="b"/>
              <a:pathLst>
                <a:path w="2794" h="1993">
                  <a:moveTo>
                    <a:pt x="0" y="736"/>
                  </a:moveTo>
                  <a:lnTo>
                    <a:pt x="2794" y="1993"/>
                  </a:lnTo>
                  <a:lnTo>
                    <a:pt x="2794" y="0"/>
                  </a:lnTo>
                  <a:lnTo>
                    <a:pt x="0" y="736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5962365" y="1271998"/>
              <a:ext cx="4305" cy="1371"/>
            </a:xfrm>
            <a:custGeom>
              <a:avLst/>
              <a:gdLst/>
              <a:ahLst/>
              <a:cxnLst/>
              <a:rect l="l" t="t" r="r" b="b"/>
              <a:pathLst>
                <a:path w="4305" h="1371">
                  <a:moveTo>
                    <a:pt x="1574" y="0"/>
                  </a:moveTo>
                  <a:lnTo>
                    <a:pt x="0" y="0"/>
                  </a:lnTo>
                  <a:lnTo>
                    <a:pt x="1574" y="622"/>
                  </a:lnTo>
                  <a:lnTo>
                    <a:pt x="1574" y="1371"/>
                  </a:lnTo>
                  <a:lnTo>
                    <a:pt x="3556" y="1371"/>
                  </a:lnTo>
                  <a:lnTo>
                    <a:pt x="4305" y="0"/>
                  </a:lnTo>
                  <a:lnTo>
                    <a:pt x="1574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5967115" y="1273375"/>
              <a:ext cx="7200" cy="1308"/>
            </a:xfrm>
            <a:custGeom>
              <a:avLst/>
              <a:gdLst/>
              <a:ahLst/>
              <a:cxnLst/>
              <a:rect l="l" t="t" r="r" b="b"/>
              <a:pathLst>
                <a:path w="7200" h="1308">
                  <a:moveTo>
                    <a:pt x="0" y="0"/>
                  </a:moveTo>
                  <a:lnTo>
                    <a:pt x="4432" y="1308"/>
                  </a:lnTo>
                  <a:lnTo>
                    <a:pt x="7200" y="1308"/>
                  </a:lnTo>
                  <a:lnTo>
                    <a:pt x="7200" y="520"/>
                  </a:lnTo>
                  <a:lnTo>
                    <a:pt x="8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5954706" y="1269746"/>
              <a:ext cx="3619" cy="2247"/>
            </a:xfrm>
            <a:custGeom>
              <a:avLst/>
              <a:gdLst/>
              <a:ahLst/>
              <a:cxnLst/>
              <a:rect l="l" t="t" r="r" b="b"/>
              <a:pathLst>
                <a:path w="3619" h="2247">
                  <a:moveTo>
                    <a:pt x="774" y="0"/>
                  </a:moveTo>
                  <a:lnTo>
                    <a:pt x="0" y="2247"/>
                  </a:lnTo>
                  <a:lnTo>
                    <a:pt x="3619" y="2247"/>
                  </a:lnTo>
                  <a:lnTo>
                    <a:pt x="3619" y="0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5929958" y="1266999"/>
              <a:ext cx="4330" cy="762"/>
            </a:xfrm>
            <a:custGeom>
              <a:avLst/>
              <a:gdLst/>
              <a:ahLst/>
              <a:cxnLst/>
              <a:rect l="l" t="t" r="r" b="b"/>
              <a:pathLst>
                <a:path w="4330" h="762">
                  <a:moveTo>
                    <a:pt x="1549" y="0"/>
                  </a:moveTo>
                  <a:lnTo>
                    <a:pt x="0" y="762"/>
                  </a:lnTo>
                  <a:lnTo>
                    <a:pt x="3543" y="762"/>
                  </a:lnTo>
                  <a:lnTo>
                    <a:pt x="4330" y="0"/>
                  </a:lnTo>
                  <a:lnTo>
                    <a:pt x="1549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5937107" y="1265686"/>
              <a:ext cx="3568" cy="2806"/>
            </a:xfrm>
            <a:custGeom>
              <a:avLst/>
              <a:gdLst/>
              <a:ahLst/>
              <a:cxnLst/>
              <a:rect l="l" t="t" r="r" b="b"/>
              <a:pathLst>
                <a:path w="3568" h="2806">
                  <a:moveTo>
                    <a:pt x="787" y="762"/>
                  </a:moveTo>
                  <a:lnTo>
                    <a:pt x="0" y="1308"/>
                  </a:lnTo>
                  <a:lnTo>
                    <a:pt x="787" y="2806"/>
                  </a:lnTo>
                  <a:lnTo>
                    <a:pt x="1257" y="2070"/>
                  </a:lnTo>
                  <a:lnTo>
                    <a:pt x="3568" y="1308"/>
                  </a:lnTo>
                  <a:lnTo>
                    <a:pt x="2781" y="0"/>
                  </a:lnTo>
                  <a:lnTo>
                    <a:pt x="787" y="76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5927142" y="1264159"/>
              <a:ext cx="1524" cy="2844"/>
            </a:xfrm>
            <a:custGeom>
              <a:avLst/>
              <a:gdLst/>
              <a:ahLst/>
              <a:cxnLst/>
              <a:rect l="l" t="t" r="r" b="b"/>
              <a:pathLst>
                <a:path w="1524" h="2844">
                  <a:moveTo>
                    <a:pt x="0" y="0"/>
                  </a:moveTo>
                  <a:lnTo>
                    <a:pt x="1524" y="2844"/>
                  </a:lnTo>
                  <a:lnTo>
                    <a:pt x="15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5959537" y="1269264"/>
              <a:ext cx="3581" cy="2095"/>
            </a:xfrm>
            <a:custGeom>
              <a:avLst/>
              <a:gdLst/>
              <a:ahLst/>
              <a:cxnLst/>
              <a:rect l="l" t="t" r="r" b="b"/>
              <a:pathLst>
                <a:path w="3581" h="2095">
                  <a:moveTo>
                    <a:pt x="0" y="482"/>
                  </a:moveTo>
                  <a:lnTo>
                    <a:pt x="0" y="2095"/>
                  </a:lnTo>
                  <a:lnTo>
                    <a:pt x="2832" y="2095"/>
                  </a:lnTo>
                  <a:lnTo>
                    <a:pt x="3581" y="0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5947538" y="1268494"/>
              <a:ext cx="2311" cy="774"/>
            </a:xfrm>
            <a:custGeom>
              <a:avLst/>
              <a:gdLst/>
              <a:ahLst/>
              <a:cxnLst/>
              <a:rect l="l" t="t" r="r" b="b"/>
              <a:pathLst>
                <a:path w="2311" h="774">
                  <a:moveTo>
                    <a:pt x="762" y="0"/>
                  </a:moveTo>
                  <a:lnTo>
                    <a:pt x="0" y="774"/>
                  </a:lnTo>
                  <a:lnTo>
                    <a:pt x="1549" y="774"/>
                  </a:lnTo>
                  <a:lnTo>
                    <a:pt x="2311" y="0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5968746" y="1271998"/>
              <a:ext cx="5613" cy="622"/>
            </a:xfrm>
            <a:custGeom>
              <a:avLst/>
              <a:gdLst/>
              <a:ahLst/>
              <a:cxnLst/>
              <a:rect l="l" t="t" r="r" b="b"/>
              <a:pathLst>
                <a:path w="5613" h="622">
                  <a:moveTo>
                    <a:pt x="800" y="0"/>
                  </a:moveTo>
                  <a:lnTo>
                    <a:pt x="0" y="622"/>
                  </a:lnTo>
                  <a:lnTo>
                    <a:pt x="5613" y="622"/>
                  </a:lnTo>
                  <a:lnTo>
                    <a:pt x="1244" y="0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5943984" y="1266448"/>
              <a:ext cx="3556" cy="2044"/>
            </a:xfrm>
            <a:custGeom>
              <a:avLst/>
              <a:gdLst/>
              <a:ahLst/>
              <a:cxnLst/>
              <a:rect l="l" t="t" r="r" b="b"/>
              <a:pathLst>
                <a:path w="3555" h="2044">
                  <a:moveTo>
                    <a:pt x="0" y="0"/>
                  </a:moveTo>
                  <a:lnTo>
                    <a:pt x="3556" y="2044"/>
                  </a:lnTo>
                  <a:lnTo>
                    <a:pt x="74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5949094" y="1267756"/>
              <a:ext cx="5613" cy="1511"/>
            </a:xfrm>
            <a:custGeom>
              <a:avLst/>
              <a:gdLst/>
              <a:ahLst/>
              <a:cxnLst/>
              <a:rect l="l" t="t" r="r" b="b"/>
              <a:pathLst>
                <a:path w="5613" h="1511">
                  <a:moveTo>
                    <a:pt x="0" y="0"/>
                  </a:moveTo>
                  <a:lnTo>
                    <a:pt x="4076" y="1511"/>
                  </a:lnTo>
                  <a:lnTo>
                    <a:pt x="5613" y="736"/>
                  </a:lnTo>
                  <a:lnTo>
                    <a:pt x="20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5964422" y="1269745"/>
              <a:ext cx="4318" cy="1536"/>
            </a:xfrm>
            <a:custGeom>
              <a:avLst/>
              <a:gdLst/>
              <a:ahLst/>
              <a:cxnLst/>
              <a:rect l="l" t="t" r="r" b="b"/>
              <a:pathLst>
                <a:path w="4317" h="1536">
                  <a:moveTo>
                    <a:pt x="0" y="863"/>
                  </a:moveTo>
                  <a:lnTo>
                    <a:pt x="0" y="1536"/>
                  </a:lnTo>
                  <a:lnTo>
                    <a:pt x="2755" y="1536"/>
                  </a:lnTo>
                  <a:lnTo>
                    <a:pt x="4318" y="863"/>
                  </a:lnTo>
                  <a:lnTo>
                    <a:pt x="1498" y="0"/>
                  </a:lnTo>
                  <a:lnTo>
                    <a:pt x="0" y="863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5932190" y="1264991"/>
              <a:ext cx="3378" cy="1460"/>
            </a:xfrm>
            <a:custGeom>
              <a:avLst/>
              <a:gdLst/>
              <a:ahLst/>
              <a:cxnLst/>
              <a:rect l="l" t="t" r="r" b="b"/>
              <a:pathLst>
                <a:path w="3378" h="1460">
                  <a:moveTo>
                    <a:pt x="0" y="736"/>
                  </a:moveTo>
                  <a:lnTo>
                    <a:pt x="3378" y="1460"/>
                  </a:lnTo>
                  <a:lnTo>
                    <a:pt x="3378" y="736"/>
                  </a:lnTo>
                  <a:lnTo>
                    <a:pt x="622" y="0"/>
                  </a:lnTo>
                  <a:lnTo>
                    <a:pt x="0" y="736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5939891" y="1264159"/>
              <a:ext cx="2794" cy="2844"/>
            </a:xfrm>
            <a:custGeom>
              <a:avLst/>
              <a:gdLst/>
              <a:ahLst/>
              <a:cxnLst/>
              <a:rect l="l" t="t" r="r" b="b"/>
              <a:pathLst>
                <a:path w="2794" h="2844">
                  <a:moveTo>
                    <a:pt x="0" y="774"/>
                  </a:moveTo>
                  <a:lnTo>
                    <a:pt x="787" y="774"/>
                  </a:lnTo>
                  <a:lnTo>
                    <a:pt x="1295" y="2844"/>
                  </a:lnTo>
                  <a:lnTo>
                    <a:pt x="2082" y="2285"/>
                  </a:lnTo>
                  <a:lnTo>
                    <a:pt x="2794" y="1562"/>
                  </a:lnTo>
                  <a:lnTo>
                    <a:pt x="2082" y="0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5929424" y="1261363"/>
              <a:ext cx="533" cy="2794"/>
            </a:xfrm>
            <a:custGeom>
              <a:avLst/>
              <a:gdLst/>
              <a:ahLst/>
              <a:cxnLst/>
              <a:rect l="l" t="t" r="r" b="b"/>
              <a:pathLst>
                <a:path w="533" h="2793">
                  <a:moveTo>
                    <a:pt x="0" y="0"/>
                  </a:moveTo>
                  <a:lnTo>
                    <a:pt x="533" y="2794"/>
                  </a:lnTo>
                  <a:lnTo>
                    <a:pt x="53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5951903" y="1266448"/>
              <a:ext cx="6413" cy="1308"/>
            </a:xfrm>
            <a:custGeom>
              <a:avLst/>
              <a:gdLst/>
              <a:ahLst/>
              <a:cxnLst/>
              <a:rect l="l" t="t" r="r" b="b"/>
              <a:pathLst>
                <a:path w="6413" h="1308">
                  <a:moveTo>
                    <a:pt x="774" y="0"/>
                  </a:moveTo>
                  <a:lnTo>
                    <a:pt x="0" y="546"/>
                  </a:lnTo>
                  <a:lnTo>
                    <a:pt x="2806" y="1308"/>
                  </a:lnTo>
                  <a:lnTo>
                    <a:pt x="6413" y="546"/>
                  </a:lnTo>
                  <a:lnTo>
                    <a:pt x="2806" y="0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5946242" y="1264934"/>
              <a:ext cx="4927" cy="2070"/>
            </a:xfrm>
            <a:custGeom>
              <a:avLst/>
              <a:gdLst/>
              <a:ahLst/>
              <a:cxnLst/>
              <a:rect l="l" t="t" r="r" b="b"/>
              <a:pathLst>
                <a:path w="4927" h="2070">
                  <a:moveTo>
                    <a:pt x="2057" y="0"/>
                  </a:moveTo>
                  <a:lnTo>
                    <a:pt x="0" y="0"/>
                  </a:lnTo>
                  <a:lnTo>
                    <a:pt x="495" y="1511"/>
                  </a:lnTo>
                  <a:lnTo>
                    <a:pt x="1333" y="787"/>
                  </a:lnTo>
                  <a:lnTo>
                    <a:pt x="2057" y="1511"/>
                  </a:lnTo>
                  <a:lnTo>
                    <a:pt x="2844" y="2070"/>
                  </a:lnTo>
                  <a:lnTo>
                    <a:pt x="4076" y="1511"/>
                  </a:lnTo>
                  <a:lnTo>
                    <a:pt x="4927" y="0"/>
                  </a:lnTo>
                  <a:lnTo>
                    <a:pt x="2057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5943464" y="1263439"/>
              <a:ext cx="2044" cy="2286"/>
            </a:xfrm>
            <a:custGeom>
              <a:avLst/>
              <a:gdLst/>
              <a:ahLst/>
              <a:cxnLst/>
              <a:rect l="l" t="t" r="r" b="b"/>
              <a:pathLst>
                <a:path w="2044" h="2286">
                  <a:moveTo>
                    <a:pt x="0" y="0"/>
                  </a:moveTo>
                  <a:lnTo>
                    <a:pt x="0" y="723"/>
                  </a:lnTo>
                  <a:lnTo>
                    <a:pt x="520" y="2286"/>
                  </a:lnTo>
                  <a:lnTo>
                    <a:pt x="1282" y="2286"/>
                  </a:lnTo>
                  <a:lnTo>
                    <a:pt x="2044" y="1549"/>
                  </a:lnTo>
                  <a:lnTo>
                    <a:pt x="1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5932773" y="1262877"/>
              <a:ext cx="3556" cy="1282"/>
            </a:xfrm>
            <a:custGeom>
              <a:avLst/>
              <a:gdLst/>
              <a:ahLst/>
              <a:cxnLst/>
              <a:rect l="l" t="t" r="r" b="b"/>
              <a:pathLst>
                <a:path w="3555" h="1282">
                  <a:moveTo>
                    <a:pt x="0" y="1282"/>
                  </a:moveTo>
                  <a:lnTo>
                    <a:pt x="2794" y="1282"/>
                  </a:lnTo>
                  <a:lnTo>
                    <a:pt x="3556" y="558"/>
                  </a:lnTo>
                  <a:lnTo>
                    <a:pt x="736" y="0"/>
                  </a:lnTo>
                  <a:lnTo>
                    <a:pt x="0" y="128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5951909" y="1264159"/>
              <a:ext cx="3568" cy="1574"/>
            </a:xfrm>
            <a:custGeom>
              <a:avLst/>
              <a:gdLst/>
              <a:ahLst/>
              <a:cxnLst/>
              <a:rect l="l" t="t" r="r" b="b"/>
              <a:pathLst>
                <a:path w="3568" h="1574">
                  <a:moveTo>
                    <a:pt x="3568" y="0"/>
                  </a:moveTo>
                  <a:lnTo>
                    <a:pt x="0" y="0"/>
                  </a:lnTo>
                  <a:lnTo>
                    <a:pt x="2806" y="1574"/>
                  </a:lnTo>
                  <a:lnTo>
                    <a:pt x="3568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5930726" y="1260141"/>
              <a:ext cx="1460" cy="2730"/>
            </a:xfrm>
            <a:custGeom>
              <a:avLst/>
              <a:gdLst/>
              <a:ahLst/>
              <a:cxnLst/>
              <a:rect l="l" t="t" r="r" b="b"/>
              <a:pathLst>
                <a:path w="1460" h="2730">
                  <a:moveTo>
                    <a:pt x="0" y="0"/>
                  </a:moveTo>
                  <a:lnTo>
                    <a:pt x="1460" y="2730"/>
                  </a:lnTo>
                  <a:lnTo>
                    <a:pt x="7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5955964" y="1264937"/>
              <a:ext cx="5651" cy="1511"/>
            </a:xfrm>
            <a:custGeom>
              <a:avLst/>
              <a:gdLst/>
              <a:ahLst/>
              <a:cxnLst/>
              <a:rect l="l" t="t" r="r" b="b"/>
              <a:pathLst>
                <a:path w="5651" h="1511">
                  <a:moveTo>
                    <a:pt x="0" y="1511"/>
                  </a:moveTo>
                  <a:lnTo>
                    <a:pt x="5651" y="1511"/>
                  </a:lnTo>
                  <a:lnTo>
                    <a:pt x="5651" y="787"/>
                  </a:lnTo>
                  <a:lnTo>
                    <a:pt x="0" y="0"/>
                  </a:lnTo>
                  <a:lnTo>
                    <a:pt x="0" y="1511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5945530" y="1261428"/>
              <a:ext cx="2768" cy="2730"/>
            </a:xfrm>
            <a:custGeom>
              <a:avLst/>
              <a:gdLst/>
              <a:ahLst/>
              <a:cxnLst/>
              <a:rect l="l" t="t" r="r" b="b"/>
              <a:pathLst>
                <a:path w="2768" h="2730">
                  <a:moveTo>
                    <a:pt x="711" y="673"/>
                  </a:moveTo>
                  <a:lnTo>
                    <a:pt x="0" y="673"/>
                  </a:lnTo>
                  <a:lnTo>
                    <a:pt x="711" y="2730"/>
                  </a:lnTo>
                  <a:lnTo>
                    <a:pt x="2019" y="2730"/>
                  </a:lnTo>
                  <a:lnTo>
                    <a:pt x="2768" y="2006"/>
                  </a:lnTo>
                  <a:lnTo>
                    <a:pt x="2019" y="0"/>
                  </a:lnTo>
                  <a:lnTo>
                    <a:pt x="711" y="673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6114169" y="1365988"/>
              <a:ext cx="800" cy="0"/>
            </a:xfrm>
            <a:custGeom>
              <a:avLst/>
              <a:gdLst/>
              <a:ahLst/>
              <a:cxnLst/>
              <a:rect l="l" t="t" r="r" b="b"/>
              <a:pathLst>
                <a:path w="800">
                  <a:moveTo>
                    <a:pt x="0" y="0"/>
                  </a:moveTo>
                  <a:lnTo>
                    <a:pt x="800" y="0"/>
                  </a:lnTo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6114169" y="1365263"/>
              <a:ext cx="800" cy="0"/>
            </a:xfrm>
            <a:custGeom>
              <a:avLst/>
              <a:gdLst/>
              <a:ahLst/>
              <a:cxnLst/>
              <a:rect l="l" t="t" r="r" b="b"/>
              <a:pathLst>
                <a:path w="800">
                  <a:moveTo>
                    <a:pt x="0" y="0"/>
                  </a:moveTo>
                  <a:lnTo>
                    <a:pt x="800" y="0"/>
                  </a:lnTo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6042515" y="1336391"/>
              <a:ext cx="11976" cy="11226"/>
            </a:xfrm>
            <a:custGeom>
              <a:avLst/>
              <a:gdLst/>
              <a:ahLst/>
              <a:cxnLst/>
              <a:rect l="l" t="t" r="r" b="b"/>
              <a:pathLst>
                <a:path w="11976" h="11226">
                  <a:moveTo>
                    <a:pt x="736" y="7099"/>
                  </a:moveTo>
                  <a:lnTo>
                    <a:pt x="3505" y="4813"/>
                  </a:lnTo>
                  <a:lnTo>
                    <a:pt x="2806" y="7683"/>
                  </a:lnTo>
                  <a:lnTo>
                    <a:pt x="6388" y="9969"/>
                  </a:lnTo>
                  <a:lnTo>
                    <a:pt x="6388" y="7099"/>
                  </a:lnTo>
                  <a:lnTo>
                    <a:pt x="8420" y="9969"/>
                  </a:lnTo>
                  <a:lnTo>
                    <a:pt x="11214" y="11226"/>
                  </a:lnTo>
                  <a:lnTo>
                    <a:pt x="11976" y="9969"/>
                  </a:lnTo>
                  <a:lnTo>
                    <a:pt x="9956" y="7099"/>
                  </a:lnTo>
                  <a:lnTo>
                    <a:pt x="8420" y="4813"/>
                  </a:lnTo>
                  <a:lnTo>
                    <a:pt x="8420" y="2006"/>
                  </a:lnTo>
                  <a:lnTo>
                    <a:pt x="5549" y="0"/>
                  </a:lnTo>
                  <a:lnTo>
                    <a:pt x="6388" y="2819"/>
                  </a:lnTo>
                  <a:lnTo>
                    <a:pt x="3505" y="4368"/>
                  </a:lnTo>
                  <a:lnTo>
                    <a:pt x="0" y="4368"/>
                  </a:lnTo>
                  <a:lnTo>
                    <a:pt x="736" y="7099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6043984" y="1344074"/>
              <a:ext cx="533" cy="723"/>
            </a:xfrm>
            <a:custGeom>
              <a:avLst/>
              <a:gdLst/>
              <a:ahLst/>
              <a:cxnLst/>
              <a:rect l="l" t="t" r="r" b="b"/>
              <a:pathLst>
                <a:path w="533" h="723">
                  <a:moveTo>
                    <a:pt x="0" y="0"/>
                  </a:moveTo>
                  <a:lnTo>
                    <a:pt x="533" y="723"/>
                  </a:lnTo>
                  <a:lnTo>
                    <a:pt x="53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6088148" y="1352457"/>
              <a:ext cx="1524" cy="762"/>
            </a:xfrm>
            <a:custGeom>
              <a:avLst/>
              <a:gdLst/>
              <a:ahLst/>
              <a:cxnLst/>
              <a:rect l="l" t="t" r="r" b="b"/>
              <a:pathLst>
                <a:path w="1524" h="762">
                  <a:moveTo>
                    <a:pt x="0" y="0"/>
                  </a:moveTo>
                  <a:lnTo>
                    <a:pt x="1524" y="762"/>
                  </a:lnTo>
                  <a:lnTo>
                    <a:pt x="15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6093767" y="1353214"/>
              <a:ext cx="2260" cy="812"/>
            </a:xfrm>
            <a:custGeom>
              <a:avLst/>
              <a:gdLst/>
              <a:ahLst/>
              <a:cxnLst/>
              <a:rect l="l" t="t" r="r" b="b"/>
              <a:pathLst>
                <a:path w="2260" h="812">
                  <a:moveTo>
                    <a:pt x="0" y="0"/>
                  </a:moveTo>
                  <a:lnTo>
                    <a:pt x="800" y="812"/>
                  </a:lnTo>
                  <a:lnTo>
                    <a:pt x="2260" y="812"/>
                  </a:lnTo>
                  <a:lnTo>
                    <a:pt x="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6081234" y="1340761"/>
              <a:ext cx="16903" cy="12458"/>
            </a:xfrm>
            <a:custGeom>
              <a:avLst/>
              <a:gdLst/>
              <a:ahLst/>
              <a:cxnLst/>
              <a:rect l="l" t="t" r="r" b="b"/>
              <a:pathLst>
                <a:path w="16903" h="12458">
                  <a:moveTo>
                    <a:pt x="11315" y="9690"/>
                  </a:moveTo>
                  <a:lnTo>
                    <a:pt x="13335" y="12458"/>
                  </a:lnTo>
                  <a:lnTo>
                    <a:pt x="14058" y="10413"/>
                  </a:lnTo>
                  <a:lnTo>
                    <a:pt x="10490" y="7645"/>
                  </a:lnTo>
                  <a:lnTo>
                    <a:pt x="13335" y="8381"/>
                  </a:lnTo>
                  <a:lnTo>
                    <a:pt x="16129" y="11252"/>
                  </a:lnTo>
                  <a:lnTo>
                    <a:pt x="16903" y="9690"/>
                  </a:lnTo>
                  <a:lnTo>
                    <a:pt x="13335" y="7645"/>
                  </a:lnTo>
                  <a:lnTo>
                    <a:pt x="5638" y="4825"/>
                  </a:lnTo>
                  <a:lnTo>
                    <a:pt x="2146" y="2019"/>
                  </a:lnTo>
                  <a:lnTo>
                    <a:pt x="0" y="0"/>
                  </a:lnTo>
                  <a:lnTo>
                    <a:pt x="812" y="2717"/>
                  </a:lnTo>
                  <a:lnTo>
                    <a:pt x="3619" y="5600"/>
                  </a:lnTo>
                  <a:lnTo>
                    <a:pt x="3619" y="6794"/>
                  </a:lnTo>
                  <a:lnTo>
                    <a:pt x="6438" y="8381"/>
                  </a:lnTo>
                  <a:lnTo>
                    <a:pt x="9766" y="11696"/>
                  </a:lnTo>
                  <a:lnTo>
                    <a:pt x="11315" y="10413"/>
                  </a:lnTo>
                  <a:lnTo>
                    <a:pt x="6908" y="7645"/>
                  </a:lnTo>
                  <a:lnTo>
                    <a:pt x="7721" y="7645"/>
                  </a:lnTo>
                  <a:lnTo>
                    <a:pt x="11315" y="969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6082555" y="1347559"/>
              <a:ext cx="1562" cy="838"/>
            </a:xfrm>
            <a:custGeom>
              <a:avLst/>
              <a:gdLst/>
              <a:ahLst/>
              <a:cxnLst/>
              <a:rect l="l" t="t" r="r" b="b"/>
              <a:pathLst>
                <a:path w="1562" h="838">
                  <a:moveTo>
                    <a:pt x="0" y="0"/>
                  </a:moveTo>
                  <a:lnTo>
                    <a:pt x="0" y="838"/>
                  </a:lnTo>
                  <a:lnTo>
                    <a:pt x="15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6015230" y="1383607"/>
              <a:ext cx="6286" cy="2044"/>
            </a:xfrm>
            <a:custGeom>
              <a:avLst/>
              <a:gdLst/>
              <a:ahLst/>
              <a:cxnLst/>
              <a:rect l="l" t="t" r="r" b="b"/>
              <a:pathLst>
                <a:path w="6286" h="2044">
                  <a:moveTo>
                    <a:pt x="736" y="495"/>
                  </a:moveTo>
                  <a:lnTo>
                    <a:pt x="0" y="1308"/>
                  </a:lnTo>
                  <a:lnTo>
                    <a:pt x="3505" y="2044"/>
                  </a:lnTo>
                  <a:lnTo>
                    <a:pt x="6286" y="1308"/>
                  </a:lnTo>
                  <a:lnTo>
                    <a:pt x="1993" y="0"/>
                  </a:lnTo>
                  <a:lnTo>
                    <a:pt x="736" y="49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6022860" y="1385287"/>
              <a:ext cx="749" cy="0"/>
            </a:xfrm>
            <a:custGeom>
              <a:avLst/>
              <a:gdLst/>
              <a:ahLst/>
              <a:cxnLst/>
              <a:rect l="l" t="t" r="r" b="b"/>
              <a:pathLst>
                <a:path w="749">
                  <a:moveTo>
                    <a:pt x="0" y="0"/>
                  </a:moveTo>
                  <a:lnTo>
                    <a:pt x="749" y="0"/>
                  </a:lnTo>
                </a:path>
              </a:pathLst>
            </a:custGeom>
            <a:ln w="2006">
              <a:solidFill>
                <a:srgbClr val="F9E223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6010051" y="1382869"/>
              <a:ext cx="5880" cy="736"/>
            </a:xfrm>
            <a:custGeom>
              <a:avLst/>
              <a:gdLst/>
              <a:ahLst/>
              <a:cxnLst/>
              <a:rect l="l" t="t" r="r" b="b"/>
              <a:pathLst>
                <a:path w="5880" h="736">
                  <a:moveTo>
                    <a:pt x="0" y="0"/>
                  </a:moveTo>
                  <a:lnTo>
                    <a:pt x="1587" y="736"/>
                  </a:lnTo>
                  <a:lnTo>
                    <a:pt x="5880" y="736"/>
                  </a:lnTo>
                  <a:lnTo>
                    <a:pt x="234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6003184" y="1380804"/>
              <a:ext cx="7645" cy="1257"/>
            </a:xfrm>
            <a:custGeom>
              <a:avLst/>
              <a:gdLst/>
              <a:ahLst/>
              <a:cxnLst/>
              <a:rect l="l" t="t" r="r" b="b"/>
              <a:pathLst>
                <a:path w="7645" h="1257">
                  <a:moveTo>
                    <a:pt x="5651" y="0"/>
                  </a:moveTo>
                  <a:lnTo>
                    <a:pt x="2882" y="0"/>
                  </a:lnTo>
                  <a:lnTo>
                    <a:pt x="0" y="495"/>
                  </a:lnTo>
                  <a:lnTo>
                    <a:pt x="4038" y="1257"/>
                  </a:lnTo>
                  <a:lnTo>
                    <a:pt x="7645" y="495"/>
                  </a:lnTo>
                  <a:lnTo>
                    <a:pt x="5651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6017945" y="1381294"/>
              <a:ext cx="3581" cy="2806"/>
            </a:xfrm>
            <a:custGeom>
              <a:avLst/>
              <a:gdLst/>
              <a:ahLst/>
              <a:cxnLst/>
              <a:rect l="l" t="t" r="r" b="b"/>
              <a:pathLst>
                <a:path w="3581" h="2806">
                  <a:moveTo>
                    <a:pt x="787" y="1574"/>
                  </a:moveTo>
                  <a:lnTo>
                    <a:pt x="3581" y="2806"/>
                  </a:lnTo>
                  <a:lnTo>
                    <a:pt x="3581" y="1574"/>
                  </a:lnTo>
                  <a:lnTo>
                    <a:pt x="0" y="0"/>
                  </a:lnTo>
                  <a:lnTo>
                    <a:pt x="787" y="157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6010833" y="1379267"/>
              <a:ext cx="5613" cy="3606"/>
            </a:xfrm>
            <a:custGeom>
              <a:avLst/>
              <a:gdLst/>
              <a:ahLst/>
              <a:cxnLst/>
              <a:rect l="l" t="t" r="r" b="b"/>
              <a:pathLst>
                <a:path w="5613" h="3606">
                  <a:moveTo>
                    <a:pt x="1562" y="1536"/>
                  </a:moveTo>
                  <a:lnTo>
                    <a:pt x="2819" y="2793"/>
                  </a:lnTo>
                  <a:lnTo>
                    <a:pt x="5613" y="3606"/>
                  </a:lnTo>
                  <a:lnTo>
                    <a:pt x="5168" y="1536"/>
                  </a:lnTo>
                  <a:lnTo>
                    <a:pt x="0" y="0"/>
                  </a:lnTo>
                  <a:lnTo>
                    <a:pt x="1562" y="1536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6000407" y="1378522"/>
              <a:ext cx="6375" cy="2286"/>
            </a:xfrm>
            <a:custGeom>
              <a:avLst/>
              <a:gdLst/>
              <a:ahLst/>
              <a:cxnLst/>
              <a:rect l="l" t="t" r="r" b="b"/>
              <a:pathLst>
                <a:path w="6375" h="2286">
                  <a:moveTo>
                    <a:pt x="3517" y="0"/>
                  </a:moveTo>
                  <a:lnTo>
                    <a:pt x="0" y="787"/>
                  </a:lnTo>
                  <a:lnTo>
                    <a:pt x="2044" y="2286"/>
                  </a:lnTo>
                  <a:lnTo>
                    <a:pt x="6375" y="787"/>
                  </a:lnTo>
                  <a:lnTo>
                    <a:pt x="3517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6005996" y="1378021"/>
              <a:ext cx="6400" cy="3276"/>
            </a:xfrm>
            <a:custGeom>
              <a:avLst/>
              <a:gdLst/>
              <a:ahLst/>
              <a:cxnLst/>
              <a:rect l="l" t="t" r="r" b="b"/>
              <a:pathLst>
                <a:path w="6400" h="3276">
                  <a:moveTo>
                    <a:pt x="2082" y="1993"/>
                  </a:moveTo>
                  <a:lnTo>
                    <a:pt x="6400" y="3276"/>
                  </a:lnTo>
                  <a:lnTo>
                    <a:pt x="4089" y="1269"/>
                  </a:lnTo>
                  <a:lnTo>
                    <a:pt x="0" y="0"/>
                  </a:lnTo>
                  <a:lnTo>
                    <a:pt x="2082" y="1993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5993262" y="1377244"/>
              <a:ext cx="4318" cy="2070"/>
            </a:xfrm>
            <a:custGeom>
              <a:avLst/>
              <a:gdLst/>
              <a:ahLst/>
              <a:cxnLst/>
              <a:rect l="l" t="t" r="r" b="b"/>
              <a:pathLst>
                <a:path w="4317" h="2070">
                  <a:moveTo>
                    <a:pt x="1447" y="0"/>
                  </a:moveTo>
                  <a:lnTo>
                    <a:pt x="0" y="774"/>
                  </a:lnTo>
                  <a:lnTo>
                    <a:pt x="4317" y="2070"/>
                  </a:lnTo>
                  <a:lnTo>
                    <a:pt x="1447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5998314" y="1377239"/>
              <a:ext cx="2819" cy="1244"/>
            </a:xfrm>
            <a:custGeom>
              <a:avLst/>
              <a:gdLst/>
              <a:ahLst/>
              <a:cxnLst/>
              <a:rect l="l" t="t" r="r" b="b"/>
              <a:pathLst>
                <a:path w="2819" h="1244">
                  <a:moveTo>
                    <a:pt x="1295" y="1244"/>
                  </a:moveTo>
                  <a:lnTo>
                    <a:pt x="2819" y="774"/>
                  </a:lnTo>
                  <a:lnTo>
                    <a:pt x="2082" y="774"/>
                  </a:lnTo>
                  <a:lnTo>
                    <a:pt x="0" y="0"/>
                  </a:lnTo>
                  <a:lnTo>
                    <a:pt x="1295" y="124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5985531" y="1375197"/>
              <a:ext cx="8432" cy="1257"/>
            </a:xfrm>
            <a:custGeom>
              <a:avLst/>
              <a:gdLst/>
              <a:ahLst/>
              <a:cxnLst/>
              <a:rect l="l" t="t" r="r" b="b"/>
              <a:pathLst>
                <a:path w="8432" h="1257">
                  <a:moveTo>
                    <a:pt x="2133" y="0"/>
                  </a:moveTo>
                  <a:lnTo>
                    <a:pt x="0" y="546"/>
                  </a:lnTo>
                  <a:lnTo>
                    <a:pt x="4902" y="1257"/>
                  </a:lnTo>
                  <a:lnTo>
                    <a:pt x="8432" y="1257"/>
                  </a:lnTo>
                  <a:lnTo>
                    <a:pt x="5651" y="0"/>
                  </a:lnTo>
                  <a:lnTo>
                    <a:pt x="2133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5998837" y="1375199"/>
              <a:ext cx="6388" cy="3289"/>
            </a:xfrm>
            <a:custGeom>
              <a:avLst/>
              <a:gdLst/>
              <a:ahLst/>
              <a:cxnLst/>
              <a:rect l="l" t="t" r="r" b="b"/>
              <a:pathLst>
                <a:path w="6388" h="3289">
                  <a:moveTo>
                    <a:pt x="2781" y="2819"/>
                  </a:moveTo>
                  <a:lnTo>
                    <a:pt x="6388" y="3289"/>
                  </a:lnTo>
                  <a:lnTo>
                    <a:pt x="3606" y="1257"/>
                  </a:lnTo>
                  <a:lnTo>
                    <a:pt x="0" y="0"/>
                  </a:lnTo>
                  <a:lnTo>
                    <a:pt x="2781" y="2819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5991953" y="1372873"/>
              <a:ext cx="6883" cy="4368"/>
            </a:xfrm>
            <a:custGeom>
              <a:avLst/>
              <a:gdLst/>
              <a:ahLst/>
              <a:cxnLst/>
              <a:rect l="l" t="t" r="r" b="b"/>
              <a:pathLst>
                <a:path w="6883" h="4368">
                  <a:moveTo>
                    <a:pt x="2755" y="2324"/>
                  </a:moveTo>
                  <a:lnTo>
                    <a:pt x="6883" y="4368"/>
                  </a:lnTo>
                  <a:lnTo>
                    <a:pt x="5626" y="2324"/>
                  </a:lnTo>
                  <a:lnTo>
                    <a:pt x="0" y="0"/>
                  </a:lnTo>
                  <a:lnTo>
                    <a:pt x="2755" y="232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5988419" y="1372385"/>
              <a:ext cx="7137" cy="3365"/>
            </a:xfrm>
            <a:custGeom>
              <a:avLst/>
              <a:gdLst/>
              <a:ahLst/>
              <a:cxnLst/>
              <a:rect l="l" t="t" r="r" b="b"/>
              <a:pathLst>
                <a:path w="7137" h="3365">
                  <a:moveTo>
                    <a:pt x="2730" y="2006"/>
                  </a:moveTo>
                  <a:lnTo>
                    <a:pt x="6286" y="3365"/>
                  </a:lnTo>
                  <a:lnTo>
                    <a:pt x="7137" y="3365"/>
                  </a:lnTo>
                  <a:lnTo>
                    <a:pt x="3530" y="1308"/>
                  </a:lnTo>
                  <a:lnTo>
                    <a:pt x="0" y="0"/>
                  </a:lnTo>
                  <a:lnTo>
                    <a:pt x="2730" y="2006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5978504" y="1371659"/>
              <a:ext cx="8547" cy="2730"/>
            </a:xfrm>
            <a:custGeom>
              <a:avLst/>
              <a:gdLst/>
              <a:ahLst/>
              <a:cxnLst/>
              <a:rect l="l" t="t" r="r" b="b"/>
              <a:pathLst>
                <a:path w="8547" h="2730">
                  <a:moveTo>
                    <a:pt x="2971" y="1219"/>
                  </a:moveTo>
                  <a:lnTo>
                    <a:pt x="6273" y="2730"/>
                  </a:lnTo>
                  <a:lnTo>
                    <a:pt x="8547" y="2730"/>
                  </a:lnTo>
                  <a:lnTo>
                    <a:pt x="3441" y="723"/>
                  </a:lnTo>
                  <a:lnTo>
                    <a:pt x="0" y="0"/>
                  </a:lnTo>
                  <a:lnTo>
                    <a:pt x="2971" y="1219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5981942" y="1370846"/>
              <a:ext cx="7988" cy="3543"/>
            </a:xfrm>
            <a:custGeom>
              <a:avLst/>
              <a:gdLst/>
              <a:ahLst/>
              <a:cxnLst/>
              <a:rect l="l" t="t" r="r" b="b"/>
              <a:pathLst>
                <a:path w="7988" h="3543">
                  <a:moveTo>
                    <a:pt x="2882" y="2032"/>
                  </a:moveTo>
                  <a:lnTo>
                    <a:pt x="7162" y="3543"/>
                  </a:lnTo>
                  <a:lnTo>
                    <a:pt x="7988" y="3543"/>
                  </a:lnTo>
                  <a:lnTo>
                    <a:pt x="4356" y="1536"/>
                  </a:lnTo>
                  <a:lnTo>
                    <a:pt x="0" y="0"/>
                  </a:lnTo>
                  <a:lnTo>
                    <a:pt x="2882" y="203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6009538" y="1372880"/>
              <a:ext cx="6464" cy="3581"/>
            </a:xfrm>
            <a:custGeom>
              <a:avLst/>
              <a:gdLst/>
              <a:ahLst/>
              <a:cxnLst/>
              <a:rect l="l" t="t" r="r" b="b"/>
              <a:pathLst>
                <a:path w="6464" h="3581">
                  <a:moveTo>
                    <a:pt x="2857" y="1511"/>
                  </a:moveTo>
                  <a:lnTo>
                    <a:pt x="6464" y="3581"/>
                  </a:lnTo>
                  <a:lnTo>
                    <a:pt x="6464" y="2311"/>
                  </a:lnTo>
                  <a:lnTo>
                    <a:pt x="3352" y="812"/>
                  </a:lnTo>
                  <a:lnTo>
                    <a:pt x="0" y="0"/>
                  </a:lnTo>
                  <a:lnTo>
                    <a:pt x="2857" y="1511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6015967" y="1372383"/>
              <a:ext cx="4838" cy="4076"/>
            </a:xfrm>
            <a:custGeom>
              <a:avLst/>
              <a:gdLst/>
              <a:ahLst/>
              <a:cxnLst/>
              <a:rect l="l" t="t" r="r" b="b"/>
              <a:pathLst>
                <a:path w="4838" h="4076">
                  <a:moveTo>
                    <a:pt x="0" y="1308"/>
                  </a:moveTo>
                  <a:lnTo>
                    <a:pt x="1981" y="4076"/>
                  </a:lnTo>
                  <a:lnTo>
                    <a:pt x="4838" y="2819"/>
                  </a:lnTo>
                  <a:lnTo>
                    <a:pt x="1981" y="0"/>
                  </a:lnTo>
                  <a:lnTo>
                    <a:pt x="0" y="1308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5991957" y="1370850"/>
              <a:ext cx="2044" cy="812"/>
            </a:xfrm>
            <a:custGeom>
              <a:avLst/>
              <a:gdLst/>
              <a:ahLst/>
              <a:cxnLst/>
              <a:rect l="l" t="t" r="r" b="b"/>
              <a:pathLst>
                <a:path w="2044" h="812">
                  <a:moveTo>
                    <a:pt x="2044" y="812"/>
                  </a:moveTo>
                  <a:lnTo>
                    <a:pt x="0" y="0"/>
                  </a:lnTo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6013648" y="1370113"/>
              <a:ext cx="2806" cy="3517"/>
            </a:xfrm>
            <a:custGeom>
              <a:avLst/>
              <a:gdLst/>
              <a:ahLst/>
              <a:cxnLst/>
              <a:rect l="l" t="t" r="r" b="b"/>
              <a:pathLst>
                <a:path w="2806" h="3517">
                  <a:moveTo>
                    <a:pt x="0" y="0"/>
                  </a:moveTo>
                  <a:lnTo>
                    <a:pt x="0" y="3517"/>
                  </a:lnTo>
                  <a:lnTo>
                    <a:pt x="2806" y="15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6005219" y="1367292"/>
              <a:ext cx="7175" cy="5588"/>
            </a:xfrm>
            <a:custGeom>
              <a:avLst/>
              <a:gdLst/>
              <a:ahLst/>
              <a:cxnLst/>
              <a:rect l="l" t="t" r="r" b="b"/>
              <a:pathLst>
                <a:path w="7175" h="5587">
                  <a:moveTo>
                    <a:pt x="850" y="1511"/>
                  </a:moveTo>
                  <a:lnTo>
                    <a:pt x="4318" y="5092"/>
                  </a:lnTo>
                  <a:lnTo>
                    <a:pt x="7175" y="5588"/>
                  </a:lnTo>
                  <a:lnTo>
                    <a:pt x="4864" y="2819"/>
                  </a:lnTo>
                  <a:lnTo>
                    <a:pt x="0" y="0"/>
                  </a:lnTo>
                  <a:lnTo>
                    <a:pt x="850" y="1511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5989096" y="1368043"/>
              <a:ext cx="4165" cy="2070"/>
            </a:xfrm>
            <a:custGeom>
              <a:avLst/>
              <a:gdLst/>
              <a:ahLst/>
              <a:cxnLst/>
              <a:rect l="l" t="t" r="r" b="b"/>
              <a:pathLst>
                <a:path w="4165" h="2070">
                  <a:moveTo>
                    <a:pt x="838" y="1536"/>
                  </a:moveTo>
                  <a:lnTo>
                    <a:pt x="4165" y="2070"/>
                  </a:lnTo>
                  <a:lnTo>
                    <a:pt x="0" y="0"/>
                  </a:lnTo>
                  <a:lnTo>
                    <a:pt x="838" y="1536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5980689" y="1364477"/>
              <a:ext cx="6972" cy="4292"/>
            </a:xfrm>
            <a:custGeom>
              <a:avLst/>
              <a:gdLst/>
              <a:ahLst/>
              <a:cxnLst/>
              <a:rect l="l" t="t" r="r" b="b"/>
              <a:pathLst>
                <a:path w="6972" h="4292">
                  <a:moveTo>
                    <a:pt x="3606" y="2311"/>
                  </a:moveTo>
                  <a:lnTo>
                    <a:pt x="0" y="0"/>
                  </a:lnTo>
                  <a:lnTo>
                    <a:pt x="787" y="1511"/>
                  </a:lnTo>
                  <a:lnTo>
                    <a:pt x="2844" y="2311"/>
                  </a:lnTo>
                  <a:lnTo>
                    <a:pt x="6972" y="4292"/>
                  </a:lnTo>
                  <a:lnTo>
                    <a:pt x="3606" y="2311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5992700" y="1367299"/>
              <a:ext cx="1270" cy="1473"/>
            </a:xfrm>
            <a:custGeom>
              <a:avLst/>
              <a:gdLst/>
              <a:ahLst/>
              <a:cxnLst/>
              <a:rect l="l" t="t" r="r" b="b"/>
              <a:pathLst>
                <a:path w="1270" h="1473">
                  <a:moveTo>
                    <a:pt x="0" y="749"/>
                  </a:moveTo>
                  <a:lnTo>
                    <a:pt x="1270" y="1473"/>
                  </a:lnTo>
                  <a:lnTo>
                    <a:pt x="1270" y="749"/>
                  </a:lnTo>
                  <a:lnTo>
                    <a:pt x="558" y="0"/>
                  </a:lnTo>
                  <a:lnTo>
                    <a:pt x="0" y="749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5982780" y="1364477"/>
              <a:ext cx="5638" cy="3568"/>
            </a:xfrm>
            <a:custGeom>
              <a:avLst/>
              <a:gdLst/>
              <a:ahLst/>
              <a:cxnLst/>
              <a:rect l="l" t="t" r="r" b="b"/>
              <a:pathLst>
                <a:path w="5638" h="3568">
                  <a:moveTo>
                    <a:pt x="2044" y="1511"/>
                  </a:moveTo>
                  <a:lnTo>
                    <a:pt x="5638" y="3568"/>
                  </a:lnTo>
                  <a:lnTo>
                    <a:pt x="3517" y="787"/>
                  </a:lnTo>
                  <a:lnTo>
                    <a:pt x="0" y="0"/>
                  </a:lnTo>
                  <a:lnTo>
                    <a:pt x="2044" y="1511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5988422" y="1364476"/>
              <a:ext cx="2730" cy="2768"/>
            </a:xfrm>
            <a:custGeom>
              <a:avLst/>
              <a:gdLst/>
              <a:ahLst/>
              <a:cxnLst/>
              <a:rect l="l" t="t" r="r" b="b"/>
              <a:pathLst>
                <a:path w="2730" h="2768">
                  <a:moveTo>
                    <a:pt x="0" y="0"/>
                  </a:moveTo>
                  <a:lnTo>
                    <a:pt x="2730" y="2768"/>
                  </a:lnTo>
                  <a:lnTo>
                    <a:pt x="68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5979170" y="1365263"/>
              <a:ext cx="2311" cy="723"/>
            </a:xfrm>
            <a:custGeom>
              <a:avLst/>
              <a:gdLst/>
              <a:ahLst/>
              <a:cxnLst/>
              <a:rect l="l" t="t" r="r" b="b"/>
              <a:pathLst>
                <a:path w="2311" h="723">
                  <a:moveTo>
                    <a:pt x="0" y="0"/>
                  </a:moveTo>
                  <a:lnTo>
                    <a:pt x="1549" y="723"/>
                  </a:lnTo>
                  <a:lnTo>
                    <a:pt x="2311" y="723"/>
                  </a:lnTo>
                  <a:lnTo>
                    <a:pt x="7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6010832" y="1365994"/>
              <a:ext cx="3556" cy="4114"/>
            </a:xfrm>
            <a:custGeom>
              <a:avLst/>
              <a:gdLst/>
              <a:ahLst/>
              <a:cxnLst/>
              <a:rect l="l" t="t" r="r" b="b"/>
              <a:pathLst>
                <a:path w="3555" h="4114">
                  <a:moveTo>
                    <a:pt x="0" y="800"/>
                  </a:moveTo>
                  <a:lnTo>
                    <a:pt x="800" y="4114"/>
                  </a:lnTo>
                  <a:lnTo>
                    <a:pt x="3556" y="2806"/>
                  </a:lnTo>
                  <a:lnTo>
                    <a:pt x="1562" y="0"/>
                  </a:lnTo>
                  <a:lnTo>
                    <a:pt x="0" y="80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9" name="object 249"/>
            <p:cNvSpPr/>
            <p:nvPr/>
          </p:nvSpPr>
          <p:spPr>
            <a:xfrm>
              <a:off x="5969993" y="1361654"/>
              <a:ext cx="9944" cy="2819"/>
            </a:xfrm>
            <a:custGeom>
              <a:avLst/>
              <a:gdLst/>
              <a:ahLst/>
              <a:cxnLst/>
              <a:rect l="l" t="t" r="r" b="b"/>
              <a:pathLst>
                <a:path w="9944" h="2819">
                  <a:moveTo>
                    <a:pt x="1549" y="825"/>
                  </a:moveTo>
                  <a:lnTo>
                    <a:pt x="2882" y="1485"/>
                  </a:lnTo>
                  <a:lnTo>
                    <a:pt x="6400" y="2819"/>
                  </a:lnTo>
                  <a:lnTo>
                    <a:pt x="9944" y="2819"/>
                  </a:lnTo>
                  <a:lnTo>
                    <a:pt x="7899" y="1485"/>
                  </a:lnTo>
                  <a:lnTo>
                    <a:pt x="5168" y="825"/>
                  </a:lnTo>
                  <a:lnTo>
                    <a:pt x="0" y="0"/>
                  </a:lnTo>
                  <a:lnTo>
                    <a:pt x="1549" y="82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6001136" y="1363142"/>
              <a:ext cx="7696" cy="5664"/>
            </a:xfrm>
            <a:custGeom>
              <a:avLst/>
              <a:gdLst/>
              <a:ahLst/>
              <a:cxnLst/>
              <a:rect l="l" t="t" r="r" b="b"/>
              <a:pathLst>
                <a:path w="7696" h="5664">
                  <a:moveTo>
                    <a:pt x="482" y="1333"/>
                  </a:moveTo>
                  <a:lnTo>
                    <a:pt x="2794" y="2844"/>
                  </a:lnTo>
                  <a:lnTo>
                    <a:pt x="7696" y="5664"/>
                  </a:lnTo>
                  <a:lnTo>
                    <a:pt x="4089" y="2120"/>
                  </a:lnTo>
                  <a:lnTo>
                    <a:pt x="0" y="0"/>
                  </a:lnTo>
                  <a:lnTo>
                    <a:pt x="482" y="1333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5985532" y="1362479"/>
              <a:ext cx="774" cy="2781"/>
            </a:xfrm>
            <a:custGeom>
              <a:avLst/>
              <a:gdLst/>
              <a:ahLst/>
              <a:cxnLst/>
              <a:rect l="l" t="t" r="r" b="b"/>
              <a:pathLst>
                <a:path w="774" h="2781">
                  <a:moveTo>
                    <a:pt x="0" y="0"/>
                  </a:moveTo>
                  <a:lnTo>
                    <a:pt x="774" y="2781"/>
                  </a:lnTo>
                  <a:lnTo>
                    <a:pt x="7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5975659" y="1359641"/>
              <a:ext cx="5054" cy="4254"/>
            </a:xfrm>
            <a:custGeom>
              <a:avLst/>
              <a:gdLst/>
              <a:ahLst/>
              <a:cxnLst/>
              <a:rect l="l" t="t" r="r" b="b"/>
              <a:pathLst>
                <a:path w="5054" h="4254">
                  <a:moveTo>
                    <a:pt x="0" y="711"/>
                  </a:moveTo>
                  <a:lnTo>
                    <a:pt x="1473" y="2019"/>
                  </a:lnTo>
                  <a:lnTo>
                    <a:pt x="5054" y="4254"/>
                  </a:lnTo>
                  <a:lnTo>
                    <a:pt x="3505" y="2832"/>
                  </a:lnTo>
                  <a:lnTo>
                    <a:pt x="736" y="0"/>
                  </a:lnTo>
                  <a:lnTo>
                    <a:pt x="0" y="711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5980715" y="1361651"/>
              <a:ext cx="3581" cy="2273"/>
            </a:xfrm>
            <a:custGeom>
              <a:avLst/>
              <a:gdLst/>
              <a:ahLst/>
              <a:cxnLst/>
              <a:rect l="l" t="t" r="r" b="b"/>
              <a:pathLst>
                <a:path w="3581" h="2273">
                  <a:moveTo>
                    <a:pt x="1270" y="2273"/>
                  </a:moveTo>
                  <a:lnTo>
                    <a:pt x="3581" y="2273"/>
                  </a:lnTo>
                  <a:lnTo>
                    <a:pt x="2819" y="1485"/>
                  </a:lnTo>
                  <a:lnTo>
                    <a:pt x="2057" y="825"/>
                  </a:lnTo>
                  <a:lnTo>
                    <a:pt x="0" y="0"/>
                  </a:lnTo>
                  <a:lnTo>
                    <a:pt x="1270" y="2273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6006812" y="1362475"/>
              <a:ext cx="4826" cy="3517"/>
            </a:xfrm>
            <a:custGeom>
              <a:avLst/>
              <a:gdLst/>
              <a:ahLst/>
              <a:cxnLst/>
              <a:rect l="l" t="t" r="r" b="b"/>
              <a:pathLst>
                <a:path w="4825" h="3517">
                  <a:moveTo>
                    <a:pt x="2717" y="660"/>
                  </a:moveTo>
                  <a:lnTo>
                    <a:pt x="0" y="1993"/>
                  </a:lnTo>
                  <a:lnTo>
                    <a:pt x="4025" y="3517"/>
                  </a:lnTo>
                  <a:lnTo>
                    <a:pt x="4825" y="2781"/>
                  </a:lnTo>
                  <a:lnTo>
                    <a:pt x="3238" y="0"/>
                  </a:lnTo>
                  <a:lnTo>
                    <a:pt x="2717" y="66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5965921" y="1358870"/>
              <a:ext cx="9740" cy="2755"/>
            </a:xfrm>
            <a:custGeom>
              <a:avLst/>
              <a:gdLst/>
              <a:ahLst/>
              <a:cxnLst/>
              <a:rect l="l" t="t" r="r" b="b"/>
              <a:pathLst>
                <a:path w="9740" h="2755">
                  <a:moveTo>
                    <a:pt x="1193" y="774"/>
                  </a:moveTo>
                  <a:lnTo>
                    <a:pt x="2819" y="1485"/>
                  </a:lnTo>
                  <a:lnTo>
                    <a:pt x="6972" y="2755"/>
                  </a:lnTo>
                  <a:lnTo>
                    <a:pt x="9740" y="2755"/>
                  </a:lnTo>
                  <a:lnTo>
                    <a:pt x="7683" y="1485"/>
                  </a:lnTo>
                  <a:lnTo>
                    <a:pt x="4825" y="774"/>
                  </a:lnTo>
                  <a:lnTo>
                    <a:pt x="0" y="0"/>
                  </a:lnTo>
                  <a:lnTo>
                    <a:pt x="1193" y="77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5981985" y="1358870"/>
              <a:ext cx="1549" cy="3606"/>
            </a:xfrm>
            <a:custGeom>
              <a:avLst/>
              <a:gdLst/>
              <a:ahLst/>
              <a:cxnLst/>
              <a:rect l="l" t="t" r="r" b="b"/>
              <a:pathLst>
                <a:path w="1549" h="3606">
                  <a:moveTo>
                    <a:pt x="0" y="774"/>
                  </a:moveTo>
                  <a:lnTo>
                    <a:pt x="1549" y="3606"/>
                  </a:lnTo>
                  <a:lnTo>
                    <a:pt x="787" y="0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5976353" y="1358853"/>
              <a:ext cx="2819" cy="1498"/>
            </a:xfrm>
            <a:custGeom>
              <a:avLst/>
              <a:gdLst/>
              <a:ahLst/>
              <a:cxnLst/>
              <a:rect l="l" t="t" r="r" b="b"/>
              <a:pathLst>
                <a:path w="2819" h="1498">
                  <a:moveTo>
                    <a:pt x="2146" y="1498"/>
                  </a:moveTo>
                  <a:lnTo>
                    <a:pt x="2819" y="787"/>
                  </a:lnTo>
                  <a:lnTo>
                    <a:pt x="0" y="0"/>
                  </a:lnTo>
                  <a:lnTo>
                    <a:pt x="2146" y="1498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5999612" y="1360358"/>
              <a:ext cx="5613" cy="4114"/>
            </a:xfrm>
            <a:custGeom>
              <a:avLst/>
              <a:gdLst/>
              <a:ahLst/>
              <a:cxnLst/>
              <a:rect l="l" t="t" r="r" b="b"/>
              <a:pathLst>
                <a:path w="5613" h="4114">
                  <a:moveTo>
                    <a:pt x="2006" y="2120"/>
                  </a:moveTo>
                  <a:lnTo>
                    <a:pt x="5613" y="4114"/>
                  </a:lnTo>
                  <a:lnTo>
                    <a:pt x="4318" y="2120"/>
                  </a:lnTo>
                  <a:lnTo>
                    <a:pt x="0" y="0"/>
                  </a:lnTo>
                  <a:lnTo>
                    <a:pt x="2006" y="212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5972310" y="1357568"/>
              <a:ext cx="2006" cy="2781"/>
            </a:xfrm>
            <a:custGeom>
              <a:avLst/>
              <a:gdLst/>
              <a:ahLst/>
              <a:cxnLst/>
              <a:rect l="l" t="t" r="r" b="b"/>
              <a:pathLst>
                <a:path w="2006" h="2781">
                  <a:moveTo>
                    <a:pt x="0" y="0"/>
                  </a:moveTo>
                  <a:lnTo>
                    <a:pt x="2006" y="2781"/>
                  </a:lnTo>
                  <a:lnTo>
                    <a:pt x="5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5963114" y="1356019"/>
              <a:ext cx="6870" cy="2857"/>
            </a:xfrm>
            <a:custGeom>
              <a:avLst/>
              <a:gdLst/>
              <a:ahLst/>
              <a:cxnLst/>
              <a:rect l="l" t="t" r="r" b="b"/>
              <a:pathLst>
                <a:path w="6870" h="2857">
                  <a:moveTo>
                    <a:pt x="4000" y="723"/>
                  </a:moveTo>
                  <a:lnTo>
                    <a:pt x="0" y="0"/>
                  </a:lnTo>
                  <a:lnTo>
                    <a:pt x="1308" y="1549"/>
                  </a:lnTo>
                  <a:lnTo>
                    <a:pt x="4000" y="2044"/>
                  </a:lnTo>
                  <a:lnTo>
                    <a:pt x="6870" y="2857"/>
                  </a:lnTo>
                  <a:lnTo>
                    <a:pt x="4000" y="723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6004481" y="1360352"/>
              <a:ext cx="3594" cy="2781"/>
            </a:xfrm>
            <a:custGeom>
              <a:avLst/>
              <a:gdLst/>
              <a:ahLst/>
              <a:cxnLst/>
              <a:rect l="l" t="t" r="r" b="b"/>
              <a:pathLst>
                <a:path w="3594" h="2781">
                  <a:moveTo>
                    <a:pt x="2743" y="0"/>
                  </a:moveTo>
                  <a:lnTo>
                    <a:pt x="0" y="520"/>
                  </a:lnTo>
                  <a:lnTo>
                    <a:pt x="2743" y="2781"/>
                  </a:lnTo>
                  <a:lnTo>
                    <a:pt x="3594" y="0"/>
                  </a:lnTo>
                  <a:lnTo>
                    <a:pt x="2743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5978499" y="1356019"/>
              <a:ext cx="2222" cy="2857"/>
            </a:xfrm>
            <a:custGeom>
              <a:avLst/>
              <a:gdLst/>
              <a:ahLst/>
              <a:cxnLst/>
              <a:rect l="l" t="t" r="r" b="b"/>
              <a:pathLst>
                <a:path w="2222" h="2857">
                  <a:moveTo>
                    <a:pt x="0" y="1549"/>
                  </a:moveTo>
                  <a:lnTo>
                    <a:pt x="0" y="2044"/>
                  </a:lnTo>
                  <a:lnTo>
                    <a:pt x="1435" y="2857"/>
                  </a:lnTo>
                  <a:lnTo>
                    <a:pt x="2222" y="2857"/>
                  </a:lnTo>
                  <a:lnTo>
                    <a:pt x="2222" y="2044"/>
                  </a:lnTo>
                  <a:lnTo>
                    <a:pt x="673" y="0"/>
                  </a:lnTo>
                  <a:lnTo>
                    <a:pt x="0" y="1549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5967933" y="1355298"/>
              <a:ext cx="2819" cy="2324"/>
            </a:xfrm>
            <a:custGeom>
              <a:avLst/>
              <a:gdLst/>
              <a:ahLst/>
              <a:cxnLst/>
              <a:rect l="l" t="t" r="r" b="b"/>
              <a:pathLst>
                <a:path w="2819" h="2324">
                  <a:moveTo>
                    <a:pt x="0" y="0"/>
                  </a:moveTo>
                  <a:lnTo>
                    <a:pt x="774" y="1447"/>
                  </a:lnTo>
                  <a:lnTo>
                    <a:pt x="2819" y="2324"/>
                  </a:lnTo>
                  <a:lnTo>
                    <a:pt x="2819" y="1447"/>
                  </a:lnTo>
                  <a:lnTo>
                    <a:pt x="16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5972313" y="1354761"/>
              <a:ext cx="4889" cy="3302"/>
            </a:xfrm>
            <a:custGeom>
              <a:avLst/>
              <a:gdLst/>
              <a:ahLst/>
              <a:cxnLst/>
              <a:rect l="l" t="t" r="r" b="b"/>
              <a:pathLst>
                <a:path w="4889" h="3301">
                  <a:moveTo>
                    <a:pt x="2006" y="1981"/>
                  </a:moveTo>
                  <a:lnTo>
                    <a:pt x="4889" y="3302"/>
                  </a:lnTo>
                  <a:lnTo>
                    <a:pt x="3340" y="1257"/>
                  </a:lnTo>
                  <a:lnTo>
                    <a:pt x="0" y="0"/>
                  </a:lnTo>
                  <a:lnTo>
                    <a:pt x="2006" y="1981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5972310" y="1356017"/>
              <a:ext cx="1295" cy="723"/>
            </a:xfrm>
            <a:custGeom>
              <a:avLst/>
              <a:gdLst/>
              <a:ahLst/>
              <a:cxnLst/>
              <a:rect l="l" t="t" r="r" b="b"/>
              <a:pathLst>
                <a:path w="1295" h="723">
                  <a:moveTo>
                    <a:pt x="0" y="0"/>
                  </a:moveTo>
                  <a:lnTo>
                    <a:pt x="571" y="723"/>
                  </a:lnTo>
                  <a:lnTo>
                    <a:pt x="1295" y="723"/>
                  </a:lnTo>
                  <a:lnTo>
                    <a:pt x="5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5996820" y="1356742"/>
              <a:ext cx="5626" cy="4152"/>
            </a:xfrm>
            <a:custGeom>
              <a:avLst/>
              <a:gdLst/>
              <a:ahLst/>
              <a:cxnLst/>
              <a:rect l="l" t="t" r="r" b="b"/>
              <a:pathLst>
                <a:path w="5626" h="4152">
                  <a:moveTo>
                    <a:pt x="1498" y="2108"/>
                  </a:moveTo>
                  <a:lnTo>
                    <a:pt x="5626" y="4152"/>
                  </a:lnTo>
                  <a:lnTo>
                    <a:pt x="5626" y="2895"/>
                  </a:lnTo>
                  <a:lnTo>
                    <a:pt x="2793" y="1320"/>
                  </a:lnTo>
                  <a:lnTo>
                    <a:pt x="0" y="0"/>
                  </a:lnTo>
                  <a:lnTo>
                    <a:pt x="1498" y="2108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5963940" y="1353214"/>
              <a:ext cx="2730" cy="2806"/>
            </a:xfrm>
            <a:custGeom>
              <a:avLst/>
              <a:gdLst/>
              <a:ahLst/>
              <a:cxnLst/>
              <a:rect l="l" t="t" r="r" b="b"/>
              <a:pathLst>
                <a:path w="2730" h="2806">
                  <a:moveTo>
                    <a:pt x="0" y="0"/>
                  </a:moveTo>
                  <a:lnTo>
                    <a:pt x="2730" y="2806"/>
                  </a:lnTo>
                  <a:lnTo>
                    <a:pt x="12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5958309" y="1353214"/>
              <a:ext cx="4813" cy="2082"/>
            </a:xfrm>
            <a:custGeom>
              <a:avLst/>
              <a:gdLst/>
              <a:ahLst/>
              <a:cxnLst/>
              <a:rect l="l" t="t" r="r" b="b"/>
              <a:pathLst>
                <a:path w="4813" h="2082">
                  <a:moveTo>
                    <a:pt x="0" y="0"/>
                  </a:moveTo>
                  <a:lnTo>
                    <a:pt x="1231" y="1574"/>
                  </a:lnTo>
                  <a:lnTo>
                    <a:pt x="4051" y="2082"/>
                  </a:lnTo>
                  <a:lnTo>
                    <a:pt x="4813" y="812"/>
                  </a:lnTo>
                  <a:lnTo>
                    <a:pt x="20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6031249" y="1363891"/>
              <a:ext cx="10452" cy="2095"/>
            </a:xfrm>
            <a:custGeom>
              <a:avLst/>
              <a:gdLst/>
              <a:ahLst/>
              <a:cxnLst/>
              <a:rect l="l" t="t" r="r" b="b"/>
              <a:pathLst>
                <a:path w="10452" h="2095">
                  <a:moveTo>
                    <a:pt x="6400" y="1371"/>
                  </a:moveTo>
                  <a:lnTo>
                    <a:pt x="0" y="0"/>
                  </a:lnTo>
                  <a:lnTo>
                    <a:pt x="1536" y="584"/>
                  </a:lnTo>
                  <a:lnTo>
                    <a:pt x="6400" y="2095"/>
                  </a:lnTo>
                  <a:lnTo>
                    <a:pt x="10452" y="1371"/>
                  </a:lnTo>
                  <a:lnTo>
                    <a:pt x="6400" y="1371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0" name="object 270"/>
            <p:cNvSpPr/>
            <p:nvPr/>
          </p:nvSpPr>
          <p:spPr>
            <a:xfrm>
              <a:off x="6001668" y="1354760"/>
              <a:ext cx="4394" cy="4889"/>
            </a:xfrm>
            <a:custGeom>
              <a:avLst/>
              <a:gdLst/>
              <a:ahLst/>
              <a:cxnLst/>
              <a:rect l="l" t="t" r="r" b="b"/>
              <a:pathLst>
                <a:path w="4394" h="4889">
                  <a:moveTo>
                    <a:pt x="0" y="1257"/>
                  </a:moveTo>
                  <a:lnTo>
                    <a:pt x="2260" y="4889"/>
                  </a:lnTo>
                  <a:lnTo>
                    <a:pt x="4394" y="3301"/>
                  </a:lnTo>
                  <a:lnTo>
                    <a:pt x="787" y="0"/>
                  </a:lnTo>
                  <a:lnTo>
                    <a:pt x="0" y="1257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1" name="object 271"/>
            <p:cNvSpPr/>
            <p:nvPr/>
          </p:nvSpPr>
          <p:spPr>
            <a:xfrm>
              <a:off x="5975659" y="1352452"/>
              <a:ext cx="2844" cy="2844"/>
            </a:xfrm>
            <a:custGeom>
              <a:avLst/>
              <a:gdLst/>
              <a:ahLst/>
              <a:cxnLst/>
              <a:rect l="l" t="t" r="r" b="b"/>
              <a:pathLst>
                <a:path w="2844" h="2844">
                  <a:moveTo>
                    <a:pt x="0" y="762"/>
                  </a:moveTo>
                  <a:lnTo>
                    <a:pt x="2844" y="2844"/>
                  </a:lnTo>
                  <a:lnTo>
                    <a:pt x="736" y="0"/>
                  </a:lnTo>
                  <a:lnTo>
                    <a:pt x="0" y="76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2" name="object 272"/>
            <p:cNvSpPr/>
            <p:nvPr/>
          </p:nvSpPr>
          <p:spPr>
            <a:xfrm>
              <a:off x="5969993" y="1352452"/>
              <a:ext cx="4330" cy="2311"/>
            </a:xfrm>
            <a:custGeom>
              <a:avLst/>
              <a:gdLst/>
              <a:ahLst/>
              <a:cxnLst/>
              <a:rect l="l" t="t" r="r" b="b"/>
              <a:pathLst>
                <a:path w="4330" h="2311">
                  <a:moveTo>
                    <a:pt x="1549" y="1574"/>
                  </a:moveTo>
                  <a:lnTo>
                    <a:pt x="4330" y="2311"/>
                  </a:lnTo>
                  <a:lnTo>
                    <a:pt x="2882" y="787"/>
                  </a:lnTo>
                  <a:lnTo>
                    <a:pt x="0" y="0"/>
                  </a:lnTo>
                  <a:lnTo>
                    <a:pt x="1549" y="157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6029991" y="1349142"/>
              <a:ext cx="47726" cy="16116"/>
            </a:xfrm>
            <a:custGeom>
              <a:avLst/>
              <a:gdLst/>
              <a:ahLst/>
              <a:cxnLst/>
              <a:rect l="l" t="t" r="r" b="b"/>
              <a:pathLst>
                <a:path w="47726" h="16116">
                  <a:moveTo>
                    <a:pt x="12509" y="12509"/>
                  </a:moveTo>
                  <a:lnTo>
                    <a:pt x="14528" y="10502"/>
                  </a:lnTo>
                  <a:lnTo>
                    <a:pt x="18884" y="8928"/>
                  </a:lnTo>
                  <a:lnTo>
                    <a:pt x="37249" y="4076"/>
                  </a:lnTo>
                  <a:lnTo>
                    <a:pt x="36436" y="4076"/>
                  </a:lnTo>
                  <a:lnTo>
                    <a:pt x="13995" y="9728"/>
                  </a:lnTo>
                  <a:lnTo>
                    <a:pt x="10426" y="10502"/>
                  </a:lnTo>
                  <a:lnTo>
                    <a:pt x="6108" y="9728"/>
                  </a:lnTo>
                  <a:lnTo>
                    <a:pt x="8407" y="6159"/>
                  </a:lnTo>
                  <a:lnTo>
                    <a:pt x="12509" y="4889"/>
                  </a:lnTo>
                  <a:lnTo>
                    <a:pt x="16027" y="6159"/>
                  </a:lnTo>
                  <a:lnTo>
                    <a:pt x="19634" y="6870"/>
                  </a:lnTo>
                  <a:lnTo>
                    <a:pt x="23190" y="4889"/>
                  </a:lnTo>
                  <a:lnTo>
                    <a:pt x="24498" y="1308"/>
                  </a:lnTo>
                  <a:lnTo>
                    <a:pt x="16840" y="0"/>
                  </a:lnTo>
                  <a:lnTo>
                    <a:pt x="13258" y="546"/>
                  </a:lnTo>
                  <a:lnTo>
                    <a:pt x="10426" y="2082"/>
                  </a:lnTo>
                  <a:lnTo>
                    <a:pt x="8407" y="4889"/>
                  </a:lnTo>
                  <a:lnTo>
                    <a:pt x="4813" y="6159"/>
                  </a:lnTo>
                  <a:lnTo>
                    <a:pt x="1257" y="9728"/>
                  </a:lnTo>
                  <a:lnTo>
                    <a:pt x="0" y="12509"/>
                  </a:lnTo>
                  <a:lnTo>
                    <a:pt x="2794" y="14782"/>
                  </a:lnTo>
                  <a:lnTo>
                    <a:pt x="15328" y="16116"/>
                  </a:lnTo>
                  <a:lnTo>
                    <a:pt x="23736" y="16116"/>
                  </a:lnTo>
                  <a:lnTo>
                    <a:pt x="31661" y="15328"/>
                  </a:lnTo>
                  <a:lnTo>
                    <a:pt x="38557" y="14782"/>
                  </a:lnTo>
                  <a:lnTo>
                    <a:pt x="45643" y="13322"/>
                  </a:lnTo>
                  <a:lnTo>
                    <a:pt x="47726" y="11760"/>
                  </a:lnTo>
                  <a:lnTo>
                    <a:pt x="42875" y="11214"/>
                  </a:lnTo>
                  <a:lnTo>
                    <a:pt x="38557" y="10502"/>
                  </a:lnTo>
                  <a:lnTo>
                    <a:pt x="34417" y="10502"/>
                  </a:lnTo>
                  <a:lnTo>
                    <a:pt x="30861" y="11214"/>
                  </a:lnTo>
                  <a:lnTo>
                    <a:pt x="30137" y="11760"/>
                  </a:lnTo>
                  <a:lnTo>
                    <a:pt x="30137" y="14782"/>
                  </a:lnTo>
                  <a:lnTo>
                    <a:pt x="22440" y="14782"/>
                  </a:lnTo>
                  <a:lnTo>
                    <a:pt x="17576" y="13995"/>
                  </a:lnTo>
                  <a:lnTo>
                    <a:pt x="12509" y="12509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5960367" y="1350450"/>
              <a:ext cx="1993" cy="2781"/>
            </a:xfrm>
            <a:custGeom>
              <a:avLst/>
              <a:gdLst/>
              <a:ahLst/>
              <a:cxnLst/>
              <a:rect l="l" t="t" r="r" b="b"/>
              <a:pathLst>
                <a:path w="1993" h="2781">
                  <a:moveTo>
                    <a:pt x="0" y="723"/>
                  </a:moveTo>
                  <a:lnTo>
                    <a:pt x="1206" y="2781"/>
                  </a:lnTo>
                  <a:lnTo>
                    <a:pt x="1993" y="2781"/>
                  </a:lnTo>
                  <a:lnTo>
                    <a:pt x="1993" y="1562"/>
                  </a:lnTo>
                  <a:lnTo>
                    <a:pt x="0" y="0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5953169" y="1349675"/>
              <a:ext cx="5156" cy="2781"/>
            </a:xfrm>
            <a:custGeom>
              <a:avLst/>
              <a:gdLst/>
              <a:ahLst/>
              <a:cxnLst/>
              <a:rect l="l" t="t" r="r" b="b"/>
              <a:pathLst>
                <a:path w="5156" h="2781">
                  <a:moveTo>
                    <a:pt x="2311" y="1498"/>
                  </a:moveTo>
                  <a:lnTo>
                    <a:pt x="5156" y="2781"/>
                  </a:lnTo>
                  <a:lnTo>
                    <a:pt x="3556" y="774"/>
                  </a:lnTo>
                  <a:lnTo>
                    <a:pt x="0" y="0"/>
                  </a:lnTo>
                  <a:lnTo>
                    <a:pt x="2311" y="1498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6130504" y="1379267"/>
              <a:ext cx="1295" cy="2032"/>
            </a:xfrm>
            <a:custGeom>
              <a:avLst/>
              <a:gdLst/>
              <a:ahLst/>
              <a:cxnLst/>
              <a:rect l="l" t="t" r="r" b="b"/>
              <a:pathLst>
                <a:path w="1295" h="2031">
                  <a:moveTo>
                    <a:pt x="457" y="2032"/>
                  </a:moveTo>
                  <a:lnTo>
                    <a:pt x="1295" y="749"/>
                  </a:lnTo>
                  <a:lnTo>
                    <a:pt x="457" y="749"/>
                  </a:lnTo>
                  <a:lnTo>
                    <a:pt x="0" y="0"/>
                  </a:lnTo>
                  <a:lnTo>
                    <a:pt x="457" y="203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5995522" y="1352454"/>
              <a:ext cx="4876" cy="5168"/>
            </a:xfrm>
            <a:custGeom>
              <a:avLst/>
              <a:gdLst/>
              <a:ahLst/>
              <a:cxnLst/>
              <a:rect l="l" t="t" r="r" b="b"/>
              <a:pathLst>
                <a:path w="4876" h="5168">
                  <a:moveTo>
                    <a:pt x="1295" y="2311"/>
                  </a:moveTo>
                  <a:lnTo>
                    <a:pt x="4876" y="5168"/>
                  </a:lnTo>
                  <a:lnTo>
                    <a:pt x="2793" y="1574"/>
                  </a:lnTo>
                  <a:lnTo>
                    <a:pt x="0" y="0"/>
                  </a:lnTo>
                  <a:lnTo>
                    <a:pt x="1295" y="2311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6056010" y="1346360"/>
              <a:ext cx="73748" cy="34480"/>
            </a:xfrm>
            <a:custGeom>
              <a:avLst/>
              <a:gdLst/>
              <a:ahLst/>
              <a:cxnLst/>
              <a:rect l="l" t="t" r="r" b="b"/>
              <a:pathLst>
                <a:path w="73748" h="34480">
                  <a:moveTo>
                    <a:pt x="73748" y="34480"/>
                  </a:moveTo>
                  <a:lnTo>
                    <a:pt x="72961" y="32118"/>
                  </a:lnTo>
                  <a:lnTo>
                    <a:pt x="0" y="0"/>
                  </a:lnTo>
                  <a:lnTo>
                    <a:pt x="508" y="1257"/>
                  </a:lnTo>
                  <a:lnTo>
                    <a:pt x="73748" y="3448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5973601" y="1350448"/>
              <a:ext cx="2057" cy="2006"/>
            </a:xfrm>
            <a:custGeom>
              <a:avLst/>
              <a:gdLst/>
              <a:ahLst/>
              <a:cxnLst/>
              <a:rect l="l" t="t" r="r" b="b"/>
              <a:pathLst>
                <a:path w="2057" h="2006">
                  <a:moveTo>
                    <a:pt x="0" y="0"/>
                  </a:moveTo>
                  <a:lnTo>
                    <a:pt x="0" y="1562"/>
                  </a:lnTo>
                  <a:lnTo>
                    <a:pt x="723" y="2006"/>
                  </a:lnTo>
                  <a:lnTo>
                    <a:pt x="2057" y="1562"/>
                  </a:lnTo>
                  <a:lnTo>
                    <a:pt x="7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6058822" y="1365263"/>
              <a:ext cx="4876" cy="1511"/>
            </a:xfrm>
            <a:custGeom>
              <a:avLst/>
              <a:gdLst/>
              <a:ahLst/>
              <a:cxnLst/>
              <a:rect l="l" t="t" r="r" b="b"/>
              <a:pathLst>
                <a:path w="4876" h="1511">
                  <a:moveTo>
                    <a:pt x="4051" y="0"/>
                  </a:moveTo>
                  <a:lnTo>
                    <a:pt x="1308" y="0"/>
                  </a:lnTo>
                  <a:lnTo>
                    <a:pt x="0" y="1511"/>
                  </a:lnTo>
                  <a:lnTo>
                    <a:pt x="4876" y="0"/>
                  </a:lnTo>
                  <a:lnTo>
                    <a:pt x="4051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5967114" y="1349140"/>
              <a:ext cx="4432" cy="2870"/>
            </a:xfrm>
            <a:custGeom>
              <a:avLst/>
              <a:gdLst/>
              <a:ahLst/>
              <a:cxnLst/>
              <a:rect l="l" t="t" r="r" b="b"/>
              <a:pathLst>
                <a:path w="4432" h="2870">
                  <a:moveTo>
                    <a:pt x="1625" y="1308"/>
                  </a:moveTo>
                  <a:lnTo>
                    <a:pt x="4432" y="2870"/>
                  </a:lnTo>
                  <a:lnTo>
                    <a:pt x="2882" y="546"/>
                  </a:lnTo>
                  <a:lnTo>
                    <a:pt x="0" y="0"/>
                  </a:lnTo>
                  <a:lnTo>
                    <a:pt x="1625" y="1308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5955964" y="1347559"/>
              <a:ext cx="2362" cy="2895"/>
            </a:xfrm>
            <a:custGeom>
              <a:avLst/>
              <a:gdLst/>
              <a:ahLst/>
              <a:cxnLst/>
              <a:rect l="l" t="t" r="r" b="b"/>
              <a:pathLst>
                <a:path w="2362" h="2895">
                  <a:moveTo>
                    <a:pt x="0" y="0"/>
                  </a:moveTo>
                  <a:lnTo>
                    <a:pt x="2362" y="2895"/>
                  </a:lnTo>
                  <a:lnTo>
                    <a:pt x="7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5950358" y="1347559"/>
              <a:ext cx="5600" cy="2133"/>
            </a:xfrm>
            <a:custGeom>
              <a:avLst/>
              <a:gdLst/>
              <a:ahLst/>
              <a:cxnLst/>
              <a:rect l="l" t="t" r="r" b="b"/>
              <a:pathLst>
                <a:path w="5600" h="2133">
                  <a:moveTo>
                    <a:pt x="0" y="0"/>
                  </a:moveTo>
                  <a:lnTo>
                    <a:pt x="2324" y="1587"/>
                  </a:lnTo>
                  <a:lnTo>
                    <a:pt x="5600" y="2133"/>
                  </a:lnTo>
                  <a:lnTo>
                    <a:pt x="28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5998319" y="1351170"/>
              <a:ext cx="2819" cy="4127"/>
            </a:xfrm>
            <a:custGeom>
              <a:avLst/>
              <a:gdLst/>
              <a:ahLst/>
              <a:cxnLst/>
              <a:rect l="l" t="t" r="r" b="b"/>
              <a:pathLst>
                <a:path w="2819" h="4127">
                  <a:moveTo>
                    <a:pt x="0" y="2044"/>
                  </a:moveTo>
                  <a:lnTo>
                    <a:pt x="2819" y="4127"/>
                  </a:lnTo>
                  <a:lnTo>
                    <a:pt x="2819" y="2044"/>
                  </a:lnTo>
                  <a:lnTo>
                    <a:pt x="0" y="0"/>
                  </a:lnTo>
                  <a:lnTo>
                    <a:pt x="0" y="204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6067244" y="1363137"/>
              <a:ext cx="8394" cy="3657"/>
            </a:xfrm>
            <a:custGeom>
              <a:avLst/>
              <a:gdLst/>
              <a:ahLst/>
              <a:cxnLst/>
              <a:rect l="l" t="t" r="r" b="b"/>
              <a:pathLst>
                <a:path w="8394" h="3657">
                  <a:moveTo>
                    <a:pt x="6096" y="787"/>
                  </a:moveTo>
                  <a:lnTo>
                    <a:pt x="0" y="3657"/>
                  </a:lnTo>
                  <a:lnTo>
                    <a:pt x="4076" y="2120"/>
                  </a:lnTo>
                  <a:lnTo>
                    <a:pt x="8394" y="0"/>
                  </a:lnTo>
                  <a:lnTo>
                    <a:pt x="6096" y="787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6070042" y="1364470"/>
              <a:ext cx="6121" cy="2324"/>
            </a:xfrm>
            <a:custGeom>
              <a:avLst/>
              <a:gdLst/>
              <a:ahLst/>
              <a:cxnLst/>
              <a:rect l="l" t="t" r="r" b="b"/>
              <a:pathLst>
                <a:path w="6121" h="2324">
                  <a:moveTo>
                    <a:pt x="0" y="2324"/>
                  </a:moveTo>
                  <a:lnTo>
                    <a:pt x="3302" y="1523"/>
                  </a:lnTo>
                  <a:lnTo>
                    <a:pt x="6121" y="0"/>
                  </a:lnTo>
                  <a:lnTo>
                    <a:pt x="0" y="232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6045324" y="1360352"/>
              <a:ext cx="1511" cy="1270"/>
            </a:xfrm>
            <a:custGeom>
              <a:avLst/>
              <a:gdLst/>
              <a:ahLst/>
              <a:cxnLst/>
              <a:rect l="l" t="t" r="r" b="b"/>
              <a:pathLst>
                <a:path w="1511" h="1269">
                  <a:moveTo>
                    <a:pt x="0" y="546"/>
                  </a:moveTo>
                  <a:lnTo>
                    <a:pt x="0" y="1270"/>
                  </a:lnTo>
                  <a:lnTo>
                    <a:pt x="711" y="1270"/>
                  </a:lnTo>
                  <a:lnTo>
                    <a:pt x="1511" y="0"/>
                  </a:lnTo>
                  <a:lnTo>
                    <a:pt x="0" y="546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6104978" y="1362474"/>
              <a:ext cx="25527" cy="13982"/>
            </a:xfrm>
            <a:custGeom>
              <a:avLst/>
              <a:gdLst/>
              <a:ahLst/>
              <a:cxnLst/>
              <a:rect l="l" t="t" r="r" b="b"/>
              <a:pathLst>
                <a:path w="25526" h="13982">
                  <a:moveTo>
                    <a:pt x="21183" y="13982"/>
                  </a:moveTo>
                  <a:lnTo>
                    <a:pt x="25527" y="9905"/>
                  </a:lnTo>
                  <a:lnTo>
                    <a:pt x="20421" y="7632"/>
                  </a:lnTo>
                  <a:lnTo>
                    <a:pt x="18376" y="9905"/>
                  </a:lnTo>
                  <a:lnTo>
                    <a:pt x="15633" y="8381"/>
                  </a:lnTo>
                  <a:lnTo>
                    <a:pt x="17157" y="5575"/>
                  </a:lnTo>
                  <a:lnTo>
                    <a:pt x="11544" y="3517"/>
                  </a:lnTo>
                  <a:lnTo>
                    <a:pt x="9994" y="5575"/>
                  </a:lnTo>
                  <a:lnTo>
                    <a:pt x="7137" y="4762"/>
                  </a:lnTo>
                  <a:lnTo>
                    <a:pt x="8674" y="2006"/>
                  </a:lnTo>
                  <a:lnTo>
                    <a:pt x="4381" y="0"/>
                  </a:lnTo>
                  <a:lnTo>
                    <a:pt x="0" y="4762"/>
                  </a:lnTo>
                  <a:lnTo>
                    <a:pt x="21183" y="1398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5969991" y="1346908"/>
              <a:ext cx="1549" cy="2781"/>
            </a:xfrm>
            <a:custGeom>
              <a:avLst/>
              <a:gdLst/>
              <a:ahLst/>
              <a:cxnLst/>
              <a:rect l="l" t="t" r="r" b="b"/>
              <a:pathLst>
                <a:path w="1549" h="2781">
                  <a:moveTo>
                    <a:pt x="0" y="0"/>
                  </a:moveTo>
                  <a:lnTo>
                    <a:pt x="1549" y="2781"/>
                  </a:lnTo>
                  <a:lnTo>
                    <a:pt x="7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5953174" y="1345587"/>
              <a:ext cx="2311" cy="1968"/>
            </a:xfrm>
            <a:custGeom>
              <a:avLst/>
              <a:gdLst/>
              <a:ahLst/>
              <a:cxnLst/>
              <a:rect l="l" t="t" r="r" b="b"/>
              <a:pathLst>
                <a:path w="2311" h="1968">
                  <a:moveTo>
                    <a:pt x="0" y="1320"/>
                  </a:moveTo>
                  <a:lnTo>
                    <a:pt x="1536" y="1968"/>
                  </a:lnTo>
                  <a:lnTo>
                    <a:pt x="2311" y="1968"/>
                  </a:lnTo>
                  <a:lnTo>
                    <a:pt x="2311" y="1320"/>
                  </a:lnTo>
                  <a:lnTo>
                    <a:pt x="1536" y="774"/>
                  </a:lnTo>
                  <a:lnTo>
                    <a:pt x="0" y="0"/>
                  </a:lnTo>
                  <a:lnTo>
                    <a:pt x="0" y="132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6074881" y="1364476"/>
              <a:ext cx="3606" cy="2324"/>
            </a:xfrm>
            <a:custGeom>
              <a:avLst/>
              <a:gdLst/>
              <a:ahLst/>
              <a:cxnLst/>
              <a:rect l="l" t="t" r="r" b="b"/>
              <a:pathLst>
                <a:path w="3606" h="2324">
                  <a:moveTo>
                    <a:pt x="2019" y="787"/>
                  </a:moveTo>
                  <a:lnTo>
                    <a:pt x="0" y="2324"/>
                  </a:lnTo>
                  <a:lnTo>
                    <a:pt x="2019" y="1511"/>
                  </a:lnTo>
                  <a:lnTo>
                    <a:pt x="3606" y="0"/>
                  </a:lnTo>
                  <a:lnTo>
                    <a:pt x="2019" y="787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5948301" y="1344075"/>
              <a:ext cx="4381" cy="2781"/>
            </a:xfrm>
            <a:custGeom>
              <a:avLst/>
              <a:gdLst/>
              <a:ahLst/>
              <a:cxnLst/>
              <a:rect l="l" t="t" r="r" b="b"/>
              <a:pathLst>
                <a:path w="4381" h="2781">
                  <a:moveTo>
                    <a:pt x="1549" y="1511"/>
                  </a:moveTo>
                  <a:lnTo>
                    <a:pt x="4381" y="2781"/>
                  </a:lnTo>
                  <a:lnTo>
                    <a:pt x="3606" y="1511"/>
                  </a:lnTo>
                  <a:lnTo>
                    <a:pt x="0" y="0"/>
                  </a:lnTo>
                  <a:lnTo>
                    <a:pt x="1549" y="1511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5965156" y="1346353"/>
              <a:ext cx="4394" cy="2794"/>
            </a:xfrm>
            <a:custGeom>
              <a:avLst/>
              <a:gdLst/>
              <a:ahLst/>
              <a:cxnLst/>
              <a:rect l="l" t="t" r="r" b="b"/>
              <a:pathLst>
                <a:path w="4394" h="2793">
                  <a:moveTo>
                    <a:pt x="1511" y="1206"/>
                  </a:moveTo>
                  <a:lnTo>
                    <a:pt x="4394" y="2794"/>
                  </a:lnTo>
                  <a:lnTo>
                    <a:pt x="2832" y="1206"/>
                  </a:lnTo>
                  <a:lnTo>
                    <a:pt x="0" y="0"/>
                  </a:lnTo>
                  <a:lnTo>
                    <a:pt x="1511" y="1206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5979170" y="1349140"/>
              <a:ext cx="1549" cy="571"/>
            </a:xfrm>
            <a:custGeom>
              <a:avLst/>
              <a:gdLst/>
              <a:ahLst/>
              <a:cxnLst/>
              <a:rect l="l" t="t" r="r" b="b"/>
              <a:pathLst>
                <a:path w="1549" h="571">
                  <a:moveTo>
                    <a:pt x="0" y="0"/>
                  </a:moveTo>
                  <a:lnTo>
                    <a:pt x="774" y="571"/>
                  </a:lnTo>
                  <a:lnTo>
                    <a:pt x="154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6050396" y="1357568"/>
              <a:ext cx="5613" cy="3327"/>
            </a:xfrm>
            <a:custGeom>
              <a:avLst/>
              <a:gdLst/>
              <a:ahLst/>
              <a:cxnLst/>
              <a:rect l="l" t="t" r="r" b="b"/>
              <a:pathLst>
                <a:path w="5613" h="3327">
                  <a:moveTo>
                    <a:pt x="0" y="1282"/>
                  </a:moveTo>
                  <a:lnTo>
                    <a:pt x="0" y="3327"/>
                  </a:lnTo>
                  <a:lnTo>
                    <a:pt x="4851" y="2070"/>
                  </a:lnTo>
                  <a:lnTo>
                    <a:pt x="5613" y="0"/>
                  </a:lnTo>
                  <a:lnTo>
                    <a:pt x="0" y="128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5976359" y="1346356"/>
              <a:ext cx="2806" cy="2044"/>
            </a:xfrm>
            <a:custGeom>
              <a:avLst/>
              <a:gdLst/>
              <a:ahLst/>
              <a:cxnLst/>
              <a:rect l="l" t="t" r="r" b="b"/>
              <a:pathLst>
                <a:path w="2806" h="2044">
                  <a:moveTo>
                    <a:pt x="838" y="0"/>
                  </a:moveTo>
                  <a:lnTo>
                    <a:pt x="0" y="546"/>
                  </a:lnTo>
                  <a:lnTo>
                    <a:pt x="0" y="1257"/>
                  </a:lnTo>
                  <a:lnTo>
                    <a:pt x="1562" y="2044"/>
                  </a:lnTo>
                  <a:lnTo>
                    <a:pt x="2806" y="2044"/>
                  </a:lnTo>
                  <a:lnTo>
                    <a:pt x="2806" y="0"/>
                  </a:lnTo>
                  <a:lnTo>
                    <a:pt x="838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5967933" y="1343485"/>
              <a:ext cx="7226" cy="4076"/>
            </a:xfrm>
            <a:custGeom>
              <a:avLst/>
              <a:gdLst/>
              <a:ahLst/>
              <a:cxnLst/>
              <a:rect l="l" t="t" r="r" b="b"/>
              <a:pathLst>
                <a:path w="7226" h="4076">
                  <a:moveTo>
                    <a:pt x="0" y="0"/>
                  </a:moveTo>
                  <a:lnTo>
                    <a:pt x="2819" y="2108"/>
                  </a:lnTo>
                  <a:lnTo>
                    <a:pt x="7226" y="4076"/>
                  </a:lnTo>
                  <a:lnTo>
                    <a:pt x="4953" y="1308"/>
                  </a:lnTo>
                  <a:lnTo>
                    <a:pt x="28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5967115" y="1345582"/>
              <a:ext cx="1625" cy="1320"/>
            </a:xfrm>
            <a:custGeom>
              <a:avLst/>
              <a:gdLst/>
              <a:ahLst/>
              <a:cxnLst/>
              <a:rect l="l" t="t" r="r" b="b"/>
              <a:pathLst>
                <a:path w="1625" h="1320">
                  <a:moveTo>
                    <a:pt x="0" y="774"/>
                  </a:moveTo>
                  <a:lnTo>
                    <a:pt x="863" y="1320"/>
                  </a:lnTo>
                  <a:lnTo>
                    <a:pt x="1625" y="1320"/>
                  </a:lnTo>
                  <a:lnTo>
                    <a:pt x="1625" y="774"/>
                  </a:lnTo>
                  <a:lnTo>
                    <a:pt x="863" y="0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5975164" y="1341908"/>
              <a:ext cx="1231" cy="3682"/>
            </a:xfrm>
            <a:custGeom>
              <a:avLst/>
              <a:gdLst/>
              <a:ahLst/>
              <a:cxnLst/>
              <a:rect l="l" t="t" r="r" b="b"/>
              <a:pathLst>
                <a:path w="1231" h="3682">
                  <a:moveTo>
                    <a:pt x="0" y="876"/>
                  </a:moveTo>
                  <a:lnTo>
                    <a:pt x="495" y="3683"/>
                  </a:lnTo>
                  <a:lnTo>
                    <a:pt x="1231" y="0"/>
                  </a:lnTo>
                  <a:lnTo>
                    <a:pt x="0" y="876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6131805" y="1372383"/>
              <a:ext cx="749" cy="495"/>
            </a:xfrm>
            <a:custGeom>
              <a:avLst/>
              <a:gdLst/>
              <a:ahLst/>
              <a:cxnLst/>
              <a:rect l="l" t="t" r="r" b="b"/>
              <a:pathLst>
                <a:path w="749" h="495">
                  <a:moveTo>
                    <a:pt x="0" y="495"/>
                  </a:moveTo>
                  <a:lnTo>
                    <a:pt x="749" y="495"/>
                  </a:lnTo>
                  <a:lnTo>
                    <a:pt x="0" y="0"/>
                  </a:lnTo>
                  <a:lnTo>
                    <a:pt x="0" y="49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5967171" y="1339926"/>
              <a:ext cx="6426" cy="4152"/>
            </a:xfrm>
            <a:custGeom>
              <a:avLst/>
              <a:gdLst/>
              <a:ahLst/>
              <a:cxnLst/>
              <a:rect l="l" t="t" r="r" b="b"/>
              <a:pathLst>
                <a:path w="6426" h="4152">
                  <a:moveTo>
                    <a:pt x="2374" y="2857"/>
                  </a:moveTo>
                  <a:lnTo>
                    <a:pt x="6426" y="4152"/>
                  </a:lnTo>
                  <a:lnTo>
                    <a:pt x="4368" y="1981"/>
                  </a:lnTo>
                  <a:lnTo>
                    <a:pt x="0" y="0"/>
                  </a:lnTo>
                  <a:lnTo>
                    <a:pt x="2374" y="2857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6060855" y="1354765"/>
              <a:ext cx="4152" cy="3302"/>
            </a:xfrm>
            <a:custGeom>
              <a:avLst/>
              <a:gdLst/>
              <a:ahLst/>
              <a:cxnLst/>
              <a:rect l="l" t="t" r="r" b="b"/>
              <a:pathLst>
                <a:path w="4152" h="3301">
                  <a:moveTo>
                    <a:pt x="3555" y="0"/>
                  </a:moveTo>
                  <a:lnTo>
                    <a:pt x="1244" y="533"/>
                  </a:lnTo>
                  <a:lnTo>
                    <a:pt x="0" y="3302"/>
                  </a:lnTo>
                  <a:lnTo>
                    <a:pt x="4152" y="1981"/>
                  </a:lnTo>
                  <a:lnTo>
                    <a:pt x="3555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5972310" y="1339206"/>
              <a:ext cx="2006" cy="2768"/>
            </a:xfrm>
            <a:custGeom>
              <a:avLst/>
              <a:gdLst/>
              <a:ahLst/>
              <a:cxnLst/>
              <a:rect l="l" t="t" r="r" b="b"/>
              <a:pathLst>
                <a:path w="2006" h="2768">
                  <a:moveTo>
                    <a:pt x="0" y="0"/>
                  </a:moveTo>
                  <a:lnTo>
                    <a:pt x="1295" y="2768"/>
                  </a:lnTo>
                  <a:lnTo>
                    <a:pt x="20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5964419" y="1336328"/>
              <a:ext cx="6324" cy="4432"/>
            </a:xfrm>
            <a:custGeom>
              <a:avLst/>
              <a:gdLst/>
              <a:ahLst/>
              <a:cxnLst/>
              <a:rect l="l" t="t" r="r" b="b"/>
              <a:pathLst>
                <a:path w="6324" h="4432">
                  <a:moveTo>
                    <a:pt x="4317" y="1574"/>
                  </a:moveTo>
                  <a:lnTo>
                    <a:pt x="0" y="0"/>
                  </a:lnTo>
                  <a:lnTo>
                    <a:pt x="736" y="1574"/>
                  </a:lnTo>
                  <a:lnTo>
                    <a:pt x="2247" y="2070"/>
                  </a:lnTo>
                  <a:lnTo>
                    <a:pt x="6324" y="4432"/>
                  </a:lnTo>
                  <a:lnTo>
                    <a:pt x="4317" y="157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5944743" y="1337179"/>
              <a:ext cx="1498" cy="723"/>
            </a:xfrm>
            <a:custGeom>
              <a:avLst/>
              <a:gdLst/>
              <a:ahLst/>
              <a:cxnLst/>
              <a:rect l="l" t="t" r="r" b="b"/>
              <a:pathLst>
                <a:path w="1498" h="723">
                  <a:moveTo>
                    <a:pt x="1498" y="723"/>
                  </a:moveTo>
                  <a:lnTo>
                    <a:pt x="761" y="0"/>
                  </a:lnTo>
                </a:path>
                <a:path w="1498" h="723">
                  <a:moveTo>
                    <a:pt x="0" y="0"/>
                  </a:moveTo>
                  <a:lnTo>
                    <a:pt x="761" y="0"/>
                  </a:lnTo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5944740" y="1334294"/>
              <a:ext cx="3556" cy="3606"/>
            </a:xfrm>
            <a:custGeom>
              <a:avLst/>
              <a:gdLst/>
              <a:ahLst/>
              <a:cxnLst/>
              <a:rect l="l" t="t" r="r" b="b"/>
              <a:pathLst>
                <a:path w="3555" h="3606">
                  <a:moveTo>
                    <a:pt x="0" y="825"/>
                  </a:moveTo>
                  <a:lnTo>
                    <a:pt x="3556" y="3606"/>
                  </a:lnTo>
                  <a:lnTo>
                    <a:pt x="0" y="0"/>
                  </a:lnTo>
                  <a:lnTo>
                    <a:pt x="0" y="82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5939891" y="1334363"/>
              <a:ext cx="3568" cy="2032"/>
            </a:xfrm>
            <a:custGeom>
              <a:avLst/>
              <a:gdLst/>
              <a:ahLst/>
              <a:cxnLst/>
              <a:rect l="l" t="t" r="r" b="b"/>
              <a:pathLst>
                <a:path w="3568" h="2031">
                  <a:moveTo>
                    <a:pt x="0" y="0"/>
                  </a:moveTo>
                  <a:lnTo>
                    <a:pt x="787" y="762"/>
                  </a:lnTo>
                  <a:lnTo>
                    <a:pt x="3568" y="20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6070600" y="1354778"/>
              <a:ext cx="1485" cy="520"/>
            </a:xfrm>
            <a:custGeom>
              <a:avLst/>
              <a:gdLst/>
              <a:ahLst/>
              <a:cxnLst/>
              <a:rect l="l" t="t" r="r" b="b"/>
              <a:pathLst>
                <a:path w="1485" h="520">
                  <a:moveTo>
                    <a:pt x="0" y="520"/>
                  </a:moveTo>
                  <a:lnTo>
                    <a:pt x="1485" y="520"/>
                  </a:lnTo>
                  <a:lnTo>
                    <a:pt x="723" y="0"/>
                  </a:lnTo>
                  <a:lnTo>
                    <a:pt x="0" y="52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5946241" y="1333608"/>
              <a:ext cx="2857" cy="2019"/>
            </a:xfrm>
            <a:custGeom>
              <a:avLst/>
              <a:gdLst/>
              <a:ahLst/>
              <a:cxnLst/>
              <a:rect l="l" t="t" r="r" b="b"/>
              <a:pathLst>
                <a:path w="2857" h="2019">
                  <a:moveTo>
                    <a:pt x="0" y="685"/>
                  </a:moveTo>
                  <a:lnTo>
                    <a:pt x="2057" y="2019"/>
                  </a:lnTo>
                  <a:lnTo>
                    <a:pt x="2857" y="2019"/>
                  </a:lnTo>
                  <a:lnTo>
                    <a:pt x="2057" y="685"/>
                  </a:lnTo>
                  <a:lnTo>
                    <a:pt x="495" y="0"/>
                  </a:lnTo>
                  <a:lnTo>
                    <a:pt x="0" y="68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5969991" y="1333608"/>
              <a:ext cx="2895" cy="4292"/>
            </a:xfrm>
            <a:custGeom>
              <a:avLst/>
              <a:gdLst/>
              <a:ahLst/>
              <a:cxnLst/>
              <a:rect l="l" t="t" r="r" b="b"/>
              <a:pathLst>
                <a:path w="2895" h="4292">
                  <a:moveTo>
                    <a:pt x="0" y="685"/>
                  </a:moveTo>
                  <a:lnTo>
                    <a:pt x="0" y="3568"/>
                  </a:lnTo>
                  <a:lnTo>
                    <a:pt x="2895" y="4292"/>
                  </a:lnTo>
                  <a:lnTo>
                    <a:pt x="2895" y="2781"/>
                  </a:lnTo>
                  <a:lnTo>
                    <a:pt x="2324" y="0"/>
                  </a:lnTo>
                  <a:lnTo>
                    <a:pt x="0" y="68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5941143" y="1332298"/>
              <a:ext cx="3594" cy="1993"/>
            </a:xfrm>
            <a:custGeom>
              <a:avLst/>
              <a:gdLst/>
              <a:ahLst/>
              <a:cxnLst/>
              <a:rect l="l" t="t" r="r" b="b"/>
              <a:pathLst>
                <a:path w="3594" h="1993">
                  <a:moveTo>
                    <a:pt x="0" y="0"/>
                  </a:moveTo>
                  <a:lnTo>
                    <a:pt x="787" y="533"/>
                  </a:lnTo>
                  <a:lnTo>
                    <a:pt x="2324" y="1993"/>
                  </a:lnTo>
                  <a:lnTo>
                    <a:pt x="1587" y="533"/>
                  </a:lnTo>
                  <a:lnTo>
                    <a:pt x="2324" y="533"/>
                  </a:lnTo>
                  <a:lnTo>
                    <a:pt x="787" y="0"/>
                  </a:lnTo>
                  <a:lnTo>
                    <a:pt x="0" y="0"/>
                  </a:lnTo>
                  <a:close/>
                </a:path>
                <a:path w="3594" h="1993">
                  <a:moveTo>
                    <a:pt x="2844" y="1308"/>
                  </a:moveTo>
                  <a:lnTo>
                    <a:pt x="3594" y="1308"/>
                  </a:lnTo>
                  <a:lnTo>
                    <a:pt x="2324" y="533"/>
                  </a:lnTo>
                  <a:lnTo>
                    <a:pt x="2844" y="1308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5963114" y="1332827"/>
              <a:ext cx="5626" cy="4356"/>
            </a:xfrm>
            <a:custGeom>
              <a:avLst/>
              <a:gdLst/>
              <a:ahLst/>
              <a:cxnLst/>
              <a:rect l="l" t="t" r="r" b="b"/>
              <a:pathLst>
                <a:path w="5626" h="4356">
                  <a:moveTo>
                    <a:pt x="1308" y="2806"/>
                  </a:moveTo>
                  <a:lnTo>
                    <a:pt x="5626" y="4356"/>
                  </a:lnTo>
                  <a:lnTo>
                    <a:pt x="3556" y="1536"/>
                  </a:lnTo>
                  <a:lnTo>
                    <a:pt x="0" y="0"/>
                  </a:lnTo>
                  <a:lnTo>
                    <a:pt x="1308" y="2806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5936333" y="1331613"/>
              <a:ext cx="4813" cy="1993"/>
            </a:xfrm>
            <a:custGeom>
              <a:avLst/>
              <a:gdLst/>
              <a:ahLst/>
              <a:cxnLst/>
              <a:rect l="l" t="t" r="r" b="b"/>
              <a:pathLst>
                <a:path w="4813" h="1993">
                  <a:moveTo>
                    <a:pt x="1562" y="1181"/>
                  </a:moveTo>
                  <a:lnTo>
                    <a:pt x="4813" y="1993"/>
                  </a:lnTo>
                  <a:lnTo>
                    <a:pt x="2806" y="685"/>
                  </a:lnTo>
                  <a:lnTo>
                    <a:pt x="0" y="0"/>
                  </a:lnTo>
                  <a:lnTo>
                    <a:pt x="1562" y="1181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5943464" y="1330785"/>
              <a:ext cx="2070" cy="2006"/>
            </a:xfrm>
            <a:custGeom>
              <a:avLst/>
              <a:gdLst/>
              <a:ahLst/>
              <a:cxnLst/>
              <a:rect l="l" t="t" r="r" b="b"/>
              <a:pathLst>
                <a:path w="2070" h="2006">
                  <a:moveTo>
                    <a:pt x="0" y="0"/>
                  </a:moveTo>
                  <a:lnTo>
                    <a:pt x="0" y="1511"/>
                  </a:lnTo>
                  <a:lnTo>
                    <a:pt x="2070" y="2006"/>
                  </a:lnTo>
                  <a:lnTo>
                    <a:pt x="1282" y="787"/>
                  </a:lnTo>
                  <a:lnTo>
                    <a:pt x="5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5933523" y="1328720"/>
              <a:ext cx="7150" cy="3632"/>
            </a:xfrm>
            <a:custGeom>
              <a:avLst/>
              <a:gdLst/>
              <a:ahLst/>
              <a:cxnLst/>
              <a:rect l="l" t="t" r="r" b="b"/>
              <a:pathLst>
                <a:path w="7150" h="3632">
                  <a:moveTo>
                    <a:pt x="762" y="1308"/>
                  </a:moveTo>
                  <a:lnTo>
                    <a:pt x="2806" y="2070"/>
                  </a:lnTo>
                  <a:lnTo>
                    <a:pt x="7150" y="3632"/>
                  </a:lnTo>
                  <a:lnTo>
                    <a:pt x="6362" y="2819"/>
                  </a:lnTo>
                  <a:lnTo>
                    <a:pt x="2806" y="1308"/>
                  </a:lnTo>
                  <a:lnTo>
                    <a:pt x="0" y="0"/>
                  </a:lnTo>
                  <a:lnTo>
                    <a:pt x="762" y="1308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5946738" y="1332794"/>
              <a:ext cx="800" cy="0"/>
            </a:xfrm>
            <a:custGeom>
              <a:avLst/>
              <a:gdLst/>
              <a:ahLst/>
              <a:cxnLst/>
              <a:rect l="l" t="t" r="r" b="b"/>
              <a:pathLst>
                <a:path w="800">
                  <a:moveTo>
                    <a:pt x="0" y="0"/>
                  </a:moveTo>
                  <a:lnTo>
                    <a:pt x="800" y="0"/>
                  </a:lnTo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7" name="object 317"/>
            <p:cNvSpPr/>
            <p:nvPr/>
          </p:nvSpPr>
          <p:spPr>
            <a:xfrm>
              <a:off x="6071323" y="1348402"/>
              <a:ext cx="14833" cy="4051"/>
            </a:xfrm>
            <a:custGeom>
              <a:avLst/>
              <a:gdLst/>
              <a:ahLst/>
              <a:cxnLst/>
              <a:rect l="l" t="t" r="r" b="b"/>
              <a:pathLst>
                <a:path w="14833" h="4051">
                  <a:moveTo>
                    <a:pt x="14071" y="0"/>
                  </a:moveTo>
                  <a:lnTo>
                    <a:pt x="0" y="3606"/>
                  </a:lnTo>
                  <a:lnTo>
                    <a:pt x="3556" y="4051"/>
                  </a:lnTo>
                  <a:lnTo>
                    <a:pt x="4838" y="3606"/>
                  </a:lnTo>
                  <a:lnTo>
                    <a:pt x="14833" y="736"/>
                  </a:lnTo>
                  <a:lnTo>
                    <a:pt x="14071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6076163" y="1351224"/>
              <a:ext cx="5080" cy="1993"/>
            </a:xfrm>
            <a:custGeom>
              <a:avLst/>
              <a:gdLst/>
              <a:ahLst/>
              <a:cxnLst/>
              <a:rect l="l" t="t" r="r" b="b"/>
              <a:pathLst>
                <a:path w="5079" h="1993">
                  <a:moveTo>
                    <a:pt x="2324" y="787"/>
                  </a:moveTo>
                  <a:lnTo>
                    <a:pt x="0" y="1993"/>
                  </a:lnTo>
                  <a:lnTo>
                    <a:pt x="3619" y="1231"/>
                  </a:lnTo>
                  <a:lnTo>
                    <a:pt x="5079" y="0"/>
                  </a:lnTo>
                  <a:lnTo>
                    <a:pt x="2324" y="787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9" name="object 319"/>
            <p:cNvSpPr/>
            <p:nvPr/>
          </p:nvSpPr>
          <p:spPr>
            <a:xfrm>
              <a:off x="5937895" y="1328720"/>
              <a:ext cx="2781" cy="2819"/>
            </a:xfrm>
            <a:custGeom>
              <a:avLst/>
              <a:gdLst/>
              <a:ahLst/>
              <a:cxnLst/>
              <a:rect l="l" t="t" r="r" b="b"/>
              <a:pathLst>
                <a:path w="2781" h="2819">
                  <a:moveTo>
                    <a:pt x="533" y="1308"/>
                  </a:moveTo>
                  <a:lnTo>
                    <a:pt x="1993" y="2819"/>
                  </a:lnTo>
                  <a:lnTo>
                    <a:pt x="2781" y="2819"/>
                  </a:lnTo>
                  <a:lnTo>
                    <a:pt x="1993" y="2070"/>
                  </a:lnTo>
                  <a:lnTo>
                    <a:pt x="1993" y="1308"/>
                  </a:lnTo>
                  <a:lnTo>
                    <a:pt x="2781" y="2070"/>
                  </a:lnTo>
                  <a:lnTo>
                    <a:pt x="1993" y="838"/>
                  </a:lnTo>
                  <a:lnTo>
                    <a:pt x="0" y="0"/>
                  </a:lnTo>
                  <a:lnTo>
                    <a:pt x="533" y="1308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5967119" y="1329545"/>
              <a:ext cx="3594" cy="3251"/>
            </a:xfrm>
            <a:custGeom>
              <a:avLst/>
              <a:gdLst/>
              <a:ahLst/>
              <a:cxnLst/>
              <a:rect l="l" t="t" r="r" b="b"/>
              <a:pathLst>
                <a:path w="3594" h="3251">
                  <a:moveTo>
                    <a:pt x="863" y="482"/>
                  </a:moveTo>
                  <a:lnTo>
                    <a:pt x="0" y="3251"/>
                  </a:lnTo>
                  <a:lnTo>
                    <a:pt x="3594" y="3251"/>
                  </a:lnTo>
                  <a:lnTo>
                    <a:pt x="2425" y="0"/>
                  </a:lnTo>
                  <a:lnTo>
                    <a:pt x="863" y="48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5961087" y="1329559"/>
              <a:ext cx="6032" cy="4737"/>
            </a:xfrm>
            <a:custGeom>
              <a:avLst/>
              <a:gdLst/>
              <a:ahLst/>
              <a:cxnLst/>
              <a:rect l="l" t="t" r="r" b="b"/>
              <a:pathLst>
                <a:path w="6032" h="4737">
                  <a:moveTo>
                    <a:pt x="482" y="2019"/>
                  </a:moveTo>
                  <a:lnTo>
                    <a:pt x="2844" y="3276"/>
                  </a:lnTo>
                  <a:lnTo>
                    <a:pt x="6032" y="4737"/>
                  </a:lnTo>
                  <a:lnTo>
                    <a:pt x="5575" y="2743"/>
                  </a:lnTo>
                  <a:lnTo>
                    <a:pt x="2844" y="1231"/>
                  </a:lnTo>
                  <a:lnTo>
                    <a:pt x="0" y="0"/>
                  </a:lnTo>
                  <a:lnTo>
                    <a:pt x="482" y="2019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5939891" y="1327982"/>
              <a:ext cx="2082" cy="2806"/>
            </a:xfrm>
            <a:custGeom>
              <a:avLst/>
              <a:gdLst/>
              <a:ahLst/>
              <a:cxnLst/>
              <a:rect l="l" t="t" r="r" b="b"/>
              <a:pathLst>
                <a:path w="2082" h="2806">
                  <a:moveTo>
                    <a:pt x="0" y="0"/>
                  </a:moveTo>
                  <a:lnTo>
                    <a:pt x="2082" y="2806"/>
                  </a:lnTo>
                  <a:lnTo>
                    <a:pt x="78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5929421" y="1325150"/>
              <a:ext cx="6908" cy="4419"/>
            </a:xfrm>
            <a:custGeom>
              <a:avLst/>
              <a:gdLst/>
              <a:ahLst/>
              <a:cxnLst/>
              <a:rect l="l" t="t" r="r" b="b"/>
              <a:pathLst>
                <a:path w="6908" h="4419">
                  <a:moveTo>
                    <a:pt x="2768" y="2832"/>
                  </a:moveTo>
                  <a:lnTo>
                    <a:pt x="6908" y="4419"/>
                  </a:lnTo>
                  <a:lnTo>
                    <a:pt x="3390" y="1270"/>
                  </a:lnTo>
                  <a:lnTo>
                    <a:pt x="0" y="0"/>
                  </a:lnTo>
                  <a:lnTo>
                    <a:pt x="2768" y="283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6082043" y="1349691"/>
              <a:ext cx="3390" cy="2768"/>
            </a:xfrm>
            <a:custGeom>
              <a:avLst/>
              <a:gdLst/>
              <a:ahLst/>
              <a:cxnLst/>
              <a:rect l="l" t="t" r="r" b="b"/>
              <a:pathLst>
                <a:path w="3390" h="2768">
                  <a:moveTo>
                    <a:pt x="2806" y="0"/>
                  </a:moveTo>
                  <a:lnTo>
                    <a:pt x="0" y="2768"/>
                  </a:lnTo>
                  <a:lnTo>
                    <a:pt x="3390" y="2324"/>
                  </a:lnTo>
                  <a:lnTo>
                    <a:pt x="2806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6087672" y="1334327"/>
              <a:ext cx="32156" cy="23736"/>
            </a:xfrm>
            <a:custGeom>
              <a:avLst/>
              <a:gdLst/>
              <a:ahLst/>
              <a:cxnLst/>
              <a:rect l="l" t="t" r="r" b="b"/>
              <a:pathLst>
                <a:path w="32156" h="23736">
                  <a:moveTo>
                    <a:pt x="29349" y="23736"/>
                  </a:moveTo>
                  <a:lnTo>
                    <a:pt x="32156" y="23736"/>
                  </a:lnTo>
                  <a:lnTo>
                    <a:pt x="19684" y="12026"/>
                  </a:lnTo>
                  <a:lnTo>
                    <a:pt x="12522" y="6426"/>
                  </a:lnTo>
                  <a:lnTo>
                    <a:pt x="4876" y="787"/>
                  </a:lnTo>
                  <a:lnTo>
                    <a:pt x="4051" y="787"/>
                  </a:lnTo>
                  <a:lnTo>
                    <a:pt x="16078" y="9740"/>
                  </a:lnTo>
                  <a:lnTo>
                    <a:pt x="27304" y="19697"/>
                  </a:lnTo>
                  <a:lnTo>
                    <a:pt x="26492" y="19697"/>
                  </a:lnTo>
                  <a:lnTo>
                    <a:pt x="15290" y="10464"/>
                  </a:lnTo>
                  <a:lnTo>
                    <a:pt x="3327" y="787"/>
                  </a:lnTo>
                  <a:lnTo>
                    <a:pt x="0" y="0"/>
                  </a:lnTo>
                  <a:lnTo>
                    <a:pt x="1282" y="2006"/>
                  </a:lnTo>
                  <a:lnTo>
                    <a:pt x="4051" y="4876"/>
                  </a:lnTo>
                  <a:lnTo>
                    <a:pt x="9690" y="9740"/>
                  </a:lnTo>
                  <a:lnTo>
                    <a:pt x="16078" y="11264"/>
                  </a:lnTo>
                  <a:lnTo>
                    <a:pt x="20129" y="14808"/>
                  </a:lnTo>
                  <a:lnTo>
                    <a:pt x="18122" y="16116"/>
                  </a:lnTo>
                  <a:lnTo>
                    <a:pt x="29349" y="23736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5933504" y="1325147"/>
              <a:ext cx="2832" cy="2832"/>
            </a:xfrm>
            <a:custGeom>
              <a:avLst/>
              <a:gdLst/>
              <a:ahLst/>
              <a:cxnLst/>
              <a:rect l="l" t="t" r="r" b="b"/>
              <a:pathLst>
                <a:path w="2832" h="2832">
                  <a:moveTo>
                    <a:pt x="0" y="787"/>
                  </a:moveTo>
                  <a:lnTo>
                    <a:pt x="2832" y="2832"/>
                  </a:lnTo>
                  <a:lnTo>
                    <a:pt x="2832" y="1993"/>
                  </a:lnTo>
                  <a:lnTo>
                    <a:pt x="0" y="0"/>
                  </a:lnTo>
                  <a:lnTo>
                    <a:pt x="0" y="787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5937125" y="1325936"/>
              <a:ext cx="2006" cy="2044"/>
            </a:xfrm>
            <a:custGeom>
              <a:avLst/>
              <a:gdLst/>
              <a:ahLst/>
              <a:cxnLst/>
              <a:rect l="l" t="t" r="r" b="b"/>
              <a:pathLst>
                <a:path w="2006" h="2044">
                  <a:moveTo>
                    <a:pt x="0" y="482"/>
                  </a:moveTo>
                  <a:lnTo>
                    <a:pt x="1244" y="2044"/>
                  </a:lnTo>
                  <a:lnTo>
                    <a:pt x="2006" y="1206"/>
                  </a:lnTo>
                  <a:lnTo>
                    <a:pt x="0" y="0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5965155" y="1326415"/>
              <a:ext cx="1955" cy="4368"/>
            </a:xfrm>
            <a:custGeom>
              <a:avLst/>
              <a:gdLst/>
              <a:ahLst/>
              <a:cxnLst/>
              <a:rect l="l" t="t" r="r" b="b"/>
              <a:pathLst>
                <a:path w="1955" h="4368">
                  <a:moveTo>
                    <a:pt x="0" y="723"/>
                  </a:moveTo>
                  <a:lnTo>
                    <a:pt x="774" y="4368"/>
                  </a:lnTo>
                  <a:lnTo>
                    <a:pt x="1955" y="0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6096019" y="1336334"/>
              <a:ext cx="25311" cy="21729"/>
            </a:xfrm>
            <a:custGeom>
              <a:avLst/>
              <a:gdLst/>
              <a:ahLst/>
              <a:cxnLst/>
              <a:rect l="l" t="t" r="r" b="b"/>
              <a:pathLst>
                <a:path w="25311" h="21729">
                  <a:moveTo>
                    <a:pt x="25311" y="21729"/>
                  </a:moveTo>
                  <a:lnTo>
                    <a:pt x="21691" y="18453"/>
                  </a:lnTo>
                  <a:lnTo>
                    <a:pt x="17627" y="14109"/>
                  </a:lnTo>
                  <a:lnTo>
                    <a:pt x="8966" y="7150"/>
                  </a:lnTo>
                  <a:lnTo>
                    <a:pt x="0" y="0"/>
                  </a:lnTo>
                  <a:lnTo>
                    <a:pt x="16090" y="13360"/>
                  </a:lnTo>
                  <a:lnTo>
                    <a:pt x="24599" y="21729"/>
                  </a:lnTo>
                  <a:lnTo>
                    <a:pt x="25311" y="21729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5956715" y="1324424"/>
              <a:ext cx="7213" cy="5600"/>
            </a:xfrm>
            <a:custGeom>
              <a:avLst/>
              <a:gdLst/>
              <a:ahLst/>
              <a:cxnLst/>
              <a:rect l="l" t="t" r="r" b="b"/>
              <a:pathLst>
                <a:path w="7213" h="5600">
                  <a:moveTo>
                    <a:pt x="774" y="1511"/>
                  </a:moveTo>
                  <a:lnTo>
                    <a:pt x="4356" y="4305"/>
                  </a:lnTo>
                  <a:lnTo>
                    <a:pt x="7213" y="5600"/>
                  </a:lnTo>
                  <a:lnTo>
                    <a:pt x="4851" y="1993"/>
                  </a:lnTo>
                  <a:lnTo>
                    <a:pt x="0" y="0"/>
                  </a:lnTo>
                  <a:lnTo>
                    <a:pt x="774" y="1511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5926608" y="1323082"/>
              <a:ext cx="4889" cy="2070"/>
            </a:xfrm>
            <a:custGeom>
              <a:avLst/>
              <a:gdLst/>
              <a:ahLst/>
              <a:cxnLst/>
              <a:rect l="l" t="t" r="r" b="b"/>
              <a:pathLst>
                <a:path w="4889" h="2070">
                  <a:moveTo>
                    <a:pt x="533" y="520"/>
                  </a:moveTo>
                  <a:lnTo>
                    <a:pt x="2057" y="1346"/>
                  </a:lnTo>
                  <a:lnTo>
                    <a:pt x="4889" y="2070"/>
                  </a:lnTo>
                  <a:lnTo>
                    <a:pt x="3352" y="520"/>
                  </a:lnTo>
                  <a:lnTo>
                    <a:pt x="0" y="0"/>
                  </a:lnTo>
                  <a:lnTo>
                    <a:pt x="533" y="52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5932773" y="1322432"/>
              <a:ext cx="2260" cy="2717"/>
            </a:xfrm>
            <a:custGeom>
              <a:avLst/>
              <a:gdLst/>
              <a:ahLst/>
              <a:cxnLst/>
              <a:rect l="l" t="t" r="r" b="b"/>
              <a:pathLst>
                <a:path w="2260" h="2717">
                  <a:moveTo>
                    <a:pt x="0" y="0"/>
                  </a:moveTo>
                  <a:lnTo>
                    <a:pt x="2260" y="2717"/>
                  </a:lnTo>
                  <a:lnTo>
                    <a:pt x="7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5929957" y="1321538"/>
              <a:ext cx="2857" cy="2895"/>
            </a:xfrm>
            <a:custGeom>
              <a:avLst/>
              <a:gdLst/>
              <a:ahLst/>
              <a:cxnLst/>
              <a:rect l="l" t="t" r="r" b="b"/>
              <a:pathLst>
                <a:path w="2857" h="2895">
                  <a:moveTo>
                    <a:pt x="0" y="0"/>
                  </a:moveTo>
                  <a:lnTo>
                    <a:pt x="2857" y="2895"/>
                  </a:lnTo>
                  <a:lnTo>
                    <a:pt x="7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6004477" y="1322431"/>
              <a:ext cx="37985" cy="17500"/>
            </a:xfrm>
            <a:custGeom>
              <a:avLst/>
              <a:gdLst/>
              <a:ahLst/>
              <a:cxnLst/>
              <a:rect l="l" t="t" r="r" b="b"/>
              <a:pathLst>
                <a:path w="37985" h="17500">
                  <a:moveTo>
                    <a:pt x="16332" y="2717"/>
                  </a:moveTo>
                  <a:lnTo>
                    <a:pt x="13474" y="1943"/>
                  </a:lnTo>
                  <a:lnTo>
                    <a:pt x="9169" y="1943"/>
                  </a:lnTo>
                  <a:lnTo>
                    <a:pt x="6350" y="647"/>
                  </a:lnTo>
                  <a:lnTo>
                    <a:pt x="2298" y="0"/>
                  </a:lnTo>
                  <a:lnTo>
                    <a:pt x="0" y="1168"/>
                  </a:lnTo>
                  <a:lnTo>
                    <a:pt x="749" y="3987"/>
                  </a:lnTo>
                  <a:lnTo>
                    <a:pt x="5067" y="7137"/>
                  </a:lnTo>
                  <a:lnTo>
                    <a:pt x="7162" y="9867"/>
                  </a:lnTo>
                  <a:lnTo>
                    <a:pt x="10706" y="11175"/>
                  </a:lnTo>
                  <a:lnTo>
                    <a:pt x="14262" y="11937"/>
                  </a:lnTo>
                  <a:lnTo>
                    <a:pt x="14808" y="11175"/>
                  </a:lnTo>
                  <a:lnTo>
                    <a:pt x="15532" y="8356"/>
                  </a:lnTo>
                  <a:lnTo>
                    <a:pt x="25539" y="12687"/>
                  </a:lnTo>
                  <a:lnTo>
                    <a:pt x="37274" y="17500"/>
                  </a:lnTo>
                  <a:lnTo>
                    <a:pt x="37985" y="17500"/>
                  </a:lnTo>
                  <a:lnTo>
                    <a:pt x="16332" y="8356"/>
                  </a:lnTo>
                  <a:lnTo>
                    <a:pt x="16332" y="7594"/>
                  </a:lnTo>
                  <a:lnTo>
                    <a:pt x="19126" y="7137"/>
                  </a:lnTo>
                  <a:lnTo>
                    <a:pt x="19126" y="4749"/>
                  </a:lnTo>
                  <a:lnTo>
                    <a:pt x="16332" y="2717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5" name="object 335"/>
            <p:cNvSpPr/>
            <p:nvPr/>
          </p:nvSpPr>
          <p:spPr>
            <a:xfrm>
              <a:off x="5957496" y="1321571"/>
              <a:ext cx="5626" cy="5562"/>
            </a:xfrm>
            <a:custGeom>
              <a:avLst/>
              <a:gdLst/>
              <a:ahLst/>
              <a:cxnLst/>
              <a:rect l="l" t="t" r="r" b="b"/>
              <a:pathLst>
                <a:path w="5626" h="5562">
                  <a:moveTo>
                    <a:pt x="812" y="1511"/>
                  </a:moveTo>
                  <a:lnTo>
                    <a:pt x="1257" y="2806"/>
                  </a:lnTo>
                  <a:lnTo>
                    <a:pt x="5626" y="5562"/>
                  </a:lnTo>
                  <a:lnTo>
                    <a:pt x="4076" y="2806"/>
                  </a:lnTo>
                  <a:lnTo>
                    <a:pt x="0" y="0"/>
                  </a:lnTo>
                  <a:lnTo>
                    <a:pt x="812" y="1511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5923043" y="1319530"/>
              <a:ext cx="5448" cy="2794"/>
            </a:xfrm>
            <a:custGeom>
              <a:avLst/>
              <a:gdLst/>
              <a:ahLst/>
              <a:cxnLst/>
              <a:rect l="l" t="t" r="r" b="b"/>
              <a:pathLst>
                <a:path w="5448" h="2793">
                  <a:moveTo>
                    <a:pt x="3568" y="1282"/>
                  </a:moveTo>
                  <a:lnTo>
                    <a:pt x="0" y="0"/>
                  </a:lnTo>
                  <a:lnTo>
                    <a:pt x="749" y="1282"/>
                  </a:lnTo>
                  <a:lnTo>
                    <a:pt x="2819" y="2006"/>
                  </a:lnTo>
                  <a:lnTo>
                    <a:pt x="5448" y="2793"/>
                  </a:lnTo>
                  <a:lnTo>
                    <a:pt x="3568" y="128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5941143" y="1320819"/>
              <a:ext cx="4394" cy="3606"/>
            </a:xfrm>
            <a:custGeom>
              <a:avLst/>
              <a:gdLst/>
              <a:ahLst/>
              <a:cxnLst/>
              <a:rect l="l" t="t" r="r" b="b"/>
              <a:pathLst>
                <a:path w="4394" h="3606">
                  <a:moveTo>
                    <a:pt x="1587" y="1612"/>
                  </a:moveTo>
                  <a:lnTo>
                    <a:pt x="4394" y="3606"/>
                  </a:lnTo>
                  <a:lnTo>
                    <a:pt x="3594" y="1612"/>
                  </a:lnTo>
                  <a:lnTo>
                    <a:pt x="0" y="0"/>
                  </a:lnTo>
                  <a:lnTo>
                    <a:pt x="1587" y="161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5963121" y="1323077"/>
              <a:ext cx="3543" cy="3340"/>
            </a:xfrm>
            <a:custGeom>
              <a:avLst/>
              <a:gdLst/>
              <a:ahLst/>
              <a:cxnLst/>
              <a:rect l="l" t="t" r="r" b="b"/>
              <a:pathLst>
                <a:path w="3543" h="3340">
                  <a:moveTo>
                    <a:pt x="0" y="1295"/>
                  </a:moveTo>
                  <a:lnTo>
                    <a:pt x="0" y="2070"/>
                  </a:lnTo>
                  <a:lnTo>
                    <a:pt x="800" y="3340"/>
                  </a:lnTo>
                  <a:lnTo>
                    <a:pt x="2032" y="2857"/>
                  </a:lnTo>
                  <a:lnTo>
                    <a:pt x="3543" y="2070"/>
                  </a:lnTo>
                  <a:lnTo>
                    <a:pt x="2032" y="0"/>
                  </a:lnTo>
                  <a:lnTo>
                    <a:pt x="0" y="129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5946738" y="1321569"/>
              <a:ext cx="3111" cy="2857"/>
            </a:xfrm>
            <a:custGeom>
              <a:avLst/>
              <a:gdLst/>
              <a:ahLst/>
              <a:cxnLst/>
              <a:rect l="l" t="t" r="r" b="b"/>
              <a:pathLst>
                <a:path w="3111" h="2857">
                  <a:moveTo>
                    <a:pt x="0" y="863"/>
                  </a:moveTo>
                  <a:lnTo>
                    <a:pt x="3111" y="2857"/>
                  </a:lnTo>
                  <a:lnTo>
                    <a:pt x="2362" y="0"/>
                  </a:lnTo>
                  <a:lnTo>
                    <a:pt x="0" y="863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6098145" y="1347564"/>
              <a:ext cx="1231" cy="2133"/>
            </a:xfrm>
            <a:custGeom>
              <a:avLst/>
              <a:gdLst/>
              <a:ahLst/>
              <a:cxnLst/>
              <a:rect l="l" t="t" r="r" b="b"/>
              <a:pathLst>
                <a:path w="1231" h="2133">
                  <a:moveTo>
                    <a:pt x="0" y="838"/>
                  </a:moveTo>
                  <a:lnTo>
                    <a:pt x="736" y="2133"/>
                  </a:lnTo>
                  <a:lnTo>
                    <a:pt x="1231" y="2133"/>
                  </a:lnTo>
                  <a:lnTo>
                    <a:pt x="0" y="0"/>
                  </a:lnTo>
                  <a:lnTo>
                    <a:pt x="0" y="838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6099399" y="1348402"/>
              <a:ext cx="2844" cy="1308"/>
            </a:xfrm>
            <a:custGeom>
              <a:avLst/>
              <a:gdLst/>
              <a:ahLst/>
              <a:cxnLst/>
              <a:rect l="l" t="t" r="r" b="b"/>
              <a:pathLst>
                <a:path w="2844" h="1308">
                  <a:moveTo>
                    <a:pt x="1536" y="1308"/>
                  </a:moveTo>
                  <a:lnTo>
                    <a:pt x="2844" y="1308"/>
                  </a:lnTo>
                  <a:lnTo>
                    <a:pt x="0" y="0"/>
                  </a:lnTo>
                  <a:lnTo>
                    <a:pt x="1536" y="1308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5929957" y="1319529"/>
              <a:ext cx="2235" cy="2006"/>
            </a:xfrm>
            <a:custGeom>
              <a:avLst/>
              <a:gdLst/>
              <a:ahLst/>
              <a:cxnLst/>
              <a:rect l="l" t="t" r="r" b="b"/>
              <a:pathLst>
                <a:path w="2235" h="2006">
                  <a:moveTo>
                    <a:pt x="0" y="0"/>
                  </a:moveTo>
                  <a:lnTo>
                    <a:pt x="0" y="1282"/>
                  </a:lnTo>
                  <a:lnTo>
                    <a:pt x="774" y="2006"/>
                  </a:lnTo>
                  <a:lnTo>
                    <a:pt x="2235" y="2006"/>
                  </a:lnTo>
                  <a:lnTo>
                    <a:pt x="2235" y="1282"/>
                  </a:lnTo>
                  <a:lnTo>
                    <a:pt x="1536" y="787"/>
                  </a:lnTo>
                  <a:lnTo>
                    <a:pt x="7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5926608" y="1318806"/>
              <a:ext cx="2819" cy="2730"/>
            </a:xfrm>
            <a:custGeom>
              <a:avLst/>
              <a:gdLst/>
              <a:ahLst/>
              <a:cxnLst/>
              <a:rect l="l" t="t" r="r" b="b"/>
              <a:pathLst>
                <a:path w="2819" h="2730">
                  <a:moveTo>
                    <a:pt x="533" y="1511"/>
                  </a:moveTo>
                  <a:lnTo>
                    <a:pt x="2057" y="2730"/>
                  </a:lnTo>
                  <a:lnTo>
                    <a:pt x="1269" y="1511"/>
                  </a:lnTo>
                  <a:lnTo>
                    <a:pt x="2819" y="2032"/>
                  </a:lnTo>
                  <a:lnTo>
                    <a:pt x="2819" y="1511"/>
                  </a:lnTo>
                  <a:lnTo>
                    <a:pt x="2057" y="723"/>
                  </a:lnTo>
                  <a:lnTo>
                    <a:pt x="0" y="0"/>
                  </a:lnTo>
                  <a:lnTo>
                    <a:pt x="533" y="1511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6094569" y="1347559"/>
              <a:ext cx="2794" cy="838"/>
            </a:xfrm>
            <a:custGeom>
              <a:avLst/>
              <a:gdLst/>
              <a:ahLst/>
              <a:cxnLst/>
              <a:rect l="l" t="t" r="r" b="b"/>
              <a:pathLst>
                <a:path w="2794" h="838">
                  <a:moveTo>
                    <a:pt x="711" y="0"/>
                  </a:moveTo>
                  <a:lnTo>
                    <a:pt x="0" y="0"/>
                  </a:lnTo>
                  <a:lnTo>
                    <a:pt x="2019" y="838"/>
                  </a:lnTo>
                  <a:lnTo>
                    <a:pt x="2793" y="0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6099368" y="1346356"/>
              <a:ext cx="3594" cy="3340"/>
            </a:xfrm>
            <a:custGeom>
              <a:avLst/>
              <a:gdLst/>
              <a:ahLst/>
              <a:cxnLst/>
              <a:rect l="l" t="t" r="r" b="b"/>
              <a:pathLst>
                <a:path w="3594" h="3340">
                  <a:moveTo>
                    <a:pt x="2362" y="0"/>
                  </a:moveTo>
                  <a:lnTo>
                    <a:pt x="0" y="546"/>
                  </a:lnTo>
                  <a:lnTo>
                    <a:pt x="3594" y="3340"/>
                  </a:lnTo>
                  <a:lnTo>
                    <a:pt x="2870" y="0"/>
                  </a:lnTo>
                  <a:lnTo>
                    <a:pt x="2362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6103707" y="1347564"/>
              <a:ext cx="1270" cy="2146"/>
            </a:xfrm>
            <a:custGeom>
              <a:avLst/>
              <a:gdLst/>
              <a:ahLst/>
              <a:cxnLst/>
              <a:rect l="l" t="t" r="r" b="b"/>
              <a:pathLst>
                <a:path w="1270" h="2146">
                  <a:moveTo>
                    <a:pt x="800" y="2146"/>
                  </a:moveTo>
                  <a:lnTo>
                    <a:pt x="1269" y="1574"/>
                  </a:lnTo>
                  <a:lnTo>
                    <a:pt x="0" y="0"/>
                  </a:lnTo>
                  <a:lnTo>
                    <a:pt x="800" y="2146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5954712" y="1320318"/>
              <a:ext cx="774" cy="2768"/>
            </a:xfrm>
            <a:custGeom>
              <a:avLst/>
              <a:gdLst/>
              <a:ahLst/>
              <a:cxnLst/>
              <a:rect l="l" t="t" r="r" b="b"/>
              <a:pathLst>
                <a:path w="774" h="2768">
                  <a:moveTo>
                    <a:pt x="0" y="0"/>
                  </a:moveTo>
                  <a:lnTo>
                    <a:pt x="774" y="2768"/>
                  </a:lnTo>
                  <a:lnTo>
                    <a:pt x="7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8" name="object 348"/>
            <p:cNvSpPr/>
            <p:nvPr/>
          </p:nvSpPr>
          <p:spPr>
            <a:xfrm>
              <a:off x="6091721" y="1344787"/>
              <a:ext cx="7658" cy="2120"/>
            </a:xfrm>
            <a:custGeom>
              <a:avLst/>
              <a:gdLst/>
              <a:ahLst/>
              <a:cxnLst/>
              <a:rect l="l" t="t" r="r" b="b"/>
              <a:pathLst>
                <a:path w="7658" h="2120">
                  <a:moveTo>
                    <a:pt x="0" y="2120"/>
                  </a:moveTo>
                  <a:lnTo>
                    <a:pt x="3556" y="2120"/>
                  </a:lnTo>
                  <a:lnTo>
                    <a:pt x="7658" y="1574"/>
                  </a:lnTo>
                  <a:lnTo>
                    <a:pt x="7162" y="0"/>
                  </a:lnTo>
                  <a:lnTo>
                    <a:pt x="0" y="212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9" name="object 349"/>
            <p:cNvSpPr/>
            <p:nvPr/>
          </p:nvSpPr>
          <p:spPr>
            <a:xfrm>
              <a:off x="5923793" y="1318804"/>
              <a:ext cx="2070" cy="1511"/>
            </a:xfrm>
            <a:custGeom>
              <a:avLst/>
              <a:gdLst/>
              <a:ahLst/>
              <a:cxnLst/>
              <a:rect l="l" t="t" r="r" b="b"/>
              <a:pathLst>
                <a:path w="2070" h="1511">
                  <a:moveTo>
                    <a:pt x="0" y="0"/>
                  </a:moveTo>
                  <a:lnTo>
                    <a:pt x="558" y="723"/>
                  </a:lnTo>
                  <a:lnTo>
                    <a:pt x="2070" y="1511"/>
                  </a:lnTo>
                  <a:lnTo>
                    <a:pt x="13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6105792" y="1348404"/>
              <a:ext cx="749" cy="736"/>
            </a:xfrm>
            <a:custGeom>
              <a:avLst/>
              <a:gdLst/>
              <a:ahLst/>
              <a:cxnLst/>
              <a:rect l="l" t="t" r="r" b="b"/>
              <a:pathLst>
                <a:path w="749" h="736">
                  <a:moveTo>
                    <a:pt x="749" y="736"/>
                  </a:moveTo>
                  <a:lnTo>
                    <a:pt x="0" y="0"/>
                  </a:lnTo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6020804" y="1332831"/>
              <a:ext cx="723" cy="774"/>
            </a:xfrm>
            <a:custGeom>
              <a:avLst/>
              <a:gdLst/>
              <a:ahLst/>
              <a:cxnLst/>
              <a:rect l="l" t="t" r="r" b="b"/>
              <a:pathLst>
                <a:path w="723" h="774">
                  <a:moveTo>
                    <a:pt x="0" y="774"/>
                  </a:moveTo>
                  <a:lnTo>
                    <a:pt x="723" y="774"/>
                  </a:lnTo>
                  <a:lnTo>
                    <a:pt x="723" y="0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5940673" y="1318768"/>
              <a:ext cx="3314" cy="2768"/>
            </a:xfrm>
            <a:custGeom>
              <a:avLst/>
              <a:gdLst/>
              <a:ahLst/>
              <a:cxnLst/>
              <a:rect l="l" t="t" r="r" b="b"/>
              <a:pathLst>
                <a:path w="3314" h="2768">
                  <a:moveTo>
                    <a:pt x="469" y="2044"/>
                  </a:moveTo>
                  <a:lnTo>
                    <a:pt x="3314" y="2768"/>
                  </a:lnTo>
                  <a:lnTo>
                    <a:pt x="0" y="0"/>
                  </a:lnTo>
                  <a:lnTo>
                    <a:pt x="469" y="204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3" name="object 353"/>
            <p:cNvSpPr/>
            <p:nvPr/>
          </p:nvSpPr>
          <p:spPr>
            <a:xfrm>
              <a:off x="5944740" y="1318804"/>
              <a:ext cx="1498" cy="2730"/>
            </a:xfrm>
            <a:custGeom>
              <a:avLst/>
              <a:gdLst/>
              <a:ahLst/>
              <a:cxnLst/>
              <a:rect l="l" t="t" r="r" b="b"/>
              <a:pathLst>
                <a:path w="1498" h="2730">
                  <a:moveTo>
                    <a:pt x="0" y="0"/>
                  </a:moveTo>
                  <a:lnTo>
                    <a:pt x="774" y="2730"/>
                  </a:lnTo>
                  <a:lnTo>
                    <a:pt x="14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4" name="object 354"/>
            <p:cNvSpPr/>
            <p:nvPr/>
          </p:nvSpPr>
          <p:spPr>
            <a:xfrm>
              <a:off x="5920990" y="1317515"/>
              <a:ext cx="2044" cy="1295"/>
            </a:xfrm>
            <a:custGeom>
              <a:avLst/>
              <a:gdLst/>
              <a:ahLst/>
              <a:cxnLst/>
              <a:rect l="l" t="t" r="r" b="b"/>
              <a:pathLst>
                <a:path w="2044" h="1295">
                  <a:moveTo>
                    <a:pt x="0" y="0"/>
                  </a:moveTo>
                  <a:lnTo>
                    <a:pt x="558" y="482"/>
                  </a:lnTo>
                  <a:lnTo>
                    <a:pt x="2044" y="1295"/>
                  </a:lnTo>
                  <a:lnTo>
                    <a:pt x="2044" y="482"/>
                  </a:lnTo>
                  <a:lnTo>
                    <a:pt x="55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5" name="object 355"/>
            <p:cNvSpPr/>
            <p:nvPr/>
          </p:nvSpPr>
          <p:spPr>
            <a:xfrm>
              <a:off x="5957489" y="1319556"/>
              <a:ext cx="3581" cy="3530"/>
            </a:xfrm>
            <a:custGeom>
              <a:avLst/>
              <a:gdLst/>
              <a:ahLst/>
              <a:cxnLst/>
              <a:rect l="l" t="t" r="r" b="b"/>
              <a:pathLst>
                <a:path w="3581" h="3530">
                  <a:moveTo>
                    <a:pt x="1270" y="0"/>
                  </a:moveTo>
                  <a:lnTo>
                    <a:pt x="0" y="762"/>
                  </a:lnTo>
                  <a:lnTo>
                    <a:pt x="812" y="1257"/>
                  </a:lnTo>
                  <a:lnTo>
                    <a:pt x="3581" y="3530"/>
                  </a:lnTo>
                  <a:lnTo>
                    <a:pt x="127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6" name="object 356"/>
            <p:cNvSpPr/>
            <p:nvPr/>
          </p:nvSpPr>
          <p:spPr>
            <a:xfrm>
              <a:off x="5961570" y="1319530"/>
              <a:ext cx="2857" cy="2895"/>
            </a:xfrm>
            <a:custGeom>
              <a:avLst/>
              <a:gdLst/>
              <a:ahLst/>
              <a:cxnLst/>
              <a:rect l="l" t="t" r="r" b="b"/>
              <a:pathLst>
                <a:path w="2857" h="2895">
                  <a:moveTo>
                    <a:pt x="0" y="1282"/>
                  </a:moveTo>
                  <a:lnTo>
                    <a:pt x="2857" y="2895"/>
                  </a:lnTo>
                  <a:lnTo>
                    <a:pt x="1549" y="0"/>
                  </a:lnTo>
                  <a:lnTo>
                    <a:pt x="0" y="128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7" name="object 357"/>
            <p:cNvSpPr/>
            <p:nvPr/>
          </p:nvSpPr>
          <p:spPr>
            <a:xfrm>
              <a:off x="5925864" y="1315937"/>
              <a:ext cx="2006" cy="2870"/>
            </a:xfrm>
            <a:custGeom>
              <a:avLst/>
              <a:gdLst/>
              <a:ahLst/>
              <a:cxnLst/>
              <a:rect l="l" t="t" r="r" b="b"/>
              <a:pathLst>
                <a:path w="2006" h="2870">
                  <a:moveTo>
                    <a:pt x="0" y="838"/>
                  </a:moveTo>
                  <a:lnTo>
                    <a:pt x="2006" y="2870"/>
                  </a:lnTo>
                  <a:lnTo>
                    <a:pt x="2006" y="1574"/>
                  </a:lnTo>
                  <a:lnTo>
                    <a:pt x="0" y="0"/>
                  </a:lnTo>
                  <a:lnTo>
                    <a:pt x="0" y="838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5923048" y="1315932"/>
              <a:ext cx="3556" cy="2070"/>
            </a:xfrm>
            <a:custGeom>
              <a:avLst/>
              <a:gdLst/>
              <a:ahLst/>
              <a:cxnLst/>
              <a:rect l="l" t="t" r="r" b="b"/>
              <a:pathLst>
                <a:path w="3555" h="2070">
                  <a:moveTo>
                    <a:pt x="0" y="0"/>
                  </a:moveTo>
                  <a:lnTo>
                    <a:pt x="749" y="838"/>
                  </a:lnTo>
                  <a:lnTo>
                    <a:pt x="1701" y="1689"/>
                  </a:lnTo>
                  <a:lnTo>
                    <a:pt x="1308" y="1612"/>
                  </a:lnTo>
                  <a:lnTo>
                    <a:pt x="2044" y="2070"/>
                  </a:lnTo>
                  <a:lnTo>
                    <a:pt x="1701" y="1689"/>
                  </a:lnTo>
                  <a:lnTo>
                    <a:pt x="2819" y="2070"/>
                  </a:lnTo>
                  <a:lnTo>
                    <a:pt x="3556" y="2070"/>
                  </a:lnTo>
                  <a:lnTo>
                    <a:pt x="2044" y="838"/>
                  </a:lnTo>
                  <a:lnTo>
                    <a:pt x="74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5922299" y="1317515"/>
              <a:ext cx="1498" cy="482"/>
            </a:xfrm>
            <a:custGeom>
              <a:avLst/>
              <a:gdLst/>
              <a:ahLst/>
              <a:cxnLst/>
              <a:rect l="l" t="t" r="r" b="b"/>
              <a:pathLst>
                <a:path w="1498" h="482">
                  <a:moveTo>
                    <a:pt x="749" y="482"/>
                  </a:moveTo>
                  <a:lnTo>
                    <a:pt x="1498" y="482"/>
                  </a:lnTo>
                  <a:lnTo>
                    <a:pt x="0" y="0"/>
                  </a:lnTo>
                  <a:lnTo>
                    <a:pt x="749" y="48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0" name="object 360"/>
            <p:cNvSpPr/>
            <p:nvPr/>
          </p:nvSpPr>
          <p:spPr>
            <a:xfrm>
              <a:off x="5937895" y="1315932"/>
              <a:ext cx="4787" cy="3594"/>
            </a:xfrm>
            <a:custGeom>
              <a:avLst/>
              <a:gdLst/>
              <a:ahLst/>
              <a:cxnLst/>
              <a:rect l="l" t="t" r="r" b="b"/>
              <a:pathLst>
                <a:path w="4787" h="3594">
                  <a:moveTo>
                    <a:pt x="533" y="825"/>
                  </a:moveTo>
                  <a:lnTo>
                    <a:pt x="1993" y="2070"/>
                  </a:lnTo>
                  <a:lnTo>
                    <a:pt x="4787" y="3594"/>
                  </a:lnTo>
                  <a:lnTo>
                    <a:pt x="2781" y="1587"/>
                  </a:lnTo>
                  <a:lnTo>
                    <a:pt x="0" y="0"/>
                  </a:lnTo>
                  <a:lnTo>
                    <a:pt x="533" y="82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1" name="object 361"/>
            <p:cNvSpPr/>
            <p:nvPr/>
          </p:nvSpPr>
          <p:spPr>
            <a:xfrm>
              <a:off x="5955480" y="1318004"/>
              <a:ext cx="2006" cy="2832"/>
            </a:xfrm>
            <a:custGeom>
              <a:avLst/>
              <a:gdLst/>
              <a:ahLst/>
              <a:cxnLst/>
              <a:rect l="l" t="t" r="r" b="b"/>
              <a:pathLst>
                <a:path w="2006" h="2832">
                  <a:moveTo>
                    <a:pt x="0" y="800"/>
                  </a:moveTo>
                  <a:lnTo>
                    <a:pt x="0" y="2311"/>
                  </a:lnTo>
                  <a:lnTo>
                    <a:pt x="1244" y="2832"/>
                  </a:lnTo>
                  <a:lnTo>
                    <a:pt x="2006" y="2832"/>
                  </a:lnTo>
                  <a:lnTo>
                    <a:pt x="1244" y="1536"/>
                  </a:lnTo>
                  <a:lnTo>
                    <a:pt x="482" y="0"/>
                  </a:lnTo>
                  <a:lnTo>
                    <a:pt x="0" y="80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2" name="object 362"/>
            <p:cNvSpPr/>
            <p:nvPr/>
          </p:nvSpPr>
          <p:spPr>
            <a:xfrm>
              <a:off x="5917425" y="1313218"/>
              <a:ext cx="4127" cy="3543"/>
            </a:xfrm>
            <a:custGeom>
              <a:avLst/>
              <a:gdLst/>
              <a:ahLst/>
              <a:cxnLst/>
              <a:rect l="l" t="t" r="r" b="b"/>
              <a:pathLst>
                <a:path w="4127" h="3543">
                  <a:moveTo>
                    <a:pt x="1295" y="2044"/>
                  </a:moveTo>
                  <a:lnTo>
                    <a:pt x="4127" y="3543"/>
                  </a:lnTo>
                  <a:lnTo>
                    <a:pt x="2781" y="1460"/>
                  </a:lnTo>
                  <a:lnTo>
                    <a:pt x="0" y="0"/>
                  </a:lnTo>
                  <a:lnTo>
                    <a:pt x="1295" y="204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5942681" y="1315927"/>
              <a:ext cx="2806" cy="2882"/>
            </a:xfrm>
            <a:custGeom>
              <a:avLst/>
              <a:gdLst/>
              <a:ahLst/>
              <a:cxnLst/>
              <a:rect l="l" t="t" r="r" b="b"/>
              <a:pathLst>
                <a:path w="2806" h="2882">
                  <a:moveTo>
                    <a:pt x="0" y="1587"/>
                  </a:moveTo>
                  <a:lnTo>
                    <a:pt x="0" y="2070"/>
                  </a:lnTo>
                  <a:lnTo>
                    <a:pt x="787" y="2882"/>
                  </a:lnTo>
                  <a:lnTo>
                    <a:pt x="2806" y="2070"/>
                  </a:lnTo>
                  <a:lnTo>
                    <a:pt x="2057" y="0"/>
                  </a:lnTo>
                  <a:lnTo>
                    <a:pt x="0" y="1587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6106516" y="1338406"/>
              <a:ext cx="14833" cy="9156"/>
            </a:xfrm>
            <a:custGeom>
              <a:avLst/>
              <a:gdLst/>
              <a:ahLst/>
              <a:cxnLst/>
              <a:rect l="l" t="t" r="r" b="b"/>
              <a:pathLst>
                <a:path w="14833" h="9156">
                  <a:moveTo>
                    <a:pt x="3581" y="2349"/>
                  </a:moveTo>
                  <a:lnTo>
                    <a:pt x="5588" y="2349"/>
                  </a:lnTo>
                  <a:lnTo>
                    <a:pt x="9258" y="4406"/>
                  </a:lnTo>
                  <a:lnTo>
                    <a:pt x="10007" y="7175"/>
                  </a:lnTo>
                  <a:lnTo>
                    <a:pt x="9258" y="9156"/>
                  </a:lnTo>
                  <a:lnTo>
                    <a:pt x="12014" y="9156"/>
                  </a:lnTo>
                  <a:lnTo>
                    <a:pt x="14833" y="7175"/>
                  </a:lnTo>
                  <a:lnTo>
                    <a:pt x="12827" y="4406"/>
                  </a:lnTo>
                  <a:lnTo>
                    <a:pt x="9258" y="2349"/>
                  </a:lnTo>
                  <a:lnTo>
                    <a:pt x="5588" y="800"/>
                  </a:lnTo>
                  <a:lnTo>
                    <a:pt x="1295" y="0"/>
                  </a:lnTo>
                  <a:lnTo>
                    <a:pt x="0" y="800"/>
                  </a:lnTo>
                  <a:lnTo>
                    <a:pt x="838" y="4406"/>
                  </a:lnTo>
                  <a:lnTo>
                    <a:pt x="3581" y="2349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5958756" y="1316778"/>
              <a:ext cx="1612" cy="3543"/>
            </a:xfrm>
            <a:custGeom>
              <a:avLst/>
              <a:gdLst/>
              <a:ahLst/>
              <a:cxnLst/>
              <a:rect l="l" t="t" r="r" b="b"/>
              <a:pathLst>
                <a:path w="1612" h="3543">
                  <a:moveTo>
                    <a:pt x="0" y="736"/>
                  </a:moveTo>
                  <a:lnTo>
                    <a:pt x="1612" y="3543"/>
                  </a:lnTo>
                  <a:lnTo>
                    <a:pt x="787" y="0"/>
                  </a:lnTo>
                  <a:lnTo>
                    <a:pt x="0" y="736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6" name="object 366"/>
            <p:cNvSpPr/>
            <p:nvPr/>
          </p:nvSpPr>
          <p:spPr>
            <a:xfrm>
              <a:off x="6112111" y="1344069"/>
              <a:ext cx="838" cy="2286"/>
            </a:xfrm>
            <a:custGeom>
              <a:avLst/>
              <a:gdLst/>
              <a:ahLst/>
              <a:cxnLst/>
              <a:rect l="l" t="t" r="r" b="b"/>
              <a:pathLst>
                <a:path w="838" h="2286">
                  <a:moveTo>
                    <a:pt x="0" y="723"/>
                  </a:moveTo>
                  <a:lnTo>
                    <a:pt x="838" y="2286"/>
                  </a:lnTo>
                  <a:lnTo>
                    <a:pt x="838" y="1511"/>
                  </a:lnTo>
                  <a:lnTo>
                    <a:pt x="0" y="0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7" name="object 367"/>
            <p:cNvSpPr/>
            <p:nvPr/>
          </p:nvSpPr>
          <p:spPr>
            <a:xfrm>
              <a:off x="5919510" y="1312417"/>
              <a:ext cx="3543" cy="2844"/>
            </a:xfrm>
            <a:custGeom>
              <a:avLst/>
              <a:gdLst/>
              <a:ahLst/>
              <a:cxnLst/>
              <a:rect l="l" t="t" r="r" b="b"/>
              <a:pathLst>
                <a:path w="3543" h="2844">
                  <a:moveTo>
                    <a:pt x="698" y="800"/>
                  </a:moveTo>
                  <a:lnTo>
                    <a:pt x="3543" y="2844"/>
                  </a:lnTo>
                  <a:lnTo>
                    <a:pt x="0" y="0"/>
                  </a:lnTo>
                  <a:lnTo>
                    <a:pt x="698" y="80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8" name="object 368"/>
            <p:cNvSpPr/>
            <p:nvPr/>
          </p:nvSpPr>
          <p:spPr>
            <a:xfrm>
              <a:off x="5921550" y="1312411"/>
              <a:ext cx="2806" cy="2806"/>
            </a:xfrm>
            <a:custGeom>
              <a:avLst/>
              <a:gdLst/>
              <a:ahLst/>
              <a:cxnLst/>
              <a:rect l="l" t="t" r="r" b="b"/>
              <a:pathLst>
                <a:path w="2806" h="2806">
                  <a:moveTo>
                    <a:pt x="1498" y="1562"/>
                  </a:moveTo>
                  <a:lnTo>
                    <a:pt x="2806" y="2806"/>
                  </a:lnTo>
                  <a:lnTo>
                    <a:pt x="2247" y="800"/>
                  </a:lnTo>
                  <a:lnTo>
                    <a:pt x="0" y="0"/>
                  </a:lnTo>
                  <a:lnTo>
                    <a:pt x="1498" y="156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9" name="object 369"/>
            <p:cNvSpPr/>
            <p:nvPr/>
          </p:nvSpPr>
          <p:spPr>
            <a:xfrm>
              <a:off x="5936331" y="1313973"/>
              <a:ext cx="4343" cy="2806"/>
            </a:xfrm>
            <a:custGeom>
              <a:avLst/>
              <a:gdLst/>
              <a:ahLst/>
              <a:cxnLst/>
              <a:rect l="l" t="t" r="r" b="b"/>
              <a:pathLst>
                <a:path w="4343" h="2806">
                  <a:moveTo>
                    <a:pt x="0" y="0"/>
                  </a:moveTo>
                  <a:lnTo>
                    <a:pt x="1562" y="1295"/>
                  </a:lnTo>
                  <a:lnTo>
                    <a:pt x="4343" y="2806"/>
                  </a:lnTo>
                  <a:lnTo>
                    <a:pt x="15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0" name="object 370"/>
            <p:cNvSpPr/>
            <p:nvPr/>
          </p:nvSpPr>
          <p:spPr>
            <a:xfrm>
              <a:off x="6112950" y="1343479"/>
              <a:ext cx="1219" cy="2108"/>
            </a:xfrm>
            <a:custGeom>
              <a:avLst/>
              <a:gdLst/>
              <a:ahLst/>
              <a:cxnLst/>
              <a:rect l="l" t="t" r="r" b="b"/>
              <a:pathLst>
                <a:path w="1219" h="2108">
                  <a:moveTo>
                    <a:pt x="1219" y="2108"/>
                  </a:moveTo>
                  <a:lnTo>
                    <a:pt x="698" y="596"/>
                  </a:lnTo>
                  <a:lnTo>
                    <a:pt x="0" y="0"/>
                  </a:lnTo>
                  <a:lnTo>
                    <a:pt x="1219" y="2108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1" name="object 371"/>
            <p:cNvSpPr/>
            <p:nvPr/>
          </p:nvSpPr>
          <p:spPr>
            <a:xfrm>
              <a:off x="5941143" y="1313143"/>
              <a:ext cx="2844" cy="2794"/>
            </a:xfrm>
            <a:custGeom>
              <a:avLst/>
              <a:gdLst/>
              <a:ahLst/>
              <a:cxnLst/>
              <a:rect l="l" t="t" r="r" b="b"/>
              <a:pathLst>
                <a:path w="2844" h="2793">
                  <a:moveTo>
                    <a:pt x="0" y="1536"/>
                  </a:moveTo>
                  <a:lnTo>
                    <a:pt x="0" y="2120"/>
                  </a:lnTo>
                  <a:lnTo>
                    <a:pt x="787" y="2793"/>
                  </a:lnTo>
                  <a:lnTo>
                    <a:pt x="1587" y="2120"/>
                  </a:lnTo>
                  <a:lnTo>
                    <a:pt x="2844" y="2120"/>
                  </a:lnTo>
                  <a:lnTo>
                    <a:pt x="1587" y="825"/>
                  </a:lnTo>
                  <a:lnTo>
                    <a:pt x="1587" y="0"/>
                  </a:lnTo>
                  <a:lnTo>
                    <a:pt x="0" y="1536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2" name="object 372"/>
            <p:cNvSpPr/>
            <p:nvPr/>
          </p:nvSpPr>
          <p:spPr>
            <a:xfrm>
              <a:off x="6106547" y="1342779"/>
              <a:ext cx="1981" cy="1295"/>
            </a:xfrm>
            <a:custGeom>
              <a:avLst/>
              <a:gdLst/>
              <a:ahLst/>
              <a:cxnLst/>
              <a:rect l="l" t="t" r="r" b="b"/>
              <a:pathLst>
                <a:path w="1981" h="1295">
                  <a:moveTo>
                    <a:pt x="812" y="1295"/>
                  </a:moveTo>
                  <a:lnTo>
                    <a:pt x="1981" y="711"/>
                  </a:lnTo>
                  <a:lnTo>
                    <a:pt x="0" y="0"/>
                  </a:lnTo>
                  <a:lnTo>
                    <a:pt x="812" y="129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3" name="object 373"/>
            <p:cNvSpPr/>
            <p:nvPr/>
          </p:nvSpPr>
          <p:spPr>
            <a:xfrm>
              <a:off x="6109357" y="1342786"/>
              <a:ext cx="1244" cy="698"/>
            </a:xfrm>
            <a:custGeom>
              <a:avLst/>
              <a:gdLst/>
              <a:ahLst/>
              <a:cxnLst/>
              <a:rect l="l" t="t" r="r" b="b"/>
              <a:pathLst>
                <a:path w="1244" h="698">
                  <a:moveTo>
                    <a:pt x="0" y="698"/>
                  </a:moveTo>
                  <a:lnTo>
                    <a:pt x="1244" y="698"/>
                  </a:lnTo>
                  <a:lnTo>
                    <a:pt x="0" y="0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4" name="object 374"/>
            <p:cNvSpPr/>
            <p:nvPr/>
          </p:nvSpPr>
          <p:spPr>
            <a:xfrm>
              <a:off x="5915963" y="1309087"/>
              <a:ext cx="2273" cy="2832"/>
            </a:xfrm>
            <a:custGeom>
              <a:avLst/>
              <a:gdLst/>
              <a:ahLst/>
              <a:cxnLst/>
              <a:rect l="l" t="t" r="r" b="b"/>
              <a:pathLst>
                <a:path w="2273" h="2832">
                  <a:moveTo>
                    <a:pt x="711" y="1295"/>
                  </a:moveTo>
                  <a:lnTo>
                    <a:pt x="2273" y="2832"/>
                  </a:lnTo>
                  <a:lnTo>
                    <a:pt x="1473" y="1295"/>
                  </a:lnTo>
                  <a:lnTo>
                    <a:pt x="2273" y="1295"/>
                  </a:lnTo>
                  <a:lnTo>
                    <a:pt x="0" y="0"/>
                  </a:lnTo>
                  <a:lnTo>
                    <a:pt x="711" y="129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5" name="object 375"/>
            <p:cNvSpPr/>
            <p:nvPr/>
          </p:nvSpPr>
          <p:spPr>
            <a:xfrm>
              <a:off x="5935563" y="1311184"/>
              <a:ext cx="2870" cy="2794"/>
            </a:xfrm>
            <a:custGeom>
              <a:avLst/>
              <a:gdLst/>
              <a:ahLst/>
              <a:cxnLst/>
              <a:rect l="l" t="t" r="r" b="b"/>
              <a:pathLst>
                <a:path w="2870" h="2793">
                  <a:moveTo>
                    <a:pt x="0" y="762"/>
                  </a:moveTo>
                  <a:lnTo>
                    <a:pt x="2870" y="2794"/>
                  </a:lnTo>
                  <a:lnTo>
                    <a:pt x="0" y="0"/>
                  </a:lnTo>
                  <a:lnTo>
                    <a:pt x="0" y="76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5918720" y="1311184"/>
              <a:ext cx="0" cy="762"/>
            </a:xfrm>
            <a:custGeom>
              <a:avLst/>
              <a:gdLst/>
              <a:ahLst/>
              <a:cxnLst/>
              <a:rect l="l" t="t" r="r" b="b"/>
              <a:pathLst>
                <a:path h="762">
                  <a:moveTo>
                    <a:pt x="0" y="762"/>
                  </a:moveTo>
                  <a:lnTo>
                    <a:pt x="0" y="0"/>
                  </a:lnTo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5939123" y="1311184"/>
              <a:ext cx="2019" cy="2794"/>
            </a:xfrm>
            <a:custGeom>
              <a:avLst/>
              <a:gdLst/>
              <a:ahLst/>
              <a:cxnLst/>
              <a:rect l="l" t="t" r="r" b="b"/>
              <a:pathLst>
                <a:path w="2019" h="2793">
                  <a:moveTo>
                    <a:pt x="0" y="762"/>
                  </a:moveTo>
                  <a:lnTo>
                    <a:pt x="0" y="1231"/>
                  </a:lnTo>
                  <a:lnTo>
                    <a:pt x="774" y="2794"/>
                  </a:lnTo>
                  <a:lnTo>
                    <a:pt x="2019" y="1968"/>
                  </a:lnTo>
                  <a:lnTo>
                    <a:pt x="2019" y="1231"/>
                  </a:lnTo>
                  <a:lnTo>
                    <a:pt x="1549" y="0"/>
                  </a:lnTo>
                  <a:lnTo>
                    <a:pt x="0" y="762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5932773" y="1308335"/>
              <a:ext cx="3556" cy="2857"/>
            </a:xfrm>
            <a:custGeom>
              <a:avLst/>
              <a:gdLst/>
              <a:ahLst/>
              <a:cxnLst/>
              <a:rect l="l" t="t" r="r" b="b"/>
              <a:pathLst>
                <a:path w="3555" h="2857">
                  <a:moveTo>
                    <a:pt x="0" y="825"/>
                  </a:moveTo>
                  <a:lnTo>
                    <a:pt x="736" y="1333"/>
                  </a:lnTo>
                  <a:lnTo>
                    <a:pt x="3556" y="2857"/>
                  </a:lnTo>
                  <a:lnTo>
                    <a:pt x="0" y="0"/>
                  </a:lnTo>
                  <a:lnTo>
                    <a:pt x="0" y="82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5937895" y="1309157"/>
              <a:ext cx="1993" cy="2032"/>
            </a:xfrm>
            <a:custGeom>
              <a:avLst/>
              <a:gdLst/>
              <a:ahLst/>
              <a:cxnLst/>
              <a:rect l="l" t="t" r="r" b="b"/>
              <a:pathLst>
                <a:path w="1993" h="2031">
                  <a:moveTo>
                    <a:pt x="0" y="469"/>
                  </a:moveTo>
                  <a:lnTo>
                    <a:pt x="0" y="1193"/>
                  </a:lnTo>
                  <a:lnTo>
                    <a:pt x="469" y="2031"/>
                  </a:lnTo>
                  <a:lnTo>
                    <a:pt x="1244" y="1193"/>
                  </a:lnTo>
                  <a:lnTo>
                    <a:pt x="1993" y="469"/>
                  </a:lnTo>
                  <a:lnTo>
                    <a:pt x="469" y="0"/>
                  </a:lnTo>
                  <a:lnTo>
                    <a:pt x="0" y="469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5935563" y="1306755"/>
              <a:ext cx="2336" cy="2400"/>
            </a:xfrm>
            <a:custGeom>
              <a:avLst/>
              <a:gdLst/>
              <a:ahLst/>
              <a:cxnLst/>
              <a:rect l="l" t="t" r="r" b="b"/>
              <a:pathLst>
                <a:path w="2336" h="2400">
                  <a:moveTo>
                    <a:pt x="0" y="774"/>
                  </a:moveTo>
                  <a:lnTo>
                    <a:pt x="774" y="2400"/>
                  </a:lnTo>
                  <a:lnTo>
                    <a:pt x="1549" y="2400"/>
                  </a:lnTo>
                  <a:lnTo>
                    <a:pt x="2336" y="1536"/>
                  </a:lnTo>
                  <a:lnTo>
                    <a:pt x="2336" y="774"/>
                  </a:lnTo>
                  <a:lnTo>
                    <a:pt x="774" y="0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5931491" y="1305498"/>
              <a:ext cx="3543" cy="2794"/>
            </a:xfrm>
            <a:custGeom>
              <a:avLst/>
              <a:gdLst/>
              <a:ahLst/>
              <a:cxnLst/>
              <a:rect l="l" t="t" r="r" b="b"/>
              <a:pathLst>
                <a:path w="3543" h="2793">
                  <a:moveTo>
                    <a:pt x="698" y="1257"/>
                  </a:moveTo>
                  <a:lnTo>
                    <a:pt x="3543" y="2793"/>
                  </a:lnTo>
                  <a:lnTo>
                    <a:pt x="0" y="0"/>
                  </a:lnTo>
                  <a:lnTo>
                    <a:pt x="698" y="1257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6086871" y="1332831"/>
              <a:ext cx="4851" cy="1460"/>
            </a:xfrm>
            <a:custGeom>
              <a:avLst/>
              <a:gdLst/>
              <a:ahLst/>
              <a:cxnLst/>
              <a:rect l="l" t="t" r="r" b="b"/>
              <a:pathLst>
                <a:path w="4851" h="1460">
                  <a:moveTo>
                    <a:pt x="0" y="774"/>
                  </a:moveTo>
                  <a:lnTo>
                    <a:pt x="800" y="1460"/>
                  </a:lnTo>
                  <a:lnTo>
                    <a:pt x="4127" y="1460"/>
                  </a:lnTo>
                  <a:lnTo>
                    <a:pt x="4851" y="774"/>
                  </a:lnTo>
                  <a:lnTo>
                    <a:pt x="3568" y="774"/>
                  </a:lnTo>
                  <a:lnTo>
                    <a:pt x="2082" y="0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5932190" y="1303519"/>
              <a:ext cx="2095" cy="2768"/>
            </a:xfrm>
            <a:custGeom>
              <a:avLst/>
              <a:gdLst/>
              <a:ahLst/>
              <a:cxnLst/>
              <a:rect l="l" t="t" r="r" b="b"/>
              <a:pathLst>
                <a:path w="2095" h="2768">
                  <a:moveTo>
                    <a:pt x="0" y="469"/>
                  </a:moveTo>
                  <a:lnTo>
                    <a:pt x="0" y="1231"/>
                  </a:lnTo>
                  <a:lnTo>
                    <a:pt x="2095" y="2768"/>
                  </a:lnTo>
                  <a:lnTo>
                    <a:pt x="2095" y="1231"/>
                  </a:lnTo>
                  <a:lnTo>
                    <a:pt x="622" y="0"/>
                  </a:lnTo>
                  <a:lnTo>
                    <a:pt x="0" y="469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6017952" y="1291506"/>
              <a:ext cx="13246" cy="6858"/>
            </a:xfrm>
            <a:custGeom>
              <a:avLst/>
              <a:gdLst/>
              <a:ahLst/>
              <a:cxnLst/>
              <a:rect l="l" t="t" r="r" b="b"/>
              <a:pathLst>
                <a:path w="13246" h="6857">
                  <a:moveTo>
                    <a:pt x="2857" y="0"/>
                  </a:moveTo>
                  <a:lnTo>
                    <a:pt x="0" y="0"/>
                  </a:lnTo>
                  <a:lnTo>
                    <a:pt x="787" y="508"/>
                  </a:lnTo>
                  <a:lnTo>
                    <a:pt x="6972" y="2794"/>
                  </a:lnTo>
                  <a:lnTo>
                    <a:pt x="7696" y="2794"/>
                  </a:lnTo>
                  <a:lnTo>
                    <a:pt x="2857" y="0"/>
                  </a:lnTo>
                  <a:close/>
                </a:path>
                <a:path w="13246" h="6857">
                  <a:moveTo>
                    <a:pt x="10553" y="6858"/>
                  </a:moveTo>
                  <a:lnTo>
                    <a:pt x="13246" y="6350"/>
                  </a:lnTo>
                  <a:lnTo>
                    <a:pt x="12039" y="6350"/>
                  </a:lnTo>
                  <a:lnTo>
                    <a:pt x="7696" y="4864"/>
                  </a:lnTo>
                  <a:lnTo>
                    <a:pt x="4064" y="4038"/>
                  </a:lnTo>
                  <a:lnTo>
                    <a:pt x="10553" y="6858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6021523" y="1290788"/>
              <a:ext cx="5702" cy="2755"/>
            </a:xfrm>
            <a:custGeom>
              <a:avLst/>
              <a:gdLst/>
              <a:ahLst/>
              <a:cxnLst/>
              <a:rect l="l" t="t" r="r" b="b"/>
              <a:pathLst>
                <a:path w="5702" h="2755">
                  <a:moveTo>
                    <a:pt x="0" y="0"/>
                  </a:moveTo>
                  <a:lnTo>
                    <a:pt x="2082" y="1219"/>
                  </a:lnTo>
                  <a:lnTo>
                    <a:pt x="4914" y="2755"/>
                  </a:lnTo>
                  <a:lnTo>
                    <a:pt x="5702" y="2755"/>
                  </a:lnTo>
                  <a:lnTo>
                    <a:pt x="2895" y="1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5934280" y="1261363"/>
              <a:ext cx="3619" cy="1511"/>
            </a:xfrm>
            <a:custGeom>
              <a:avLst/>
              <a:gdLst/>
              <a:ahLst/>
              <a:cxnLst/>
              <a:rect l="l" t="t" r="r" b="b"/>
              <a:pathLst>
                <a:path w="3619" h="1511">
                  <a:moveTo>
                    <a:pt x="1282" y="0"/>
                  </a:moveTo>
                  <a:lnTo>
                    <a:pt x="0" y="736"/>
                  </a:lnTo>
                  <a:lnTo>
                    <a:pt x="3619" y="1511"/>
                  </a:lnTo>
                  <a:lnTo>
                    <a:pt x="1282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5953944" y="1262876"/>
              <a:ext cx="4813" cy="1282"/>
            </a:xfrm>
            <a:custGeom>
              <a:avLst/>
              <a:gdLst/>
              <a:ahLst/>
              <a:cxnLst/>
              <a:rect l="l" t="t" r="r" b="b"/>
              <a:pathLst>
                <a:path w="4813" h="1282">
                  <a:moveTo>
                    <a:pt x="0" y="0"/>
                  </a:moveTo>
                  <a:lnTo>
                    <a:pt x="2781" y="1282"/>
                  </a:lnTo>
                  <a:lnTo>
                    <a:pt x="4813" y="558"/>
                  </a:lnTo>
                  <a:lnTo>
                    <a:pt x="15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5949088" y="1260588"/>
              <a:ext cx="2819" cy="2857"/>
            </a:xfrm>
            <a:custGeom>
              <a:avLst/>
              <a:gdLst/>
              <a:ahLst/>
              <a:cxnLst/>
              <a:rect l="l" t="t" r="r" b="b"/>
              <a:pathLst>
                <a:path w="2819" h="2857">
                  <a:moveTo>
                    <a:pt x="1270" y="774"/>
                  </a:moveTo>
                  <a:lnTo>
                    <a:pt x="0" y="774"/>
                  </a:lnTo>
                  <a:lnTo>
                    <a:pt x="0" y="1511"/>
                  </a:lnTo>
                  <a:lnTo>
                    <a:pt x="762" y="2857"/>
                  </a:lnTo>
                  <a:lnTo>
                    <a:pt x="2819" y="2857"/>
                  </a:lnTo>
                  <a:lnTo>
                    <a:pt x="2819" y="0"/>
                  </a:lnTo>
                  <a:lnTo>
                    <a:pt x="1270" y="77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5932189" y="1258541"/>
              <a:ext cx="2095" cy="2044"/>
            </a:xfrm>
            <a:custGeom>
              <a:avLst/>
              <a:gdLst/>
              <a:ahLst/>
              <a:cxnLst/>
              <a:rect l="l" t="t" r="r" b="b"/>
              <a:pathLst>
                <a:path w="2095" h="2044">
                  <a:moveTo>
                    <a:pt x="584" y="0"/>
                  </a:moveTo>
                  <a:lnTo>
                    <a:pt x="0" y="774"/>
                  </a:lnTo>
                  <a:lnTo>
                    <a:pt x="1320" y="2044"/>
                  </a:lnTo>
                  <a:lnTo>
                    <a:pt x="2095" y="2044"/>
                  </a:lnTo>
                  <a:lnTo>
                    <a:pt x="2095" y="1549"/>
                  </a:lnTo>
                  <a:lnTo>
                    <a:pt x="1320" y="0"/>
                  </a:lnTo>
                  <a:lnTo>
                    <a:pt x="584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5959570" y="1264165"/>
              <a:ext cx="4851" cy="1562"/>
            </a:xfrm>
            <a:custGeom>
              <a:avLst/>
              <a:gdLst/>
              <a:ahLst/>
              <a:cxnLst/>
              <a:rect l="l" t="t" r="r" b="b"/>
              <a:pathLst>
                <a:path w="4851" h="1562">
                  <a:moveTo>
                    <a:pt x="2794" y="825"/>
                  </a:moveTo>
                  <a:lnTo>
                    <a:pt x="0" y="0"/>
                  </a:lnTo>
                  <a:lnTo>
                    <a:pt x="2006" y="825"/>
                  </a:lnTo>
                  <a:lnTo>
                    <a:pt x="4851" y="1562"/>
                  </a:lnTo>
                  <a:lnTo>
                    <a:pt x="2794" y="82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5936338" y="1260141"/>
              <a:ext cx="2794" cy="444"/>
            </a:xfrm>
            <a:custGeom>
              <a:avLst/>
              <a:gdLst/>
              <a:ahLst/>
              <a:cxnLst/>
              <a:rect l="l" t="t" r="r" b="b"/>
              <a:pathLst>
                <a:path w="2794" h="444">
                  <a:moveTo>
                    <a:pt x="787" y="0"/>
                  </a:moveTo>
                  <a:lnTo>
                    <a:pt x="0" y="444"/>
                  </a:lnTo>
                  <a:lnTo>
                    <a:pt x="2794" y="444"/>
                  </a:lnTo>
                  <a:lnTo>
                    <a:pt x="787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5958756" y="1262101"/>
              <a:ext cx="4368" cy="2057"/>
            </a:xfrm>
            <a:custGeom>
              <a:avLst/>
              <a:gdLst/>
              <a:ahLst/>
              <a:cxnLst/>
              <a:rect l="l" t="t" r="r" b="b"/>
              <a:pathLst>
                <a:path w="4368" h="2057">
                  <a:moveTo>
                    <a:pt x="0" y="0"/>
                  </a:moveTo>
                  <a:lnTo>
                    <a:pt x="3606" y="2057"/>
                  </a:lnTo>
                  <a:lnTo>
                    <a:pt x="4368" y="774"/>
                  </a:lnTo>
                  <a:lnTo>
                    <a:pt x="78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5966668" y="1263439"/>
              <a:ext cx="4876" cy="1549"/>
            </a:xfrm>
            <a:custGeom>
              <a:avLst/>
              <a:gdLst/>
              <a:ahLst/>
              <a:cxnLst/>
              <a:rect l="l" t="t" r="r" b="b"/>
              <a:pathLst>
                <a:path w="4876" h="1549">
                  <a:moveTo>
                    <a:pt x="0" y="0"/>
                  </a:moveTo>
                  <a:lnTo>
                    <a:pt x="3327" y="1549"/>
                  </a:lnTo>
                  <a:lnTo>
                    <a:pt x="4876" y="723"/>
                  </a:lnTo>
                  <a:lnTo>
                    <a:pt x="20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5953174" y="1260092"/>
              <a:ext cx="2311" cy="2006"/>
            </a:xfrm>
            <a:custGeom>
              <a:avLst/>
              <a:gdLst/>
              <a:ahLst/>
              <a:cxnLst/>
              <a:rect l="l" t="t" r="r" b="b"/>
              <a:pathLst>
                <a:path w="2311" h="2006">
                  <a:moveTo>
                    <a:pt x="0" y="495"/>
                  </a:moveTo>
                  <a:lnTo>
                    <a:pt x="0" y="2006"/>
                  </a:lnTo>
                  <a:lnTo>
                    <a:pt x="2311" y="2006"/>
                  </a:lnTo>
                  <a:lnTo>
                    <a:pt x="2311" y="0"/>
                  </a:lnTo>
                  <a:lnTo>
                    <a:pt x="0" y="49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5933504" y="1256484"/>
              <a:ext cx="2057" cy="2832"/>
            </a:xfrm>
            <a:custGeom>
              <a:avLst/>
              <a:gdLst/>
              <a:ahLst/>
              <a:cxnLst/>
              <a:rect l="l" t="t" r="r" b="b"/>
              <a:pathLst>
                <a:path w="2057" h="2832">
                  <a:moveTo>
                    <a:pt x="0" y="749"/>
                  </a:moveTo>
                  <a:lnTo>
                    <a:pt x="787" y="1346"/>
                  </a:lnTo>
                  <a:lnTo>
                    <a:pt x="1524" y="2832"/>
                  </a:lnTo>
                  <a:lnTo>
                    <a:pt x="2057" y="2832"/>
                  </a:lnTo>
                  <a:lnTo>
                    <a:pt x="2057" y="749"/>
                  </a:lnTo>
                  <a:lnTo>
                    <a:pt x="1524" y="0"/>
                  </a:lnTo>
                  <a:lnTo>
                    <a:pt x="0" y="749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5937883" y="1258541"/>
              <a:ext cx="3301" cy="774"/>
            </a:xfrm>
            <a:custGeom>
              <a:avLst/>
              <a:gdLst/>
              <a:ahLst/>
              <a:cxnLst/>
              <a:rect l="l" t="t" r="r" b="b"/>
              <a:pathLst>
                <a:path w="3301" h="774">
                  <a:moveTo>
                    <a:pt x="482" y="0"/>
                  </a:moveTo>
                  <a:lnTo>
                    <a:pt x="0" y="774"/>
                  </a:lnTo>
                  <a:lnTo>
                    <a:pt x="3302" y="774"/>
                  </a:lnTo>
                  <a:lnTo>
                    <a:pt x="3302" y="0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5955959" y="1259316"/>
              <a:ext cx="2794" cy="2120"/>
            </a:xfrm>
            <a:custGeom>
              <a:avLst/>
              <a:gdLst/>
              <a:ahLst/>
              <a:cxnLst/>
              <a:rect l="l" t="t" r="r" b="b"/>
              <a:pathLst>
                <a:path w="2794" h="2120">
                  <a:moveTo>
                    <a:pt x="762" y="825"/>
                  </a:moveTo>
                  <a:lnTo>
                    <a:pt x="0" y="825"/>
                  </a:lnTo>
                  <a:lnTo>
                    <a:pt x="762" y="2120"/>
                  </a:lnTo>
                  <a:lnTo>
                    <a:pt x="2794" y="2120"/>
                  </a:lnTo>
                  <a:lnTo>
                    <a:pt x="2794" y="0"/>
                  </a:lnTo>
                  <a:lnTo>
                    <a:pt x="762" y="82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5963940" y="1261363"/>
              <a:ext cx="4800" cy="1511"/>
            </a:xfrm>
            <a:custGeom>
              <a:avLst/>
              <a:gdLst/>
              <a:ahLst/>
              <a:cxnLst/>
              <a:rect l="l" t="t" r="r" b="b"/>
              <a:pathLst>
                <a:path w="4800" h="1511">
                  <a:moveTo>
                    <a:pt x="0" y="0"/>
                  </a:moveTo>
                  <a:lnTo>
                    <a:pt x="1219" y="1511"/>
                  </a:lnTo>
                  <a:lnTo>
                    <a:pt x="3987" y="1511"/>
                  </a:lnTo>
                  <a:lnTo>
                    <a:pt x="4800" y="736"/>
                  </a:lnTo>
                  <a:lnTo>
                    <a:pt x="12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5969546" y="1262876"/>
              <a:ext cx="6108" cy="1270"/>
            </a:xfrm>
            <a:custGeom>
              <a:avLst/>
              <a:gdLst/>
              <a:ahLst/>
              <a:cxnLst/>
              <a:rect l="l" t="t" r="r" b="b"/>
              <a:pathLst>
                <a:path w="6108" h="1269">
                  <a:moveTo>
                    <a:pt x="2768" y="1270"/>
                  </a:moveTo>
                  <a:lnTo>
                    <a:pt x="6108" y="558"/>
                  </a:lnTo>
                  <a:lnTo>
                    <a:pt x="3340" y="558"/>
                  </a:lnTo>
                  <a:lnTo>
                    <a:pt x="444" y="0"/>
                  </a:lnTo>
                  <a:lnTo>
                    <a:pt x="0" y="0"/>
                  </a:lnTo>
                  <a:lnTo>
                    <a:pt x="0" y="558"/>
                  </a:lnTo>
                  <a:lnTo>
                    <a:pt x="2768" y="127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5935563" y="1254981"/>
              <a:ext cx="1549" cy="2857"/>
            </a:xfrm>
            <a:custGeom>
              <a:avLst/>
              <a:gdLst/>
              <a:ahLst/>
              <a:cxnLst/>
              <a:rect l="l" t="t" r="r" b="b"/>
              <a:pathLst>
                <a:path w="1549" h="2857">
                  <a:moveTo>
                    <a:pt x="0" y="825"/>
                  </a:moveTo>
                  <a:lnTo>
                    <a:pt x="774" y="2857"/>
                  </a:lnTo>
                  <a:lnTo>
                    <a:pt x="1549" y="2247"/>
                  </a:lnTo>
                  <a:lnTo>
                    <a:pt x="1549" y="1498"/>
                  </a:lnTo>
                  <a:lnTo>
                    <a:pt x="774" y="0"/>
                  </a:lnTo>
                  <a:lnTo>
                    <a:pt x="0" y="825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5961087" y="1258578"/>
              <a:ext cx="2819" cy="2781"/>
            </a:xfrm>
            <a:custGeom>
              <a:avLst/>
              <a:gdLst/>
              <a:ahLst/>
              <a:cxnLst/>
              <a:rect l="l" t="t" r="r" b="b"/>
              <a:pathLst>
                <a:path w="2819" h="2781">
                  <a:moveTo>
                    <a:pt x="482" y="0"/>
                  </a:moveTo>
                  <a:lnTo>
                    <a:pt x="0" y="2781"/>
                  </a:lnTo>
                  <a:lnTo>
                    <a:pt x="2819" y="2006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5939885" y="1256482"/>
              <a:ext cx="2794" cy="1320"/>
            </a:xfrm>
            <a:custGeom>
              <a:avLst/>
              <a:gdLst/>
              <a:ahLst/>
              <a:cxnLst/>
              <a:rect l="l" t="t" r="r" b="b"/>
              <a:pathLst>
                <a:path w="2794" h="1320">
                  <a:moveTo>
                    <a:pt x="787" y="0"/>
                  </a:moveTo>
                  <a:lnTo>
                    <a:pt x="0" y="0"/>
                  </a:lnTo>
                  <a:lnTo>
                    <a:pt x="0" y="749"/>
                  </a:lnTo>
                  <a:lnTo>
                    <a:pt x="787" y="1320"/>
                  </a:lnTo>
                  <a:lnTo>
                    <a:pt x="2057" y="1320"/>
                  </a:lnTo>
                  <a:lnTo>
                    <a:pt x="2794" y="749"/>
                  </a:lnTo>
                  <a:lnTo>
                    <a:pt x="2794" y="0"/>
                  </a:lnTo>
                  <a:lnTo>
                    <a:pt x="787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5969546" y="1260587"/>
              <a:ext cx="4775" cy="2286"/>
            </a:xfrm>
            <a:custGeom>
              <a:avLst/>
              <a:gdLst/>
              <a:ahLst/>
              <a:cxnLst/>
              <a:rect l="l" t="t" r="r" b="b"/>
              <a:pathLst>
                <a:path w="4775" h="2286">
                  <a:moveTo>
                    <a:pt x="0" y="0"/>
                  </a:moveTo>
                  <a:lnTo>
                    <a:pt x="3340" y="2286"/>
                  </a:lnTo>
                  <a:lnTo>
                    <a:pt x="4775" y="774"/>
                  </a:lnTo>
                  <a:lnTo>
                    <a:pt x="12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5975164" y="1262101"/>
              <a:ext cx="4000" cy="774"/>
            </a:xfrm>
            <a:custGeom>
              <a:avLst/>
              <a:gdLst/>
              <a:ahLst/>
              <a:cxnLst/>
              <a:rect l="l" t="t" r="r" b="b"/>
              <a:pathLst>
                <a:path w="4000" h="774">
                  <a:moveTo>
                    <a:pt x="0" y="774"/>
                  </a:moveTo>
                  <a:lnTo>
                    <a:pt x="4000" y="774"/>
                  </a:lnTo>
                  <a:lnTo>
                    <a:pt x="0" y="0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5965155" y="1258541"/>
              <a:ext cx="2832" cy="2044"/>
            </a:xfrm>
            <a:custGeom>
              <a:avLst/>
              <a:gdLst/>
              <a:ahLst/>
              <a:cxnLst/>
              <a:rect l="l" t="t" r="r" b="b"/>
              <a:pathLst>
                <a:path w="2832" h="2044">
                  <a:moveTo>
                    <a:pt x="0" y="774"/>
                  </a:moveTo>
                  <a:lnTo>
                    <a:pt x="0" y="2044"/>
                  </a:lnTo>
                  <a:lnTo>
                    <a:pt x="2832" y="2044"/>
                  </a:lnTo>
                  <a:lnTo>
                    <a:pt x="2832" y="1600"/>
                  </a:lnTo>
                  <a:lnTo>
                    <a:pt x="1955" y="0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5938361" y="1254981"/>
              <a:ext cx="2311" cy="1498"/>
            </a:xfrm>
            <a:custGeom>
              <a:avLst/>
              <a:gdLst/>
              <a:ahLst/>
              <a:cxnLst/>
              <a:rect l="l" t="t" r="r" b="b"/>
              <a:pathLst>
                <a:path w="2311" h="1498">
                  <a:moveTo>
                    <a:pt x="762" y="0"/>
                  </a:moveTo>
                  <a:lnTo>
                    <a:pt x="0" y="0"/>
                  </a:lnTo>
                  <a:lnTo>
                    <a:pt x="762" y="1498"/>
                  </a:lnTo>
                  <a:lnTo>
                    <a:pt x="1562" y="838"/>
                  </a:lnTo>
                  <a:lnTo>
                    <a:pt x="2311" y="838"/>
                  </a:lnTo>
                  <a:lnTo>
                    <a:pt x="2311" y="0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5974321" y="1260587"/>
              <a:ext cx="4851" cy="1511"/>
            </a:xfrm>
            <a:custGeom>
              <a:avLst/>
              <a:gdLst/>
              <a:ahLst/>
              <a:cxnLst/>
              <a:rect l="l" t="t" r="r" b="b"/>
              <a:pathLst>
                <a:path w="4851" h="1511">
                  <a:moveTo>
                    <a:pt x="2070" y="0"/>
                  </a:moveTo>
                  <a:lnTo>
                    <a:pt x="0" y="0"/>
                  </a:lnTo>
                  <a:lnTo>
                    <a:pt x="1333" y="774"/>
                  </a:lnTo>
                  <a:lnTo>
                    <a:pt x="2070" y="1511"/>
                  </a:lnTo>
                  <a:lnTo>
                    <a:pt x="4178" y="774"/>
                  </a:lnTo>
                  <a:lnTo>
                    <a:pt x="4851" y="0"/>
                  </a:lnTo>
                  <a:lnTo>
                    <a:pt x="2070" y="0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5969991" y="1258579"/>
              <a:ext cx="3657" cy="1562"/>
            </a:xfrm>
            <a:custGeom>
              <a:avLst/>
              <a:gdLst/>
              <a:ahLst/>
              <a:cxnLst/>
              <a:rect l="l" t="t" r="r" b="b"/>
              <a:pathLst>
                <a:path w="3657" h="1562">
                  <a:moveTo>
                    <a:pt x="0" y="736"/>
                  </a:moveTo>
                  <a:lnTo>
                    <a:pt x="0" y="1562"/>
                  </a:lnTo>
                  <a:lnTo>
                    <a:pt x="2895" y="1562"/>
                  </a:lnTo>
                  <a:lnTo>
                    <a:pt x="3657" y="736"/>
                  </a:lnTo>
                  <a:lnTo>
                    <a:pt x="762" y="0"/>
                  </a:lnTo>
                  <a:lnTo>
                    <a:pt x="0" y="736"/>
                  </a:lnTo>
                  <a:close/>
                </a:path>
              </a:pathLst>
            </a:custGeom>
            <a:solidFill>
              <a:srgbClr val="F9E22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9" name="object 409"/>
            <p:cNvSpPr/>
            <p:nvPr/>
          </p:nvSpPr>
          <p:spPr>
            <a:xfrm>
              <a:off x="6030023" y="1308342"/>
              <a:ext cx="43319" cy="23241"/>
            </a:xfrm>
            <a:custGeom>
              <a:avLst/>
              <a:gdLst/>
              <a:ahLst/>
              <a:cxnLst/>
              <a:rect l="l" t="t" r="r" b="b"/>
              <a:pathLst>
                <a:path w="43319" h="23241">
                  <a:moveTo>
                    <a:pt x="5706" y="2520"/>
                  </a:moveTo>
                  <a:lnTo>
                    <a:pt x="4495" y="3037"/>
                  </a:lnTo>
                  <a:lnTo>
                    <a:pt x="5587" y="5626"/>
                  </a:lnTo>
                  <a:lnTo>
                    <a:pt x="7619" y="8420"/>
                  </a:lnTo>
                  <a:lnTo>
                    <a:pt x="8381" y="11188"/>
                  </a:lnTo>
                  <a:lnTo>
                    <a:pt x="9677" y="14084"/>
                  </a:lnTo>
                  <a:lnTo>
                    <a:pt x="12471" y="16090"/>
                  </a:lnTo>
                  <a:lnTo>
                    <a:pt x="15303" y="17589"/>
                  </a:lnTo>
                  <a:lnTo>
                    <a:pt x="16255" y="18072"/>
                  </a:lnTo>
                  <a:lnTo>
                    <a:pt x="18846" y="17856"/>
                  </a:lnTo>
                  <a:lnTo>
                    <a:pt x="16255" y="14084"/>
                  </a:lnTo>
                  <a:lnTo>
                    <a:pt x="15989" y="4063"/>
                  </a:lnTo>
                  <a:lnTo>
                    <a:pt x="13233" y="4063"/>
                  </a:lnTo>
                  <a:lnTo>
                    <a:pt x="9677" y="3568"/>
                  </a:lnTo>
                  <a:lnTo>
                    <a:pt x="6819" y="2844"/>
                  </a:lnTo>
                  <a:lnTo>
                    <a:pt x="5706" y="2520"/>
                  </a:lnTo>
                  <a:close/>
                </a:path>
                <a:path w="43319" h="23241">
                  <a:moveTo>
                    <a:pt x="4076" y="2044"/>
                  </a:moveTo>
                  <a:lnTo>
                    <a:pt x="5706" y="2520"/>
                  </a:lnTo>
                  <a:lnTo>
                    <a:pt x="6819" y="2044"/>
                  </a:lnTo>
                  <a:lnTo>
                    <a:pt x="8864" y="2044"/>
                  </a:lnTo>
                  <a:lnTo>
                    <a:pt x="2755" y="0"/>
                  </a:lnTo>
                  <a:lnTo>
                    <a:pt x="0" y="2044"/>
                  </a:lnTo>
                  <a:lnTo>
                    <a:pt x="3251" y="4876"/>
                  </a:lnTo>
                  <a:lnTo>
                    <a:pt x="4775" y="7594"/>
                  </a:lnTo>
                  <a:lnTo>
                    <a:pt x="3251" y="3568"/>
                  </a:lnTo>
                  <a:lnTo>
                    <a:pt x="4495" y="3037"/>
                  </a:lnTo>
                  <a:lnTo>
                    <a:pt x="4076" y="2044"/>
                  </a:lnTo>
                  <a:close/>
                </a:path>
                <a:path w="43319" h="23241">
                  <a:moveTo>
                    <a:pt x="6819" y="9651"/>
                  </a:moveTo>
                  <a:lnTo>
                    <a:pt x="6095" y="6921"/>
                  </a:lnTo>
                  <a:lnTo>
                    <a:pt x="3251" y="3568"/>
                  </a:lnTo>
                  <a:lnTo>
                    <a:pt x="4775" y="7594"/>
                  </a:lnTo>
                  <a:lnTo>
                    <a:pt x="5587" y="9651"/>
                  </a:lnTo>
                  <a:lnTo>
                    <a:pt x="6095" y="12471"/>
                  </a:lnTo>
                  <a:lnTo>
                    <a:pt x="8864" y="15239"/>
                  </a:lnTo>
                  <a:lnTo>
                    <a:pt x="12471" y="17589"/>
                  </a:lnTo>
                  <a:lnTo>
                    <a:pt x="16255" y="18795"/>
                  </a:lnTo>
                  <a:lnTo>
                    <a:pt x="16255" y="18072"/>
                  </a:lnTo>
                  <a:lnTo>
                    <a:pt x="13233" y="16802"/>
                  </a:lnTo>
                  <a:lnTo>
                    <a:pt x="10426" y="15239"/>
                  </a:lnTo>
                  <a:lnTo>
                    <a:pt x="7619" y="12471"/>
                  </a:lnTo>
                  <a:lnTo>
                    <a:pt x="6819" y="9651"/>
                  </a:lnTo>
                  <a:close/>
                </a:path>
                <a:path w="43319" h="23241">
                  <a:moveTo>
                    <a:pt x="8864" y="2044"/>
                  </a:moveTo>
                  <a:lnTo>
                    <a:pt x="11683" y="3568"/>
                  </a:lnTo>
                  <a:lnTo>
                    <a:pt x="14490" y="3568"/>
                  </a:lnTo>
                  <a:lnTo>
                    <a:pt x="16255" y="3060"/>
                  </a:lnTo>
                  <a:lnTo>
                    <a:pt x="15989" y="2844"/>
                  </a:lnTo>
                  <a:lnTo>
                    <a:pt x="12471" y="2844"/>
                  </a:lnTo>
                  <a:lnTo>
                    <a:pt x="8864" y="2044"/>
                  </a:lnTo>
                  <a:close/>
                </a:path>
                <a:path w="43319" h="23241">
                  <a:moveTo>
                    <a:pt x="18846" y="18795"/>
                  </a:moveTo>
                  <a:lnTo>
                    <a:pt x="16255" y="18072"/>
                  </a:lnTo>
                  <a:lnTo>
                    <a:pt x="18846" y="19900"/>
                  </a:lnTo>
                  <a:lnTo>
                    <a:pt x="18846" y="18795"/>
                  </a:lnTo>
                  <a:close/>
                </a:path>
                <a:path w="43319" h="23241">
                  <a:moveTo>
                    <a:pt x="18846" y="3568"/>
                  </a:moveTo>
                  <a:lnTo>
                    <a:pt x="16255" y="2844"/>
                  </a:lnTo>
                  <a:lnTo>
                    <a:pt x="16255" y="3060"/>
                  </a:lnTo>
                  <a:lnTo>
                    <a:pt x="18846" y="3568"/>
                  </a:lnTo>
                  <a:close/>
                </a:path>
                <a:path w="43319" h="23241">
                  <a:moveTo>
                    <a:pt x="27571" y="21691"/>
                  </a:moveTo>
                  <a:lnTo>
                    <a:pt x="24676" y="20383"/>
                  </a:lnTo>
                  <a:lnTo>
                    <a:pt x="27571" y="22174"/>
                  </a:lnTo>
                  <a:lnTo>
                    <a:pt x="27571" y="21691"/>
                  </a:lnTo>
                  <a:close/>
                </a:path>
                <a:path w="43319" h="23241">
                  <a:moveTo>
                    <a:pt x="27571" y="4330"/>
                  </a:moveTo>
                  <a:lnTo>
                    <a:pt x="24676" y="4876"/>
                  </a:lnTo>
                  <a:lnTo>
                    <a:pt x="24676" y="5321"/>
                  </a:lnTo>
                  <a:lnTo>
                    <a:pt x="27571" y="4330"/>
                  </a:lnTo>
                  <a:close/>
                </a:path>
                <a:path w="43319" h="23241">
                  <a:moveTo>
                    <a:pt x="36410" y="22440"/>
                  </a:moveTo>
                  <a:lnTo>
                    <a:pt x="33680" y="21691"/>
                  </a:lnTo>
                  <a:lnTo>
                    <a:pt x="33680" y="22440"/>
                  </a:lnTo>
                  <a:lnTo>
                    <a:pt x="36410" y="22440"/>
                  </a:lnTo>
                  <a:close/>
                </a:path>
                <a:path w="43319" h="23241">
                  <a:moveTo>
                    <a:pt x="29298" y="4063"/>
                  </a:moveTo>
                  <a:lnTo>
                    <a:pt x="29006" y="4330"/>
                  </a:lnTo>
                  <a:lnTo>
                    <a:pt x="30822" y="6337"/>
                  </a:lnTo>
                  <a:lnTo>
                    <a:pt x="33680" y="6667"/>
                  </a:lnTo>
                  <a:lnTo>
                    <a:pt x="29298" y="4063"/>
                  </a:lnTo>
                  <a:close/>
                </a:path>
                <a:path w="43319" h="23241">
                  <a:moveTo>
                    <a:pt x="39230" y="21691"/>
                  </a:moveTo>
                  <a:lnTo>
                    <a:pt x="36410" y="22440"/>
                  </a:lnTo>
                  <a:lnTo>
                    <a:pt x="40017" y="23240"/>
                  </a:lnTo>
                  <a:lnTo>
                    <a:pt x="42875" y="22440"/>
                  </a:lnTo>
                  <a:lnTo>
                    <a:pt x="43319" y="20383"/>
                  </a:lnTo>
                  <a:lnTo>
                    <a:pt x="40576" y="16090"/>
                  </a:lnTo>
                  <a:lnTo>
                    <a:pt x="37693" y="13246"/>
                  </a:lnTo>
                  <a:lnTo>
                    <a:pt x="35674" y="10464"/>
                  </a:lnTo>
                  <a:lnTo>
                    <a:pt x="36410" y="8420"/>
                  </a:lnTo>
                  <a:lnTo>
                    <a:pt x="33680" y="6667"/>
                  </a:lnTo>
                  <a:lnTo>
                    <a:pt x="34404" y="9651"/>
                  </a:lnTo>
                  <a:lnTo>
                    <a:pt x="35674" y="12471"/>
                  </a:lnTo>
                  <a:lnTo>
                    <a:pt x="38531" y="15239"/>
                  </a:lnTo>
                  <a:lnTo>
                    <a:pt x="41300" y="18072"/>
                  </a:lnTo>
                  <a:lnTo>
                    <a:pt x="42062" y="21691"/>
                  </a:lnTo>
                  <a:lnTo>
                    <a:pt x="39230" y="21691"/>
                  </a:lnTo>
                  <a:close/>
                </a:path>
                <a:path w="43319" h="23241">
                  <a:moveTo>
                    <a:pt x="32854" y="8420"/>
                  </a:moveTo>
                  <a:lnTo>
                    <a:pt x="30111" y="6337"/>
                  </a:lnTo>
                  <a:lnTo>
                    <a:pt x="25996" y="6337"/>
                  </a:lnTo>
                  <a:lnTo>
                    <a:pt x="24676" y="5841"/>
                  </a:lnTo>
                  <a:lnTo>
                    <a:pt x="21615" y="5626"/>
                  </a:lnTo>
                  <a:lnTo>
                    <a:pt x="18846" y="4622"/>
                  </a:lnTo>
                  <a:lnTo>
                    <a:pt x="18846" y="6337"/>
                  </a:lnTo>
                  <a:lnTo>
                    <a:pt x="24676" y="15239"/>
                  </a:lnTo>
                  <a:lnTo>
                    <a:pt x="27571" y="19380"/>
                  </a:lnTo>
                  <a:lnTo>
                    <a:pt x="27571" y="8902"/>
                  </a:lnTo>
                  <a:lnTo>
                    <a:pt x="29006" y="10921"/>
                  </a:lnTo>
                  <a:lnTo>
                    <a:pt x="33680" y="17856"/>
                  </a:lnTo>
                  <a:lnTo>
                    <a:pt x="32854" y="8420"/>
                  </a:lnTo>
                  <a:close/>
                </a:path>
                <a:path w="43319" h="23241">
                  <a:moveTo>
                    <a:pt x="33680" y="17856"/>
                  </a:moveTo>
                  <a:lnTo>
                    <a:pt x="29006" y="10921"/>
                  </a:lnTo>
                  <a:lnTo>
                    <a:pt x="27571" y="8902"/>
                  </a:lnTo>
                  <a:lnTo>
                    <a:pt x="27571" y="19380"/>
                  </a:lnTo>
                  <a:lnTo>
                    <a:pt x="29006" y="21221"/>
                  </a:lnTo>
                  <a:lnTo>
                    <a:pt x="35674" y="21221"/>
                  </a:lnTo>
                  <a:lnTo>
                    <a:pt x="39230" y="21691"/>
                  </a:lnTo>
                  <a:lnTo>
                    <a:pt x="41300" y="18795"/>
                  </a:lnTo>
                  <a:lnTo>
                    <a:pt x="38531" y="16090"/>
                  </a:lnTo>
                  <a:lnTo>
                    <a:pt x="35674" y="13246"/>
                  </a:lnTo>
                  <a:lnTo>
                    <a:pt x="33680" y="11188"/>
                  </a:lnTo>
                  <a:lnTo>
                    <a:pt x="32854" y="8420"/>
                  </a:lnTo>
                  <a:lnTo>
                    <a:pt x="33680" y="17856"/>
                  </a:lnTo>
                  <a:close/>
                </a:path>
                <a:path w="43319" h="23241">
                  <a:moveTo>
                    <a:pt x="32854" y="21691"/>
                  </a:moveTo>
                  <a:lnTo>
                    <a:pt x="29298" y="23240"/>
                  </a:lnTo>
                  <a:lnTo>
                    <a:pt x="32080" y="22440"/>
                  </a:lnTo>
                  <a:lnTo>
                    <a:pt x="33680" y="21691"/>
                  </a:lnTo>
                  <a:lnTo>
                    <a:pt x="32854" y="21691"/>
                  </a:lnTo>
                  <a:close/>
                </a:path>
                <a:path w="43319" h="23241">
                  <a:moveTo>
                    <a:pt x="15989" y="4063"/>
                  </a:moveTo>
                  <a:lnTo>
                    <a:pt x="16255" y="14084"/>
                  </a:lnTo>
                  <a:lnTo>
                    <a:pt x="18846" y="17856"/>
                  </a:lnTo>
                  <a:lnTo>
                    <a:pt x="21615" y="18795"/>
                  </a:lnTo>
                  <a:lnTo>
                    <a:pt x="24676" y="20142"/>
                  </a:lnTo>
                  <a:lnTo>
                    <a:pt x="27571" y="19380"/>
                  </a:lnTo>
                  <a:lnTo>
                    <a:pt x="24676" y="15239"/>
                  </a:lnTo>
                  <a:lnTo>
                    <a:pt x="18846" y="6337"/>
                  </a:lnTo>
                  <a:lnTo>
                    <a:pt x="16255" y="4063"/>
                  </a:lnTo>
                  <a:lnTo>
                    <a:pt x="15989" y="4063"/>
                  </a:lnTo>
                  <a:close/>
                </a:path>
                <a:path w="43319" h="23241">
                  <a:moveTo>
                    <a:pt x="24460" y="4876"/>
                  </a:moveTo>
                  <a:lnTo>
                    <a:pt x="20904" y="4063"/>
                  </a:lnTo>
                  <a:lnTo>
                    <a:pt x="24460" y="5626"/>
                  </a:lnTo>
                  <a:lnTo>
                    <a:pt x="24676" y="5321"/>
                  </a:lnTo>
                  <a:lnTo>
                    <a:pt x="24460" y="4876"/>
                  </a:lnTo>
                  <a:close/>
                </a:path>
                <a:path w="43319" h="23241">
                  <a:moveTo>
                    <a:pt x="21615" y="19634"/>
                  </a:moveTo>
                  <a:lnTo>
                    <a:pt x="20408" y="20383"/>
                  </a:lnTo>
                  <a:lnTo>
                    <a:pt x="24676" y="20866"/>
                  </a:lnTo>
                  <a:lnTo>
                    <a:pt x="24676" y="20383"/>
                  </a:lnTo>
                  <a:lnTo>
                    <a:pt x="21615" y="19634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0" name="object 410"/>
            <p:cNvSpPr/>
            <p:nvPr/>
          </p:nvSpPr>
          <p:spPr>
            <a:xfrm>
              <a:off x="6038883" y="1317520"/>
              <a:ext cx="25044" cy="6070"/>
            </a:xfrm>
            <a:custGeom>
              <a:avLst/>
              <a:gdLst/>
              <a:ahLst/>
              <a:cxnLst/>
              <a:rect l="l" t="t" r="r" b="b"/>
              <a:pathLst>
                <a:path w="25044" h="6070">
                  <a:moveTo>
                    <a:pt x="21488" y="5372"/>
                  </a:moveTo>
                  <a:lnTo>
                    <a:pt x="21488" y="4914"/>
                  </a:lnTo>
                  <a:lnTo>
                    <a:pt x="20447" y="2793"/>
                  </a:lnTo>
                  <a:lnTo>
                    <a:pt x="21488" y="5562"/>
                  </a:lnTo>
                  <a:lnTo>
                    <a:pt x="21488" y="5372"/>
                  </a:lnTo>
                  <a:close/>
                </a:path>
                <a:path w="25044" h="6070">
                  <a:moveTo>
                    <a:pt x="3619" y="2006"/>
                  </a:moveTo>
                  <a:lnTo>
                    <a:pt x="1532" y="527"/>
                  </a:lnTo>
                  <a:lnTo>
                    <a:pt x="4368" y="3289"/>
                  </a:lnTo>
                  <a:lnTo>
                    <a:pt x="4462" y="2459"/>
                  </a:lnTo>
                  <a:lnTo>
                    <a:pt x="2819" y="0"/>
                  </a:lnTo>
                  <a:lnTo>
                    <a:pt x="3619" y="2006"/>
                  </a:lnTo>
                  <a:close/>
                </a:path>
                <a:path w="25044" h="6070">
                  <a:moveTo>
                    <a:pt x="787" y="0"/>
                  </a:moveTo>
                  <a:lnTo>
                    <a:pt x="0" y="0"/>
                  </a:lnTo>
                  <a:lnTo>
                    <a:pt x="2362" y="2793"/>
                  </a:lnTo>
                  <a:lnTo>
                    <a:pt x="1492" y="499"/>
                  </a:lnTo>
                  <a:lnTo>
                    <a:pt x="787" y="0"/>
                  </a:lnTo>
                  <a:close/>
                </a:path>
                <a:path w="25044" h="6070">
                  <a:moveTo>
                    <a:pt x="4686" y="482"/>
                  </a:moveTo>
                  <a:lnTo>
                    <a:pt x="4462" y="2459"/>
                  </a:lnTo>
                  <a:lnTo>
                    <a:pt x="4686" y="2793"/>
                  </a:lnTo>
                  <a:lnTo>
                    <a:pt x="4686" y="482"/>
                  </a:lnTo>
                  <a:close/>
                </a:path>
                <a:path w="25044" h="6070">
                  <a:moveTo>
                    <a:pt x="1532" y="527"/>
                  </a:moveTo>
                  <a:lnTo>
                    <a:pt x="1492" y="499"/>
                  </a:lnTo>
                </a:path>
                <a:path w="25044" h="6070">
                  <a:moveTo>
                    <a:pt x="25044" y="5854"/>
                  </a:moveTo>
                  <a:lnTo>
                    <a:pt x="23990" y="3289"/>
                  </a:lnTo>
                  <a:lnTo>
                    <a:pt x="24815" y="6070"/>
                  </a:lnTo>
                  <a:lnTo>
                    <a:pt x="25044" y="5854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6052713" y="1322003"/>
              <a:ext cx="431" cy="0"/>
            </a:xfrm>
            <a:custGeom>
              <a:avLst/>
              <a:gdLst/>
              <a:ahLst/>
              <a:cxnLst/>
              <a:rect l="l" t="t" r="r" b="b"/>
              <a:pathLst>
                <a:path w="431">
                  <a:moveTo>
                    <a:pt x="0" y="0"/>
                  </a:moveTo>
                  <a:lnTo>
                    <a:pt x="431" y="0"/>
                  </a:lnTo>
                </a:path>
              </a:pathLst>
            </a:custGeom>
            <a:ln w="2133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2" name="object 412"/>
            <p:cNvSpPr/>
            <p:nvPr/>
          </p:nvSpPr>
          <p:spPr>
            <a:xfrm>
              <a:off x="6050655" y="1319387"/>
              <a:ext cx="774" cy="0"/>
            </a:xfrm>
            <a:custGeom>
              <a:avLst/>
              <a:gdLst/>
              <a:ahLst/>
              <a:cxnLst/>
              <a:rect l="l" t="t" r="r" b="b"/>
              <a:pathLst>
                <a:path w="774">
                  <a:moveTo>
                    <a:pt x="0" y="0"/>
                  </a:moveTo>
                  <a:lnTo>
                    <a:pt x="774" y="0"/>
                  </a:lnTo>
                </a:path>
              </a:pathLst>
            </a:custGeom>
            <a:ln w="1549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3" name="object 413"/>
            <p:cNvSpPr/>
            <p:nvPr/>
          </p:nvSpPr>
          <p:spPr>
            <a:xfrm>
              <a:off x="6046274" y="1314288"/>
              <a:ext cx="558" cy="0"/>
            </a:xfrm>
            <a:custGeom>
              <a:avLst/>
              <a:gdLst/>
              <a:ahLst/>
              <a:cxnLst/>
              <a:rect l="l" t="t" r="r" b="b"/>
              <a:pathLst>
                <a:path w="558">
                  <a:moveTo>
                    <a:pt x="0" y="0"/>
                  </a:moveTo>
                  <a:lnTo>
                    <a:pt x="558" y="0"/>
                  </a:lnTo>
                </a:path>
              </a:pathLst>
            </a:custGeom>
            <a:ln w="2044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4" name="object 414"/>
            <p:cNvSpPr/>
            <p:nvPr/>
          </p:nvSpPr>
          <p:spPr>
            <a:xfrm>
              <a:off x="5987080" y="1394815"/>
              <a:ext cx="111061" cy="28854"/>
            </a:xfrm>
            <a:custGeom>
              <a:avLst/>
              <a:gdLst/>
              <a:ahLst/>
              <a:cxnLst/>
              <a:rect l="l" t="t" r="r" b="b"/>
              <a:pathLst>
                <a:path w="111061" h="28854">
                  <a:moveTo>
                    <a:pt x="8966" y="6388"/>
                  </a:moveTo>
                  <a:lnTo>
                    <a:pt x="11544" y="6095"/>
                  </a:lnTo>
                  <a:lnTo>
                    <a:pt x="9740" y="4864"/>
                  </a:lnTo>
                  <a:lnTo>
                    <a:pt x="6172" y="2832"/>
                  </a:lnTo>
                  <a:lnTo>
                    <a:pt x="8966" y="2832"/>
                  </a:lnTo>
                  <a:lnTo>
                    <a:pt x="6172" y="1333"/>
                  </a:lnTo>
                  <a:lnTo>
                    <a:pt x="2857" y="1333"/>
                  </a:lnTo>
                  <a:lnTo>
                    <a:pt x="0" y="2832"/>
                  </a:lnTo>
                  <a:lnTo>
                    <a:pt x="0" y="3555"/>
                  </a:lnTo>
                  <a:lnTo>
                    <a:pt x="2857" y="4864"/>
                  </a:lnTo>
                  <a:lnTo>
                    <a:pt x="5626" y="6896"/>
                  </a:lnTo>
                  <a:lnTo>
                    <a:pt x="6883" y="7658"/>
                  </a:lnTo>
                  <a:lnTo>
                    <a:pt x="8966" y="10477"/>
                  </a:lnTo>
                  <a:lnTo>
                    <a:pt x="11544" y="8229"/>
                  </a:lnTo>
                  <a:lnTo>
                    <a:pt x="8966" y="6388"/>
                  </a:lnTo>
                  <a:close/>
                </a:path>
                <a:path w="111061" h="28854">
                  <a:moveTo>
                    <a:pt x="20739" y="6896"/>
                  </a:moveTo>
                  <a:lnTo>
                    <a:pt x="18148" y="6896"/>
                  </a:lnTo>
                  <a:lnTo>
                    <a:pt x="20739" y="8458"/>
                  </a:lnTo>
                  <a:lnTo>
                    <a:pt x="20739" y="6896"/>
                  </a:lnTo>
                  <a:close/>
                </a:path>
                <a:path w="111061" h="28854">
                  <a:moveTo>
                    <a:pt x="24256" y="774"/>
                  </a:moveTo>
                  <a:lnTo>
                    <a:pt x="21501" y="774"/>
                  </a:lnTo>
                  <a:lnTo>
                    <a:pt x="22466" y="3555"/>
                  </a:lnTo>
                  <a:lnTo>
                    <a:pt x="24256" y="774"/>
                  </a:lnTo>
                  <a:close/>
                </a:path>
                <a:path w="111061" h="28854">
                  <a:moveTo>
                    <a:pt x="25311" y="8458"/>
                  </a:moveTo>
                  <a:lnTo>
                    <a:pt x="24549" y="5626"/>
                  </a:lnTo>
                  <a:lnTo>
                    <a:pt x="24549" y="8458"/>
                  </a:lnTo>
                  <a:lnTo>
                    <a:pt x="25311" y="8458"/>
                  </a:lnTo>
                  <a:close/>
                </a:path>
                <a:path w="111061" h="28854">
                  <a:moveTo>
                    <a:pt x="75793" y="19684"/>
                  </a:moveTo>
                  <a:lnTo>
                    <a:pt x="73050" y="18148"/>
                  </a:lnTo>
                  <a:lnTo>
                    <a:pt x="73050" y="19684"/>
                  </a:lnTo>
                  <a:lnTo>
                    <a:pt x="75793" y="19684"/>
                  </a:lnTo>
                  <a:close/>
                </a:path>
                <a:path w="111061" h="28854">
                  <a:moveTo>
                    <a:pt x="99796" y="27292"/>
                  </a:moveTo>
                  <a:lnTo>
                    <a:pt x="99301" y="23456"/>
                  </a:lnTo>
                  <a:lnTo>
                    <a:pt x="99301" y="27076"/>
                  </a:lnTo>
                  <a:lnTo>
                    <a:pt x="99796" y="27292"/>
                  </a:lnTo>
                  <a:close/>
                </a:path>
                <a:path w="111061" h="28854">
                  <a:moveTo>
                    <a:pt x="105473" y="23748"/>
                  </a:moveTo>
                  <a:lnTo>
                    <a:pt x="102590" y="22428"/>
                  </a:lnTo>
                  <a:lnTo>
                    <a:pt x="106197" y="23253"/>
                  </a:lnTo>
                  <a:lnTo>
                    <a:pt x="108940" y="23748"/>
                  </a:lnTo>
                  <a:lnTo>
                    <a:pt x="106197" y="21729"/>
                  </a:lnTo>
                  <a:lnTo>
                    <a:pt x="103365" y="20993"/>
                  </a:lnTo>
                  <a:lnTo>
                    <a:pt x="100088" y="20637"/>
                  </a:lnTo>
                  <a:lnTo>
                    <a:pt x="99301" y="20434"/>
                  </a:lnTo>
                  <a:lnTo>
                    <a:pt x="96989" y="20434"/>
                  </a:lnTo>
                  <a:lnTo>
                    <a:pt x="99301" y="23456"/>
                  </a:lnTo>
                  <a:lnTo>
                    <a:pt x="100088" y="25539"/>
                  </a:lnTo>
                  <a:lnTo>
                    <a:pt x="100088" y="26073"/>
                  </a:lnTo>
                  <a:lnTo>
                    <a:pt x="100596" y="27292"/>
                  </a:lnTo>
                  <a:lnTo>
                    <a:pt x="108216" y="28854"/>
                  </a:lnTo>
                  <a:lnTo>
                    <a:pt x="111061" y="28066"/>
                  </a:lnTo>
                  <a:lnTo>
                    <a:pt x="108216" y="28066"/>
                  </a:lnTo>
                  <a:lnTo>
                    <a:pt x="104635" y="25285"/>
                  </a:lnTo>
                  <a:lnTo>
                    <a:pt x="107492" y="26593"/>
                  </a:lnTo>
                  <a:lnTo>
                    <a:pt x="105473" y="23748"/>
                  </a:lnTo>
                  <a:close/>
                </a:path>
                <a:path w="111061" h="28854">
                  <a:moveTo>
                    <a:pt x="84239" y="16852"/>
                  </a:moveTo>
                  <a:lnTo>
                    <a:pt x="85013" y="19684"/>
                  </a:lnTo>
                  <a:lnTo>
                    <a:pt x="83515" y="22428"/>
                  </a:lnTo>
                  <a:lnTo>
                    <a:pt x="86258" y="23748"/>
                  </a:lnTo>
                  <a:lnTo>
                    <a:pt x="89814" y="24485"/>
                  </a:lnTo>
                  <a:lnTo>
                    <a:pt x="90309" y="23748"/>
                  </a:lnTo>
                  <a:lnTo>
                    <a:pt x="88557" y="23253"/>
                  </a:lnTo>
                  <a:lnTo>
                    <a:pt x="89090" y="20434"/>
                  </a:lnTo>
                  <a:lnTo>
                    <a:pt x="90309" y="18148"/>
                  </a:lnTo>
                  <a:lnTo>
                    <a:pt x="87833" y="17652"/>
                  </a:lnTo>
                  <a:lnTo>
                    <a:pt x="84239" y="16852"/>
                  </a:lnTo>
                  <a:close/>
                </a:path>
                <a:path w="111061" h="28854">
                  <a:moveTo>
                    <a:pt x="96989" y="25285"/>
                  </a:moveTo>
                  <a:lnTo>
                    <a:pt x="96989" y="22707"/>
                  </a:lnTo>
                  <a:lnTo>
                    <a:pt x="94157" y="19684"/>
                  </a:lnTo>
                  <a:lnTo>
                    <a:pt x="91401" y="18872"/>
                  </a:lnTo>
                  <a:lnTo>
                    <a:pt x="92709" y="21729"/>
                  </a:lnTo>
                  <a:lnTo>
                    <a:pt x="92709" y="26073"/>
                  </a:lnTo>
                  <a:lnTo>
                    <a:pt x="95478" y="26073"/>
                  </a:lnTo>
                  <a:lnTo>
                    <a:pt x="96989" y="25285"/>
                  </a:lnTo>
                  <a:close/>
                </a:path>
                <a:path w="111061" h="28854">
                  <a:moveTo>
                    <a:pt x="77330" y="14046"/>
                  </a:moveTo>
                  <a:lnTo>
                    <a:pt x="74523" y="13271"/>
                  </a:lnTo>
                  <a:lnTo>
                    <a:pt x="73050" y="12801"/>
                  </a:lnTo>
                  <a:lnTo>
                    <a:pt x="75069" y="16103"/>
                  </a:lnTo>
                  <a:lnTo>
                    <a:pt x="75793" y="19684"/>
                  </a:lnTo>
                  <a:lnTo>
                    <a:pt x="79082" y="19418"/>
                  </a:lnTo>
                  <a:lnTo>
                    <a:pt x="80162" y="18872"/>
                  </a:lnTo>
                  <a:lnTo>
                    <a:pt x="79082" y="16103"/>
                  </a:lnTo>
                  <a:lnTo>
                    <a:pt x="77330" y="14046"/>
                  </a:lnTo>
                  <a:close/>
                </a:path>
                <a:path w="111061" h="28854">
                  <a:moveTo>
                    <a:pt x="70142" y="12064"/>
                  </a:moveTo>
                  <a:lnTo>
                    <a:pt x="67411" y="12560"/>
                  </a:lnTo>
                  <a:lnTo>
                    <a:pt x="67195" y="13017"/>
                  </a:lnTo>
                  <a:lnTo>
                    <a:pt x="66649" y="13271"/>
                  </a:lnTo>
                  <a:lnTo>
                    <a:pt x="67195" y="15913"/>
                  </a:lnTo>
                  <a:lnTo>
                    <a:pt x="68160" y="16852"/>
                  </a:lnTo>
                  <a:lnTo>
                    <a:pt x="70954" y="18872"/>
                  </a:lnTo>
                  <a:lnTo>
                    <a:pt x="73050" y="18148"/>
                  </a:lnTo>
                  <a:lnTo>
                    <a:pt x="70954" y="15278"/>
                  </a:lnTo>
                  <a:lnTo>
                    <a:pt x="70142" y="12064"/>
                  </a:lnTo>
                  <a:close/>
                </a:path>
                <a:path w="111061" h="28854">
                  <a:moveTo>
                    <a:pt x="49758" y="12064"/>
                  </a:moveTo>
                  <a:lnTo>
                    <a:pt x="48526" y="10477"/>
                  </a:lnTo>
                  <a:lnTo>
                    <a:pt x="45707" y="8458"/>
                  </a:lnTo>
                  <a:lnTo>
                    <a:pt x="42151" y="4114"/>
                  </a:lnTo>
                  <a:lnTo>
                    <a:pt x="39573" y="2832"/>
                  </a:lnTo>
                  <a:lnTo>
                    <a:pt x="37845" y="2832"/>
                  </a:lnTo>
                  <a:lnTo>
                    <a:pt x="37337" y="6388"/>
                  </a:lnTo>
                  <a:lnTo>
                    <a:pt x="35788" y="9194"/>
                  </a:lnTo>
                  <a:lnTo>
                    <a:pt x="39573" y="10477"/>
                  </a:lnTo>
                  <a:lnTo>
                    <a:pt x="39573" y="5626"/>
                  </a:lnTo>
                  <a:lnTo>
                    <a:pt x="42151" y="7658"/>
                  </a:lnTo>
                  <a:lnTo>
                    <a:pt x="43433" y="10477"/>
                  </a:lnTo>
                  <a:lnTo>
                    <a:pt x="47015" y="12064"/>
                  </a:lnTo>
                  <a:lnTo>
                    <a:pt x="49758" y="12064"/>
                  </a:lnTo>
                  <a:close/>
                </a:path>
                <a:path w="111061" h="28854">
                  <a:moveTo>
                    <a:pt x="28105" y="774"/>
                  </a:moveTo>
                  <a:lnTo>
                    <a:pt x="24549" y="774"/>
                  </a:lnTo>
                  <a:lnTo>
                    <a:pt x="25311" y="3555"/>
                  </a:lnTo>
                  <a:lnTo>
                    <a:pt x="26568" y="6388"/>
                  </a:lnTo>
                  <a:lnTo>
                    <a:pt x="28892" y="9194"/>
                  </a:lnTo>
                  <a:lnTo>
                    <a:pt x="31648" y="9194"/>
                  </a:lnTo>
                  <a:lnTo>
                    <a:pt x="30873" y="6896"/>
                  </a:lnTo>
                  <a:lnTo>
                    <a:pt x="28105" y="3555"/>
                  </a:lnTo>
                  <a:lnTo>
                    <a:pt x="30873" y="3555"/>
                  </a:lnTo>
                  <a:lnTo>
                    <a:pt x="30873" y="2044"/>
                  </a:lnTo>
                  <a:lnTo>
                    <a:pt x="28105" y="774"/>
                  </a:lnTo>
                  <a:close/>
                </a:path>
                <a:path w="111061" h="28854">
                  <a:moveTo>
                    <a:pt x="62547" y="9690"/>
                  </a:moveTo>
                  <a:lnTo>
                    <a:pt x="58242" y="7658"/>
                  </a:lnTo>
                  <a:lnTo>
                    <a:pt x="59753" y="10477"/>
                  </a:lnTo>
                  <a:lnTo>
                    <a:pt x="60502" y="13271"/>
                  </a:lnTo>
                  <a:lnTo>
                    <a:pt x="63347" y="15278"/>
                  </a:lnTo>
                  <a:lnTo>
                    <a:pt x="64554" y="12268"/>
                  </a:lnTo>
                  <a:lnTo>
                    <a:pt x="62547" y="9690"/>
                  </a:lnTo>
                  <a:close/>
                </a:path>
                <a:path w="111061" h="28854">
                  <a:moveTo>
                    <a:pt x="56908" y="13271"/>
                  </a:moveTo>
                  <a:lnTo>
                    <a:pt x="56172" y="9194"/>
                  </a:lnTo>
                  <a:lnTo>
                    <a:pt x="53365" y="6896"/>
                  </a:lnTo>
                  <a:lnTo>
                    <a:pt x="50571" y="6388"/>
                  </a:lnTo>
                  <a:lnTo>
                    <a:pt x="51803" y="9194"/>
                  </a:lnTo>
                  <a:lnTo>
                    <a:pt x="52616" y="12064"/>
                  </a:lnTo>
                  <a:lnTo>
                    <a:pt x="55410" y="14046"/>
                  </a:lnTo>
                  <a:lnTo>
                    <a:pt x="58242" y="15278"/>
                  </a:lnTo>
                  <a:lnTo>
                    <a:pt x="58242" y="14046"/>
                  </a:lnTo>
                  <a:lnTo>
                    <a:pt x="56908" y="13271"/>
                  </a:lnTo>
                  <a:close/>
                </a:path>
                <a:path w="111061" h="28854">
                  <a:moveTo>
                    <a:pt x="24256" y="7924"/>
                  </a:moveTo>
                  <a:lnTo>
                    <a:pt x="24256" y="6388"/>
                  </a:lnTo>
                  <a:lnTo>
                    <a:pt x="21755" y="4114"/>
                  </a:lnTo>
                  <a:lnTo>
                    <a:pt x="21755" y="6896"/>
                  </a:lnTo>
                  <a:lnTo>
                    <a:pt x="24256" y="7924"/>
                  </a:lnTo>
                  <a:close/>
                </a:path>
                <a:path w="111061" h="28854">
                  <a:moveTo>
                    <a:pt x="15836" y="2832"/>
                  </a:moveTo>
                  <a:lnTo>
                    <a:pt x="16319" y="5626"/>
                  </a:lnTo>
                  <a:lnTo>
                    <a:pt x="17398" y="5626"/>
                  </a:lnTo>
                  <a:lnTo>
                    <a:pt x="20739" y="6388"/>
                  </a:lnTo>
                  <a:lnTo>
                    <a:pt x="21501" y="4114"/>
                  </a:lnTo>
                  <a:lnTo>
                    <a:pt x="20739" y="3555"/>
                  </a:lnTo>
                  <a:lnTo>
                    <a:pt x="20142" y="3555"/>
                  </a:lnTo>
                  <a:lnTo>
                    <a:pt x="16319" y="2832"/>
                  </a:lnTo>
                  <a:lnTo>
                    <a:pt x="15836" y="2832"/>
                  </a:lnTo>
                  <a:close/>
                </a:path>
                <a:path w="111061" h="28854">
                  <a:moveTo>
                    <a:pt x="15836" y="2832"/>
                  </a:moveTo>
                  <a:lnTo>
                    <a:pt x="15087" y="2298"/>
                  </a:lnTo>
                  <a:lnTo>
                    <a:pt x="15087" y="0"/>
                  </a:lnTo>
                  <a:lnTo>
                    <a:pt x="12522" y="2298"/>
                  </a:lnTo>
                  <a:lnTo>
                    <a:pt x="12522" y="4114"/>
                  </a:lnTo>
                  <a:lnTo>
                    <a:pt x="14058" y="4864"/>
                  </a:lnTo>
                  <a:lnTo>
                    <a:pt x="15087" y="5118"/>
                  </a:lnTo>
                  <a:lnTo>
                    <a:pt x="15836" y="2832"/>
                  </a:lnTo>
                  <a:close/>
                </a:path>
                <a:path w="111061" h="28854">
                  <a:moveTo>
                    <a:pt x="12522" y="8458"/>
                  </a:moveTo>
                  <a:lnTo>
                    <a:pt x="12522" y="9982"/>
                  </a:lnTo>
                  <a:lnTo>
                    <a:pt x="15087" y="9194"/>
                  </a:lnTo>
                  <a:lnTo>
                    <a:pt x="15087" y="7924"/>
                  </a:lnTo>
                  <a:lnTo>
                    <a:pt x="12522" y="8458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5" name="object 415"/>
            <p:cNvSpPr/>
            <p:nvPr/>
          </p:nvSpPr>
          <p:spPr>
            <a:xfrm>
              <a:off x="6026654" y="1404898"/>
              <a:ext cx="508" cy="0"/>
            </a:xfrm>
            <a:custGeom>
              <a:avLst/>
              <a:gdLst/>
              <a:ahLst/>
              <a:cxnLst/>
              <a:rect l="l" t="t" r="r" b="b"/>
              <a:pathLst>
                <a:path w="508">
                  <a:moveTo>
                    <a:pt x="0" y="0"/>
                  </a:moveTo>
                  <a:lnTo>
                    <a:pt x="507" y="0"/>
                  </a:lnTo>
                </a:path>
              </a:pathLst>
            </a:custGeom>
            <a:ln w="2057">
              <a:solidFill>
                <a:srgbClr val="FDFDFD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6" name="object 416"/>
            <p:cNvSpPr/>
            <p:nvPr/>
          </p:nvSpPr>
          <p:spPr>
            <a:xfrm>
              <a:off x="6007820" y="1402492"/>
              <a:ext cx="762" cy="0"/>
            </a:xfrm>
            <a:custGeom>
              <a:avLst/>
              <a:gdLst/>
              <a:ahLst/>
              <a:cxnLst/>
              <a:rect l="l" t="t" r="r" b="b"/>
              <a:pathLst>
                <a:path w="762">
                  <a:moveTo>
                    <a:pt x="0" y="0"/>
                  </a:moveTo>
                  <a:lnTo>
                    <a:pt x="761" y="0"/>
                  </a:lnTo>
                </a:path>
              </a:pathLst>
            </a:custGeom>
            <a:ln w="2832">
              <a:solidFill>
                <a:srgbClr val="FDFDFD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7" name="object 417"/>
            <p:cNvSpPr/>
            <p:nvPr/>
          </p:nvSpPr>
          <p:spPr>
            <a:xfrm>
              <a:off x="6137465" y="1423704"/>
              <a:ext cx="111747" cy="17602"/>
            </a:xfrm>
            <a:custGeom>
              <a:avLst/>
              <a:gdLst/>
              <a:ahLst/>
              <a:cxnLst/>
              <a:rect l="l" t="t" r="r" b="b"/>
              <a:pathLst>
                <a:path w="111747" h="17602">
                  <a:moveTo>
                    <a:pt x="19329" y="2794"/>
                  </a:moveTo>
                  <a:lnTo>
                    <a:pt x="20358" y="5575"/>
                  </a:lnTo>
                  <a:lnTo>
                    <a:pt x="22148" y="9144"/>
                  </a:lnTo>
                  <a:lnTo>
                    <a:pt x="22364" y="6337"/>
                  </a:lnTo>
                  <a:lnTo>
                    <a:pt x="22148" y="5105"/>
                  </a:lnTo>
                  <a:lnTo>
                    <a:pt x="22148" y="4775"/>
                  </a:lnTo>
                  <a:lnTo>
                    <a:pt x="19329" y="2794"/>
                  </a:lnTo>
                  <a:close/>
                </a:path>
                <a:path w="111747" h="17602">
                  <a:moveTo>
                    <a:pt x="12750" y="5575"/>
                  </a:moveTo>
                  <a:lnTo>
                    <a:pt x="14782" y="8318"/>
                  </a:lnTo>
                  <a:lnTo>
                    <a:pt x="15506" y="9664"/>
                  </a:lnTo>
                  <a:lnTo>
                    <a:pt x="18351" y="10414"/>
                  </a:lnTo>
                  <a:lnTo>
                    <a:pt x="18351" y="8318"/>
                  </a:lnTo>
                  <a:lnTo>
                    <a:pt x="15506" y="4775"/>
                  </a:lnTo>
                  <a:lnTo>
                    <a:pt x="18351" y="5575"/>
                  </a:lnTo>
                  <a:lnTo>
                    <a:pt x="18592" y="5575"/>
                  </a:lnTo>
                  <a:lnTo>
                    <a:pt x="16332" y="2794"/>
                  </a:lnTo>
                  <a:lnTo>
                    <a:pt x="13982" y="2794"/>
                  </a:lnTo>
                  <a:lnTo>
                    <a:pt x="10680" y="2032"/>
                  </a:lnTo>
                  <a:lnTo>
                    <a:pt x="9893" y="4775"/>
                  </a:lnTo>
                  <a:lnTo>
                    <a:pt x="12750" y="5575"/>
                  </a:lnTo>
                  <a:close/>
                </a:path>
                <a:path w="111747" h="17602">
                  <a:moveTo>
                    <a:pt x="24676" y="5575"/>
                  </a:moveTo>
                  <a:lnTo>
                    <a:pt x="22148" y="3556"/>
                  </a:lnTo>
                  <a:lnTo>
                    <a:pt x="22270" y="5128"/>
                  </a:lnTo>
                  <a:lnTo>
                    <a:pt x="24676" y="5575"/>
                  </a:lnTo>
                  <a:close/>
                </a:path>
                <a:path w="111747" h="17602">
                  <a:moveTo>
                    <a:pt x="36448" y="10096"/>
                  </a:moveTo>
                  <a:lnTo>
                    <a:pt x="33616" y="8318"/>
                  </a:lnTo>
                  <a:lnTo>
                    <a:pt x="33616" y="10414"/>
                  </a:lnTo>
                  <a:lnTo>
                    <a:pt x="36448" y="10096"/>
                  </a:lnTo>
                  <a:close/>
                </a:path>
                <a:path w="111747" h="17602">
                  <a:moveTo>
                    <a:pt x="47167" y="4533"/>
                  </a:moveTo>
                  <a:lnTo>
                    <a:pt x="45046" y="4064"/>
                  </a:lnTo>
                  <a:lnTo>
                    <a:pt x="47167" y="7670"/>
                  </a:lnTo>
                  <a:lnTo>
                    <a:pt x="47167" y="4533"/>
                  </a:lnTo>
                  <a:close/>
                </a:path>
                <a:path w="111747" h="17602">
                  <a:moveTo>
                    <a:pt x="98742" y="7112"/>
                  </a:moveTo>
                  <a:lnTo>
                    <a:pt x="97662" y="6858"/>
                  </a:lnTo>
                  <a:lnTo>
                    <a:pt x="98742" y="7112"/>
                  </a:lnTo>
                  <a:close/>
                </a:path>
                <a:path w="111747" h="17602">
                  <a:moveTo>
                    <a:pt x="105816" y="11925"/>
                  </a:moveTo>
                  <a:lnTo>
                    <a:pt x="105816" y="11925"/>
                  </a:lnTo>
                </a:path>
                <a:path w="111747" h="17602">
                  <a:moveTo>
                    <a:pt x="111747" y="16814"/>
                  </a:moveTo>
                  <a:lnTo>
                    <a:pt x="110426" y="13944"/>
                  </a:lnTo>
                  <a:lnTo>
                    <a:pt x="107594" y="10096"/>
                  </a:lnTo>
                  <a:lnTo>
                    <a:pt x="107111" y="9918"/>
                  </a:lnTo>
                  <a:lnTo>
                    <a:pt x="106121" y="9144"/>
                  </a:lnTo>
                  <a:lnTo>
                    <a:pt x="104863" y="9144"/>
                  </a:lnTo>
                  <a:lnTo>
                    <a:pt x="105816" y="11925"/>
                  </a:lnTo>
                  <a:lnTo>
                    <a:pt x="106121" y="11925"/>
                  </a:lnTo>
                  <a:lnTo>
                    <a:pt x="107111" y="15303"/>
                  </a:lnTo>
                  <a:lnTo>
                    <a:pt x="107594" y="16065"/>
                  </a:lnTo>
                  <a:lnTo>
                    <a:pt x="108902" y="17602"/>
                  </a:lnTo>
                  <a:lnTo>
                    <a:pt x="111747" y="16814"/>
                  </a:lnTo>
                  <a:close/>
                </a:path>
                <a:path w="111747" h="17602">
                  <a:moveTo>
                    <a:pt x="84708" y="10414"/>
                  </a:moveTo>
                  <a:lnTo>
                    <a:pt x="87426" y="10414"/>
                  </a:lnTo>
                  <a:lnTo>
                    <a:pt x="85699" y="8318"/>
                  </a:lnTo>
                  <a:lnTo>
                    <a:pt x="84708" y="5575"/>
                  </a:lnTo>
                  <a:lnTo>
                    <a:pt x="83959" y="3822"/>
                  </a:lnTo>
                  <a:lnTo>
                    <a:pt x="80035" y="2032"/>
                  </a:lnTo>
                  <a:lnTo>
                    <a:pt x="81572" y="5575"/>
                  </a:lnTo>
                  <a:lnTo>
                    <a:pt x="82918" y="8318"/>
                  </a:lnTo>
                  <a:lnTo>
                    <a:pt x="83959" y="10096"/>
                  </a:lnTo>
                  <a:lnTo>
                    <a:pt x="84708" y="10414"/>
                  </a:lnTo>
                  <a:close/>
                </a:path>
                <a:path w="111747" h="17602">
                  <a:moveTo>
                    <a:pt x="91351" y="4775"/>
                  </a:moveTo>
                  <a:lnTo>
                    <a:pt x="88480" y="6337"/>
                  </a:lnTo>
                  <a:lnTo>
                    <a:pt x="88480" y="9144"/>
                  </a:lnTo>
                  <a:lnTo>
                    <a:pt x="90055" y="11925"/>
                  </a:lnTo>
                  <a:lnTo>
                    <a:pt x="92824" y="9664"/>
                  </a:lnTo>
                  <a:lnTo>
                    <a:pt x="97662" y="13944"/>
                  </a:lnTo>
                  <a:lnTo>
                    <a:pt x="98742" y="14262"/>
                  </a:lnTo>
                  <a:lnTo>
                    <a:pt x="99707" y="12522"/>
                  </a:lnTo>
                  <a:lnTo>
                    <a:pt x="99707" y="9664"/>
                  </a:lnTo>
                  <a:lnTo>
                    <a:pt x="98742" y="7112"/>
                  </a:lnTo>
                  <a:lnTo>
                    <a:pt x="98742" y="9918"/>
                  </a:lnTo>
                  <a:lnTo>
                    <a:pt x="97700" y="6964"/>
                  </a:lnTo>
                  <a:lnTo>
                    <a:pt x="96951" y="6858"/>
                  </a:lnTo>
                  <a:lnTo>
                    <a:pt x="96354" y="9144"/>
                  </a:lnTo>
                  <a:lnTo>
                    <a:pt x="92113" y="5575"/>
                  </a:lnTo>
                  <a:lnTo>
                    <a:pt x="91351" y="4775"/>
                  </a:lnTo>
                  <a:close/>
                </a:path>
                <a:path w="111747" h="17602">
                  <a:moveTo>
                    <a:pt x="66789" y="520"/>
                  </a:moveTo>
                  <a:lnTo>
                    <a:pt x="68821" y="3556"/>
                  </a:lnTo>
                  <a:lnTo>
                    <a:pt x="70865" y="6858"/>
                  </a:lnTo>
                  <a:lnTo>
                    <a:pt x="73431" y="8902"/>
                  </a:lnTo>
                  <a:lnTo>
                    <a:pt x="74434" y="7670"/>
                  </a:lnTo>
                  <a:lnTo>
                    <a:pt x="73431" y="5105"/>
                  </a:lnTo>
                  <a:lnTo>
                    <a:pt x="71691" y="2032"/>
                  </a:lnTo>
                  <a:lnTo>
                    <a:pt x="68821" y="520"/>
                  </a:lnTo>
                  <a:lnTo>
                    <a:pt x="66789" y="520"/>
                  </a:lnTo>
                  <a:close/>
                </a:path>
                <a:path w="111747" h="17602">
                  <a:moveTo>
                    <a:pt x="77266" y="6337"/>
                  </a:moveTo>
                  <a:lnTo>
                    <a:pt x="75196" y="2032"/>
                  </a:lnTo>
                  <a:lnTo>
                    <a:pt x="73431" y="5105"/>
                  </a:lnTo>
                  <a:lnTo>
                    <a:pt x="75945" y="7670"/>
                  </a:lnTo>
                  <a:lnTo>
                    <a:pt x="78866" y="9664"/>
                  </a:lnTo>
                  <a:lnTo>
                    <a:pt x="80035" y="9144"/>
                  </a:lnTo>
                  <a:lnTo>
                    <a:pt x="77266" y="6337"/>
                  </a:lnTo>
                  <a:close/>
                </a:path>
                <a:path w="111747" h="17602">
                  <a:moveTo>
                    <a:pt x="68821" y="9144"/>
                  </a:moveTo>
                  <a:lnTo>
                    <a:pt x="68821" y="6858"/>
                  </a:lnTo>
                  <a:lnTo>
                    <a:pt x="65214" y="4775"/>
                  </a:lnTo>
                  <a:lnTo>
                    <a:pt x="62496" y="2794"/>
                  </a:lnTo>
                  <a:lnTo>
                    <a:pt x="59397" y="711"/>
                  </a:lnTo>
                  <a:lnTo>
                    <a:pt x="59397" y="1028"/>
                  </a:lnTo>
                  <a:lnTo>
                    <a:pt x="62001" y="4064"/>
                  </a:lnTo>
                  <a:lnTo>
                    <a:pt x="63207" y="6858"/>
                  </a:lnTo>
                  <a:lnTo>
                    <a:pt x="66065" y="7670"/>
                  </a:lnTo>
                  <a:lnTo>
                    <a:pt x="68821" y="9144"/>
                  </a:lnTo>
                  <a:close/>
                </a:path>
                <a:path w="111747" h="17602">
                  <a:moveTo>
                    <a:pt x="62001" y="4064"/>
                  </a:moveTo>
                  <a:lnTo>
                    <a:pt x="59397" y="1028"/>
                  </a:lnTo>
                  <a:lnTo>
                    <a:pt x="59397" y="3556"/>
                  </a:lnTo>
                  <a:lnTo>
                    <a:pt x="59639" y="4064"/>
                  </a:lnTo>
                  <a:lnTo>
                    <a:pt x="60426" y="8318"/>
                  </a:lnTo>
                  <a:lnTo>
                    <a:pt x="63207" y="6858"/>
                  </a:lnTo>
                  <a:lnTo>
                    <a:pt x="62001" y="4064"/>
                  </a:lnTo>
                  <a:close/>
                </a:path>
                <a:path w="111747" h="17602">
                  <a:moveTo>
                    <a:pt x="56349" y="9144"/>
                  </a:moveTo>
                  <a:lnTo>
                    <a:pt x="59397" y="7670"/>
                  </a:lnTo>
                  <a:lnTo>
                    <a:pt x="56832" y="6337"/>
                  </a:lnTo>
                  <a:lnTo>
                    <a:pt x="54063" y="3822"/>
                  </a:lnTo>
                  <a:lnTo>
                    <a:pt x="54063" y="6337"/>
                  </a:lnTo>
                  <a:lnTo>
                    <a:pt x="56349" y="9144"/>
                  </a:lnTo>
                  <a:close/>
                </a:path>
                <a:path w="111747" h="17602">
                  <a:moveTo>
                    <a:pt x="52793" y="5359"/>
                  </a:moveTo>
                  <a:lnTo>
                    <a:pt x="53797" y="3556"/>
                  </a:lnTo>
                  <a:lnTo>
                    <a:pt x="52793" y="2794"/>
                  </a:lnTo>
                  <a:lnTo>
                    <a:pt x="52793" y="520"/>
                  </a:lnTo>
                  <a:lnTo>
                    <a:pt x="51727" y="0"/>
                  </a:lnTo>
                  <a:lnTo>
                    <a:pt x="49225" y="520"/>
                  </a:lnTo>
                  <a:lnTo>
                    <a:pt x="51727" y="4533"/>
                  </a:lnTo>
                  <a:lnTo>
                    <a:pt x="52793" y="5359"/>
                  </a:lnTo>
                  <a:close/>
                </a:path>
                <a:path w="111747" h="17602">
                  <a:moveTo>
                    <a:pt x="51727" y="9144"/>
                  </a:moveTo>
                  <a:lnTo>
                    <a:pt x="51727" y="6858"/>
                  </a:lnTo>
                  <a:lnTo>
                    <a:pt x="49961" y="6337"/>
                  </a:lnTo>
                  <a:lnTo>
                    <a:pt x="49961" y="9144"/>
                  </a:lnTo>
                  <a:lnTo>
                    <a:pt x="51727" y="9144"/>
                  </a:lnTo>
                  <a:close/>
                </a:path>
                <a:path w="111747" h="17602">
                  <a:moveTo>
                    <a:pt x="47167" y="4533"/>
                  </a:moveTo>
                  <a:lnTo>
                    <a:pt x="48158" y="8318"/>
                  </a:lnTo>
                  <a:lnTo>
                    <a:pt x="48958" y="8318"/>
                  </a:lnTo>
                  <a:lnTo>
                    <a:pt x="49225" y="5842"/>
                  </a:lnTo>
                  <a:lnTo>
                    <a:pt x="48958" y="5575"/>
                  </a:lnTo>
                  <a:lnTo>
                    <a:pt x="48158" y="5359"/>
                  </a:lnTo>
                  <a:lnTo>
                    <a:pt x="47167" y="4533"/>
                  </a:lnTo>
                  <a:close/>
                </a:path>
                <a:path w="111747" h="17602">
                  <a:moveTo>
                    <a:pt x="42316" y="4775"/>
                  </a:moveTo>
                  <a:lnTo>
                    <a:pt x="44576" y="7391"/>
                  </a:lnTo>
                  <a:lnTo>
                    <a:pt x="44348" y="4775"/>
                  </a:lnTo>
                  <a:lnTo>
                    <a:pt x="44576" y="4775"/>
                  </a:lnTo>
                  <a:lnTo>
                    <a:pt x="41554" y="2032"/>
                  </a:lnTo>
                  <a:lnTo>
                    <a:pt x="42316" y="4775"/>
                  </a:lnTo>
                  <a:close/>
                </a:path>
                <a:path w="111747" h="17602">
                  <a:moveTo>
                    <a:pt x="33616" y="2794"/>
                  </a:moveTo>
                  <a:lnTo>
                    <a:pt x="33413" y="2794"/>
                  </a:lnTo>
                  <a:lnTo>
                    <a:pt x="33616" y="5575"/>
                  </a:lnTo>
                  <a:lnTo>
                    <a:pt x="36448" y="8661"/>
                  </a:lnTo>
                  <a:lnTo>
                    <a:pt x="40068" y="10414"/>
                  </a:lnTo>
                  <a:lnTo>
                    <a:pt x="44576" y="9423"/>
                  </a:lnTo>
                  <a:lnTo>
                    <a:pt x="44348" y="9144"/>
                  </a:lnTo>
                  <a:lnTo>
                    <a:pt x="41554" y="9144"/>
                  </a:lnTo>
                  <a:lnTo>
                    <a:pt x="38734" y="7670"/>
                  </a:lnTo>
                  <a:lnTo>
                    <a:pt x="36448" y="5575"/>
                  </a:lnTo>
                  <a:lnTo>
                    <a:pt x="36448" y="2794"/>
                  </a:lnTo>
                  <a:lnTo>
                    <a:pt x="33616" y="2794"/>
                  </a:lnTo>
                  <a:close/>
                </a:path>
                <a:path w="111747" h="17602">
                  <a:moveTo>
                    <a:pt x="9118" y="9144"/>
                  </a:moveTo>
                  <a:lnTo>
                    <a:pt x="9893" y="9144"/>
                  </a:lnTo>
                  <a:lnTo>
                    <a:pt x="9118" y="6045"/>
                  </a:lnTo>
                  <a:lnTo>
                    <a:pt x="6311" y="4064"/>
                  </a:lnTo>
                  <a:lnTo>
                    <a:pt x="3517" y="3556"/>
                  </a:lnTo>
                  <a:lnTo>
                    <a:pt x="6311" y="3556"/>
                  </a:lnTo>
                  <a:lnTo>
                    <a:pt x="3517" y="1257"/>
                  </a:lnTo>
                  <a:lnTo>
                    <a:pt x="0" y="520"/>
                  </a:lnTo>
                  <a:lnTo>
                    <a:pt x="0" y="3556"/>
                  </a:lnTo>
                  <a:lnTo>
                    <a:pt x="3517" y="5575"/>
                  </a:lnTo>
                  <a:lnTo>
                    <a:pt x="6311" y="6858"/>
                  </a:lnTo>
                  <a:lnTo>
                    <a:pt x="2692" y="6337"/>
                  </a:lnTo>
                  <a:lnTo>
                    <a:pt x="0" y="4775"/>
                  </a:lnTo>
                  <a:lnTo>
                    <a:pt x="1993" y="7670"/>
                  </a:lnTo>
                  <a:lnTo>
                    <a:pt x="5562" y="9144"/>
                  </a:lnTo>
                  <a:lnTo>
                    <a:pt x="9118" y="9144"/>
                  </a:lnTo>
                  <a:close/>
                </a:path>
                <a:path w="111747" h="17602">
                  <a:moveTo>
                    <a:pt x="33096" y="10414"/>
                  </a:moveTo>
                  <a:lnTo>
                    <a:pt x="31572" y="9664"/>
                  </a:lnTo>
                  <a:lnTo>
                    <a:pt x="27520" y="6858"/>
                  </a:lnTo>
                  <a:lnTo>
                    <a:pt x="24676" y="5575"/>
                  </a:lnTo>
                  <a:lnTo>
                    <a:pt x="24676" y="8318"/>
                  </a:lnTo>
                  <a:lnTo>
                    <a:pt x="27520" y="9664"/>
                  </a:lnTo>
                  <a:lnTo>
                    <a:pt x="30276" y="11214"/>
                  </a:lnTo>
                  <a:lnTo>
                    <a:pt x="33096" y="10414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8" name="object 418"/>
            <p:cNvSpPr/>
            <p:nvPr/>
          </p:nvSpPr>
          <p:spPr>
            <a:xfrm>
              <a:off x="6243281" y="1434239"/>
              <a:ext cx="304" cy="0"/>
            </a:xfrm>
            <a:custGeom>
              <a:avLst/>
              <a:gdLst/>
              <a:ahLst/>
              <a:cxnLst/>
              <a:rect l="l" t="t" r="r" b="b"/>
              <a:pathLst>
                <a:path w="304">
                  <a:moveTo>
                    <a:pt x="0" y="0"/>
                  </a:moveTo>
                  <a:lnTo>
                    <a:pt x="304" y="0"/>
                  </a:lnTo>
                </a:path>
              </a:pathLst>
            </a:custGeom>
            <a:ln w="4051">
              <a:solidFill>
                <a:srgbClr val="FDFDFD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6225730" y="1428092"/>
              <a:ext cx="215" cy="0"/>
            </a:xfrm>
            <a:custGeom>
              <a:avLst/>
              <a:gdLst/>
              <a:ahLst/>
              <a:cxnLst/>
              <a:rect l="l" t="t" r="r" b="b"/>
              <a:pathLst>
                <a:path w="215">
                  <a:moveTo>
                    <a:pt x="0" y="0"/>
                  </a:moveTo>
                  <a:lnTo>
                    <a:pt x="215" y="0"/>
                  </a:lnTo>
                </a:path>
              </a:pathLst>
            </a:custGeom>
            <a:ln w="2044">
              <a:solidFill>
                <a:srgbClr val="FDFDFD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0" name="object 420"/>
            <p:cNvSpPr/>
            <p:nvPr/>
          </p:nvSpPr>
          <p:spPr>
            <a:xfrm>
              <a:off x="6196863" y="1431699"/>
              <a:ext cx="266" cy="0"/>
            </a:xfrm>
            <a:custGeom>
              <a:avLst/>
              <a:gdLst/>
              <a:ahLst/>
              <a:cxnLst/>
              <a:rect l="l" t="t" r="r" b="b"/>
              <a:pathLst>
                <a:path w="266">
                  <a:moveTo>
                    <a:pt x="0" y="0"/>
                  </a:moveTo>
                  <a:lnTo>
                    <a:pt x="266" y="0"/>
                  </a:lnTo>
                </a:path>
              </a:pathLst>
            </a:custGeom>
            <a:ln w="1917">
              <a:solidFill>
                <a:srgbClr val="FDFDFD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6191300" y="1425730"/>
              <a:ext cx="228" cy="0"/>
            </a:xfrm>
            <a:custGeom>
              <a:avLst/>
              <a:gdLst/>
              <a:ahLst/>
              <a:cxnLst/>
              <a:rect l="l" t="t" r="r" b="b"/>
              <a:pathLst>
                <a:path w="228">
                  <a:moveTo>
                    <a:pt x="0" y="0"/>
                  </a:moveTo>
                  <a:lnTo>
                    <a:pt x="228" y="0"/>
                  </a:lnTo>
                </a:path>
              </a:pathLst>
            </a:custGeom>
            <a:ln w="2806">
              <a:solidFill>
                <a:srgbClr val="FDFDFD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6162141" y="1434519"/>
              <a:ext cx="1308" cy="0"/>
            </a:xfrm>
            <a:custGeom>
              <a:avLst/>
              <a:gdLst/>
              <a:ahLst/>
              <a:cxnLst/>
              <a:rect l="l" t="t" r="r" b="b"/>
              <a:pathLst>
                <a:path w="1308">
                  <a:moveTo>
                    <a:pt x="0" y="0"/>
                  </a:moveTo>
                  <a:lnTo>
                    <a:pt x="1308" y="0"/>
                  </a:lnTo>
                </a:path>
              </a:pathLst>
            </a:custGeom>
            <a:ln w="2070">
              <a:solidFill>
                <a:srgbClr val="FDFDFD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6000374" y="1263438"/>
              <a:ext cx="9677" cy="4318"/>
            </a:xfrm>
            <a:custGeom>
              <a:avLst/>
              <a:gdLst/>
              <a:ahLst/>
              <a:cxnLst/>
              <a:rect l="l" t="t" r="r" b="b"/>
              <a:pathLst>
                <a:path w="9677" h="4318">
                  <a:moveTo>
                    <a:pt x="9677" y="4317"/>
                  </a:moveTo>
                  <a:lnTo>
                    <a:pt x="9677" y="3555"/>
                  </a:lnTo>
                  <a:lnTo>
                    <a:pt x="0" y="0"/>
                  </a:lnTo>
                  <a:lnTo>
                    <a:pt x="9677" y="4317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4" name="object 424"/>
            <p:cNvSpPr/>
            <p:nvPr/>
          </p:nvSpPr>
          <p:spPr>
            <a:xfrm>
              <a:off x="6107360" y="1420100"/>
              <a:ext cx="20358" cy="11201"/>
            </a:xfrm>
            <a:custGeom>
              <a:avLst/>
              <a:gdLst/>
              <a:ahLst/>
              <a:cxnLst/>
              <a:rect l="l" t="t" r="r" b="b"/>
              <a:pathLst>
                <a:path w="20358" h="11201">
                  <a:moveTo>
                    <a:pt x="0" y="0"/>
                  </a:moveTo>
                  <a:lnTo>
                    <a:pt x="0" y="787"/>
                  </a:lnTo>
                  <a:lnTo>
                    <a:pt x="2743" y="3606"/>
                  </a:lnTo>
                  <a:lnTo>
                    <a:pt x="6286" y="6388"/>
                  </a:lnTo>
                  <a:lnTo>
                    <a:pt x="11176" y="9182"/>
                  </a:lnTo>
                  <a:lnTo>
                    <a:pt x="16002" y="11201"/>
                  </a:lnTo>
                  <a:lnTo>
                    <a:pt x="18796" y="11201"/>
                  </a:lnTo>
                  <a:lnTo>
                    <a:pt x="19583" y="8420"/>
                  </a:lnTo>
                  <a:lnTo>
                    <a:pt x="20358" y="5638"/>
                  </a:lnTo>
                  <a:lnTo>
                    <a:pt x="19583" y="2781"/>
                  </a:lnTo>
                  <a:lnTo>
                    <a:pt x="16776" y="4127"/>
                  </a:lnTo>
                  <a:lnTo>
                    <a:pt x="13995" y="4864"/>
                  </a:lnTo>
                  <a:lnTo>
                    <a:pt x="9664" y="4127"/>
                  </a:lnTo>
                  <a:lnTo>
                    <a:pt x="4749" y="27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5" name="object 425"/>
            <p:cNvSpPr/>
            <p:nvPr/>
          </p:nvSpPr>
          <p:spPr>
            <a:xfrm>
              <a:off x="6104982" y="1413688"/>
              <a:ext cx="18376" cy="10541"/>
            </a:xfrm>
            <a:custGeom>
              <a:avLst/>
              <a:gdLst/>
              <a:ahLst/>
              <a:cxnLst/>
              <a:rect l="l" t="t" r="r" b="b"/>
              <a:pathLst>
                <a:path w="18376" h="10541">
                  <a:moveTo>
                    <a:pt x="0" y="1562"/>
                  </a:moveTo>
                  <a:lnTo>
                    <a:pt x="2374" y="5613"/>
                  </a:lnTo>
                  <a:lnTo>
                    <a:pt x="5613" y="8420"/>
                  </a:lnTo>
                  <a:lnTo>
                    <a:pt x="10782" y="10020"/>
                  </a:lnTo>
                  <a:lnTo>
                    <a:pt x="14846" y="10541"/>
                  </a:lnTo>
                  <a:lnTo>
                    <a:pt x="18376" y="10020"/>
                  </a:lnTo>
                  <a:lnTo>
                    <a:pt x="18376" y="7200"/>
                  </a:lnTo>
                  <a:lnTo>
                    <a:pt x="15608" y="7200"/>
                  </a:lnTo>
                  <a:lnTo>
                    <a:pt x="13550" y="4381"/>
                  </a:lnTo>
                  <a:lnTo>
                    <a:pt x="10782" y="2120"/>
                  </a:lnTo>
                  <a:lnTo>
                    <a:pt x="9994" y="1562"/>
                  </a:lnTo>
                  <a:lnTo>
                    <a:pt x="6438" y="0"/>
                  </a:lnTo>
                  <a:lnTo>
                    <a:pt x="3543" y="0"/>
                  </a:lnTo>
                  <a:lnTo>
                    <a:pt x="0" y="1562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6" name="object 426"/>
            <p:cNvSpPr/>
            <p:nvPr/>
          </p:nvSpPr>
          <p:spPr>
            <a:xfrm>
              <a:off x="6117704" y="1416543"/>
              <a:ext cx="0" cy="698"/>
            </a:xfrm>
            <a:custGeom>
              <a:avLst/>
              <a:gdLst/>
              <a:ahLst/>
              <a:cxnLst/>
              <a:rect l="l" t="t" r="r" b="b"/>
              <a:pathLst>
                <a:path h="698">
                  <a:moveTo>
                    <a:pt x="0" y="698"/>
                  </a:moveTo>
                  <a:lnTo>
                    <a:pt x="0" y="0"/>
                  </a:lnTo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7" name="object 427"/>
            <p:cNvSpPr/>
            <p:nvPr/>
          </p:nvSpPr>
          <p:spPr>
            <a:xfrm>
              <a:off x="6054488" y="1382854"/>
              <a:ext cx="52057" cy="33693"/>
            </a:xfrm>
            <a:custGeom>
              <a:avLst/>
              <a:gdLst/>
              <a:ahLst/>
              <a:cxnLst/>
              <a:rect l="l" t="t" r="r" b="b"/>
              <a:pathLst>
                <a:path w="52057" h="33693">
                  <a:moveTo>
                    <a:pt x="0" y="9220"/>
                  </a:moveTo>
                  <a:lnTo>
                    <a:pt x="723" y="14008"/>
                  </a:lnTo>
                  <a:lnTo>
                    <a:pt x="2031" y="16827"/>
                  </a:lnTo>
                  <a:lnTo>
                    <a:pt x="3568" y="18859"/>
                  </a:lnTo>
                  <a:lnTo>
                    <a:pt x="7619" y="21158"/>
                  </a:lnTo>
                  <a:lnTo>
                    <a:pt x="11950" y="24028"/>
                  </a:lnTo>
                  <a:lnTo>
                    <a:pt x="21678" y="27241"/>
                  </a:lnTo>
                  <a:lnTo>
                    <a:pt x="31584" y="29616"/>
                  </a:lnTo>
                  <a:lnTo>
                    <a:pt x="40792" y="32397"/>
                  </a:lnTo>
                  <a:lnTo>
                    <a:pt x="45707" y="32943"/>
                  </a:lnTo>
                  <a:lnTo>
                    <a:pt x="48463" y="33693"/>
                  </a:lnTo>
                  <a:lnTo>
                    <a:pt x="48463" y="32943"/>
                  </a:lnTo>
                  <a:lnTo>
                    <a:pt x="43662" y="31635"/>
                  </a:lnTo>
                  <a:lnTo>
                    <a:pt x="33172" y="28079"/>
                  </a:lnTo>
                  <a:lnTo>
                    <a:pt x="19646" y="24472"/>
                  </a:lnTo>
                  <a:lnTo>
                    <a:pt x="14795" y="23215"/>
                  </a:lnTo>
                  <a:lnTo>
                    <a:pt x="9918" y="21158"/>
                  </a:lnTo>
                  <a:lnTo>
                    <a:pt x="7124" y="20421"/>
                  </a:lnTo>
                  <a:lnTo>
                    <a:pt x="4330" y="18376"/>
                  </a:lnTo>
                  <a:lnTo>
                    <a:pt x="7124" y="17576"/>
                  </a:lnTo>
                  <a:lnTo>
                    <a:pt x="9918" y="16065"/>
                  </a:lnTo>
                  <a:lnTo>
                    <a:pt x="13233" y="15544"/>
                  </a:lnTo>
                  <a:lnTo>
                    <a:pt x="17602" y="15544"/>
                  </a:lnTo>
                  <a:lnTo>
                    <a:pt x="24002" y="16827"/>
                  </a:lnTo>
                  <a:lnTo>
                    <a:pt x="26758" y="18859"/>
                  </a:lnTo>
                  <a:lnTo>
                    <a:pt x="30365" y="21691"/>
                  </a:lnTo>
                  <a:lnTo>
                    <a:pt x="33172" y="24472"/>
                  </a:lnTo>
                  <a:lnTo>
                    <a:pt x="37236" y="26758"/>
                  </a:lnTo>
                  <a:lnTo>
                    <a:pt x="33654" y="11252"/>
                  </a:lnTo>
                  <a:lnTo>
                    <a:pt x="33172" y="10464"/>
                  </a:lnTo>
                  <a:lnTo>
                    <a:pt x="35326" y="12682"/>
                  </a:lnTo>
                  <a:lnTo>
                    <a:pt x="39281" y="16065"/>
                  </a:lnTo>
                  <a:lnTo>
                    <a:pt x="41541" y="18376"/>
                  </a:lnTo>
                  <a:lnTo>
                    <a:pt x="40792" y="14846"/>
                  </a:lnTo>
                  <a:lnTo>
                    <a:pt x="37236" y="10464"/>
                  </a:lnTo>
                  <a:lnTo>
                    <a:pt x="29578" y="6362"/>
                  </a:lnTo>
                  <a:lnTo>
                    <a:pt x="24726" y="3619"/>
                  </a:lnTo>
                  <a:lnTo>
                    <a:pt x="19646" y="1244"/>
                  </a:lnTo>
                  <a:lnTo>
                    <a:pt x="14795" y="0"/>
                  </a:lnTo>
                  <a:lnTo>
                    <a:pt x="11950" y="0"/>
                  </a:lnTo>
                  <a:lnTo>
                    <a:pt x="9918" y="749"/>
                  </a:lnTo>
                  <a:lnTo>
                    <a:pt x="7124" y="1244"/>
                  </a:lnTo>
                  <a:lnTo>
                    <a:pt x="2031" y="4864"/>
                  </a:lnTo>
                  <a:lnTo>
                    <a:pt x="723" y="6362"/>
                  </a:lnTo>
                  <a:lnTo>
                    <a:pt x="0" y="9220"/>
                  </a:lnTo>
                  <a:close/>
                </a:path>
                <a:path w="52057" h="33693">
                  <a:moveTo>
                    <a:pt x="48463" y="27241"/>
                  </a:moveTo>
                  <a:lnTo>
                    <a:pt x="44881" y="24028"/>
                  </a:lnTo>
                  <a:lnTo>
                    <a:pt x="42100" y="20421"/>
                  </a:lnTo>
                  <a:lnTo>
                    <a:pt x="40081" y="17576"/>
                  </a:lnTo>
                  <a:lnTo>
                    <a:pt x="35326" y="12682"/>
                  </a:lnTo>
                  <a:lnTo>
                    <a:pt x="33654" y="11252"/>
                  </a:lnTo>
                  <a:lnTo>
                    <a:pt x="37236" y="26758"/>
                  </a:lnTo>
                  <a:lnTo>
                    <a:pt x="49212" y="32397"/>
                  </a:lnTo>
                  <a:lnTo>
                    <a:pt x="49212" y="31635"/>
                  </a:lnTo>
                  <a:lnTo>
                    <a:pt x="52057" y="30111"/>
                  </a:lnTo>
                  <a:lnTo>
                    <a:pt x="48463" y="27241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6114166" y="1392567"/>
              <a:ext cx="50012" cy="30314"/>
            </a:xfrm>
            <a:custGeom>
              <a:avLst/>
              <a:gdLst/>
              <a:ahLst/>
              <a:cxnLst/>
              <a:rect l="l" t="t" r="r" b="b"/>
              <a:pathLst>
                <a:path w="50012" h="30314">
                  <a:moveTo>
                    <a:pt x="23977" y="7874"/>
                  </a:moveTo>
                  <a:lnTo>
                    <a:pt x="18376" y="5080"/>
                  </a:lnTo>
                  <a:lnTo>
                    <a:pt x="23291" y="6362"/>
                  </a:lnTo>
                  <a:lnTo>
                    <a:pt x="28117" y="9144"/>
                  </a:lnTo>
                  <a:lnTo>
                    <a:pt x="36753" y="16294"/>
                  </a:lnTo>
                  <a:lnTo>
                    <a:pt x="45669" y="21932"/>
                  </a:lnTo>
                  <a:lnTo>
                    <a:pt x="45224" y="19100"/>
                  </a:lnTo>
                  <a:lnTo>
                    <a:pt x="42938" y="15519"/>
                  </a:lnTo>
                  <a:lnTo>
                    <a:pt x="40919" y="13500"/>
                  </a:lnTo>
                  <a:lnTo>
                    <a:pt x="38074" y="11938"/>
                  </a:lnTo>
                  <a:lnTo>
                    <a:pt x="31597" y="8636"/>
                  </a:lnTo>
                  <a:lnTo>
                    <a:pt x="23291" y="4292"/>
                  </a:lnTo>
                  <a:lnTo>
                    <a:pt x="19164" y="2247"/>
                  </a:lnTo>
                  <a:lnTo>
                    <a:pt x="14795" y="749"/>
                  </a:lnTo>
                  <a:lnTo>
                    <a:pt x="8458" y="0"/>
                  </a:lnTo>
                  <a:lnTo>
                    <a:pt x="4368" y="749"/>
                  </a:lnTo>
                  <a:lnTo>
                    <a:pt x="1600" y="3022"/>
                  </a:lnTo>
                  <a:lnTo>
                    <a:pt x="0" y="5803"/>
                  </a:lnTo>
                  <a:lnTo>
                    <a:pt x="2362" y="9144"/>
                  </a:lnTo>
                  <a:lnTo>
                    <a:pt x="5092" y="12725"/>
                  </a:lnTo>
                  <a:lnTo>
                    <a:pt x="5092" y="9906"/>
                  </a:lnTo>
                  <a:lnTo>
                    <a:pt x="2857" y="7112"/>
                  </a:lnTo>
                  <a:lnTo>
                    <a:pt x="4368" y="4292"/>
                  </a:lnTo>
                  <a:lnTo>
                    <a:pt x="7162" y="2247"/>
                  </a:lnTo>
                  <a:lnTo>
                    <a:pt x="7162" y="3581"/>
                  </a:lnTo>
                  <a:lnTo>
                    <a:pt x="4368" y="7112"/>
                  </a:lnTo>
                  <a:lnTo>
                    <a:pt x="6451" y="11938"/>
                  </a:lnTo>
                  <a:lnTo>
                    <a:pt x="5664" y="14808"/>
                  </a:lnTo>
                  <a:lnTo>
                    <a:pt x="3543" y="17526"/>
                  </a:lnTo>
                  <a:lnTo>
                    <a:pt x="4368" y="20396"/>
                  </a:lnTo>
                  <a:lnTo>
                    <a:pt x="5664" y="23977"/>
                  </a:lnTo>
                  <a:lnTo>
                    <a:pt x="7162" y="24676"/>
                  </a:lnTo>
                  <a:lnTo>
                    <a:pt x="10007" y="24676"/>
                  </a:lnTo>
                  <a:lnTo>
                    <a:pt x="10007" y="21120"/>
                  </a:lnTo>
                  <a:lnTo>
                    <a:pt x="12001" y="17526"/>
                  </a:lnTo>
                  <a:lnTo>
                    <a:pt x="11239" y="20396"/>
                  </a:lnTo>
                  <a:lnTo>
                    <a:pt x="12001" y="23977"/>
                  </a:lnTo>
                  <a:lnTo>
                    <a:pt x="11239" y="25501"/>
                  </a:lnTo>
                  <a:lnTo>
                    <a:pt x="11239" y="28321"/>
                  </a:lnTo>
                  <a:lnTo>
                    <a:pt x="15595" y="27533"/>
                  </a:lnTo>
                  <a:lnTo>
                    <a:pt x="18376" y="25501"/>
                  </a:lnTo>
                  <a:lnTo>
                    <a:pt x="20408" y="21932"/>
                  </a:lnTo>
                  <a:lnTo>
                    <a:pt x="21247" y="18351"/>
                  </a:lnTo>
                  <a:lnTo>
                    <a:pt x="25285" y="17043"/>
                  </a:lnTo>
                  <a:lnTo>
                    <a:pt x="23977" y="7874"/>
                  </a:lnTo>
                  <a:close/>
                </a:path>
                <a:path w="50012" h="30314">
                  <a:moveTo>
                    <a:pt x="33280" y="17357"/>
                  </a:moveTo>
                  <a:lnTo>
                    <a:pt x="33197" y="17043"/>
                  </a:lnTo>
                  <a:lnTo>
                    <a:pt x="32423" y="17043"/>
                  </a:lnTo>
                  <a:lnTo>
                    <a:pt x="33280" y="17357"/>
                  </a:lnTo>
                  <a:close/>
                </a:path>
                <a:path w="50012" h="30314">
                  <a:moveTo>
                    <a:pt x="47205" y="23241"/>
                  </a:moveTo>
                  <a:lnTo>
                    <a:pt x="36753" y="16294"/>
                  </a:lnTo>
                  <a:lnTo>
                    <a:pt x="31140" y="11938"/>
                  </a:lnTo>
                  <a:lnTo>
                    <a:pt x="27558" y="9906"/>
                  </a:lnTo>
                  <a:lnTo>
                    <a:pt x="23977" y="7874"/>
                  </a:lnTo>
                  <a:lnTo>
                    <a:pt x="25285" y="17043"/>
                  </a:lnTo>
                  <a:lnTo>
                    <a:pt x="31140" y="16294"/>
                  </a:lnTo>
                  <a:lnTo>
                    <a:pt x="33947" y="17043"/>
                  </a:lnTo>
                  <a:lnTo>
                    <a:pt x="35991" y="17526"/>
                  </a:lnTo>
                  <a:lnTo>
                    <a:pt x="40919" y="20396"/>
                  </a:lnTo>
                  <a:lnTo>
                    <a:pt x="44411" y="22682"/>
                  </a:lnTo>
                  <a:lnTo>
                    <a:pt x="47980" y="24676"/>
                  </a:lnTo>
                  <a:lnTo>
                    <a:pt x="47205" y="26733"/>
                  </a:lnTo>
                  <a:lnTo>
                    <a:pt x="44411" y="28321"/>
                  </a:lnTo>
                  <a:lnTo>
                    <a:pt x="38074" y="28841"/>
                  </a:lnTo>
                  <a:lnTo>
                    <a:pt x="37287" y="28321"/>
                  </a:lnTo>
                  <a:lnTo>
                    <a:pt x="43700" y="27533"/>
                  </a:lnTo>
                  <a:lnTo>
                    <a:pt x="46494" y="26733"/>
                  </a:lnTo>
                  <a:lnTo>
                    <a:pt x="46494" y="24676"/>
                  </a:lnTo>
                  <a:lnTo>
                    <a:pt x="42938" y="22682"/>
                  </a:lnTo>
                  <a:lnTo>
                    <a:pt x="39598" y="20396"/>
                  </a:lnTo>
                  <a:lnTo>
                    <a:pt x="35991" y="18351"/>
                  </a:lnTo>
                  <a:lnTo>
                    <a:pt x="33280" y="17357"/>
                  </a:lnTo>
                  <a:lnTo>
                    <a:pt x="33947" y="19900"/>
                  </a:lnTo>
                  <a:lnTo>
                    <a:pt x="31140" y="19100"/>
                  </a:lnTo>
                  <a:lnTo>
                    <a:pt x="29603" y="19100"/>
                  </a:lnTo>
                  <a:lnTo>
                    <a:pt x="33197" y="20396"/>
                  </a:lnTo>
                  <a:lnTo>
                    <a:pt x="35242" y="22682"/>
                  </a:lnTo>
                  <a:lnTo>
                    <a:pt x="32423" y="21932"/>
                  </a:lnTo>
                  <a:lnTo>
                    <a:pt x="35991" y="23241"/>
                  </a:lnTo>
                  <a:lnTo>
                    <a:pt x="31597" y="23241"/>
                  </a:lnTo>
                  <a:lnTo>
                    <a:pt x="28867" y="23977"/>
                  </a:lnTo>
                  <a:lnTo>
                    <a:pt x="32423" y="24676"/>
                  </a:lnTo>
                  <a:lnTo>
                    <a:pt x="31140" y="25501"/>
                  </a:lnTo>
                  <a:lnTo>
                    <a:pt x="25285" y="24676"/>
                  </a:lnTo>
                  <a:lnTo>
                    <a:pt x="28867" y="25996"/>
                  </a:lnTo>
                  <a:lnTo>
                    <a:pt x="26073" y="26733"/>
                  </a:lnTo>
                  <a:lnTo>
                    <a:pt x="23291" y="25996"/>
                  </a:lnTo>
                  <a:lnTo>
                    <a:pt x="22529" y="27533"/>
                  </a:lnTo>
                  <a:lnTo>
                    <a:pt x="18376" y="27533"/>
                  </a:lnTo>
                  <a:lnTo>
                    <a:pt x="14033" y="28841"/>
                  </a:lnTo>
                  <a:lnTo>
                    <a:pt x="19697" y="29540"/>
                  </a:lnTo>
                  <a:lnTo>
                    <a:pt x="25285" y="30314"/>
                  </a:lnTo>
                  <a:lnTo>
                    <a:pt x="28117" y="29540"/>
                  </a:lnTo>
                  <a:lnTo>
                    <a:pt x="33947" y="30314"/>
                  </a:lnTo>
                  <a:lnTo>
                    <a:pt x="41655" y="30314"/>
                  </a:lnTo>
                  <a:lnTo>
                    <a:pt x="47980" y="29540"/>
                  </a:lnTo>
                  <a:lnTo>
                    <a:pt x="50012" y="25996"/>
                  </a:lnTo>
                  <a:lnTo>
                    <a:pt x="47205" y="23241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6060051" y="1398397"/>
              <a:ext cx="38099" cy="15290"/>
            </a:xfrm>
            <a:custGeom>
              <a:avLst/>
              <a:gdLst/>
              <a:ahLst/>
              <a:cxnLst/>
              <a:rect l="l" t="t" r="r" b="b"/>
              <a:pathLst>
                <a:path w="38100" h="15290">
                  <a:moveTo>
                    <a:pt x="13322" y="520"/>
                  </a:moveTo>
                  <a:lnTo>
                    <a:pt x="9994" y="0"/>
                  </a:lnTo>
                  <a:lnTo>
                    <a:pt x="7188" y="520"/>
                  </a:lnTo>
                  <a:lnTo>
                    <a:pt x="2057" y="2832"/>
                  </a:lnTo>
                  <a:lnTo>
                    <a:pt x="0" y="3314"/>
                  </a:lnTo>
                  <a:lnTo>
                    <a:pt x="3657" y="4876"/>
                  </a:lnTo>
                  <a:lnTo>
                    <a:pt x="12814" y="8483"/>
                  </a:lnTo>
                  <a:lnTo>
                    <a:pt x="20434" y="9690"/>
                  </a:lnTo>
                  <a:lnTo>
                    <a:pt x="28092" y="11696"/>
                  </a:lnTo>
                  <a:lnTo>
                    <a:pt x="26098" y="10439"/>
                  </a:lnTo>
                  <a:lnTo>
                    <a:pt x="22504" y="9690"/>
                  </a:lnTo>
                  <a:lnTo>
                    <a:pt x="19164" y="8483"/>
                  </a:lnTo>
                  <a:lnTo>
                    <a:pt x="16852" y="6108"/>
                  </a:lnTo>
                  <a:lnTo>
                    <a:pt x="13322" y="3314"/>
                  </a:lnTo>
                  <a:lnTo>
                    <a:pt x="16116" y="3314"/>
                  </a:lnTo>
                  <a:lnTo>
                    <a:pt x="12814" y="2832"/>
                  </a:lnTo>
                  <a:lnTo>
                    <a:pt x="13322" y="2044"/>
                  </a:lnTo>
                  <a:lnTo>
                    <a:pt x="10553" y="520"/>
                  </a:lnTo>
                  <a:lnTo>
                    <a:pt x="13322" y="520"/>
                  </a:lnTo>
                  <a:close/>
                </a:path>
                <a:path w="38100" h="15290">
                  <a:moveTo>
                    <a:pt x="34229" y="14088"/>
                  </a:moveTo>
                  <a:lnTo>
                    <a:pt x="30949" y="12522"/>
                  </a:lnTo>
                  <a:lnTo>
                    <a:pt x="28092" y="11696"/>
                  </a:lnTo>
                  <a:lnTo>
                    <a:pt x="34229" y="14088"/>
                  </a:lnTo>
                  <a:close/>
                </a:path>
                <a:path w="38100" h="15290">
                  <a:moveTo>
                    <a:pt x="35869" y="14728"/>
                  </a:moveTo>
                  <a:lnTo>
                    <a:pt x="34229" y="14088"/>
                  </a:lnTo>
                  <a:lnTo>
                    <a:pt x="35229" y="14566"/>
                  </a:lnTo>
                  <a:lnTo>
                    <a:pt x="35869" y="14728"/>
                  </a:lnTo>
                  <a:close/>
                </a:path>
                <a:path w="38100" h="15290">
                  <a:moveTo>
                    <a:pt x="38099" y="15290"/>
                  </a:moveTo>
                  <a:lnTo>
                    <a:pt x="35869" y="14728"/>
                  </a:lnTo>
                  <a:lnTo>
                    <a:pt x="37312" y="15290"/>
                  </a:lnTo>
                  <a:lnTo>
                    <a:pt x="38099" y="15290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6078485" y="1405343"/>
              <a:ext cx="6362" cy="1981"/>
            </a:xfrm>
            <a:custGeom>
              <a:avLst/>
              <a:gdLst/>
              <a:ahLst/>
              <a:cxnLst/>
              <a:rect l="l" t="t" r="r" b="b"/>
              <a:pathLst>
                <a:path w="6362" h="1981">
                  <a:moveTo>
                    <a:pt x="2755" y="1536"/>
                  </a:moveTo>
                  <a:lnTo>
                    <a:pt x="6362" y="1981"/>
                  </a:lnTo>
                  <a:lnTo>
                    <a:pt x="2755" y="736"/>
                  </a:lnTo>
                  <a:lnTo>
                    <a:pt x="0" y="0"/>
                  </a:lnTo>
                  <a:lnTo>
                    <a:pt x="2755" y="1536"/>
                  </a:lnTo>
                  <a:close/>
                </a:path>
              </a:pathLst>
            </a:custGeom>
            <a:solidFill>
              <a:srgbClr val="E033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6136134" y="1415855"/>
              <a:ext cx="5588" cy="685"/>
            </a:xfrm>
            <a:custGeom>
              <a:avLst/>
              <a:gdLst/>
              <a:ahLst/>
              <a:cxnLst/>
              <a:rect l="l" t="t" r="r" b="b"/>
              <a:pathLst>
                <a:path w="5587" h="685">
                  <a:moveTo>
                    <a:pt x="0" y="685"/>
                  </a:moveTo>
                  <a:lnTo>
                    <a:pt x="5588" y="685"/>
                  </a:lnTo>
                  <a:lnTo>
                    <a:pt x="2006" y="685"/>
                  </a:lnTo>
                  <a:lnTo>
                    <a:pt x="558" y="0"/>
                  </a:lnTo>
                  <a:lnTo>
                    <a:pt x="0" y="685"/>
                  </a:lnTo>
                  <a:close/>
                </a:path>
              </a:pathLst>
            </a:custGeom>
            <a:solidFill>
              <a:srgbClr val="E033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5936334" y="1356745"/>
              <a:ext cx="81673" cy="36576"/>
            </a:xfrm>
            <a:custGeom>
              <a:avLst/>
              <a:gdLst/>
              <a:ahLst/>
              <a:cxnLst/>
              <a:rect l="l" t="t" r="r" b="b"/>
              <a:pathLst>
                <a:path w="81673" h="36575">
                  <a:moveTo>
                    <a:pt x="3556" y="7734"/>
                  </a:moveTo>
                  <a:lnTo>
                    <a:pt x="0" y="6388"/>
                  </a:lnTo>
                  <a:lnTo>
                    <a:pt x="2032" y="9245"/>
                  </a:lnTo>
                  <a:lnTo>
                    <a:pt x="3556" y="12839"/>
                  </a:lnTo>
                  <a:lnTo>
                    <a:pt x="6350" y="16941"/>
                  </a:lnTo>
                  <a:lnTo>
                    <a:pt x="11963" y="20497"/>
                  </a:lnTo>
                  <a:lnTo>
                    <a:pt x="18376" y="23266"/>
                  </a:lnTo>
                  <a:lnTo>
                    <a:pt x="25234" y="26098"/>
                  </a:lnTo>
                  <a:lnTo>
                    <a:pt x="32410" y="28168"/>
                  </a:lnTo>
                  <a:lnTo>
                    <a:pt x="45618" y="30175"/>
                  </a:lnTo>
                  <a:lnTo>
                    <a:pt x="52082" y="32461"/>
                  </a:lnTo>
                  <a:lnTo>
                    <a:pt x="59194" y="35331"/>
                  </a:lnTo>
                  <a:lnTo>
                    <a:pt x="73215" y="35331"/>
                  </a:lnTo>
                  <a:lnTo>
                    <a:pt x="81673" y="36575"/>
                  </a:lnTo>
                  <a:lnTo>
                    <a:pt x="77317" y="33807"/>
                  </a:lnTo>
                  <a:lnTo>
                    <a:pt x="73215" y="30962"/>
                  </a:lnTo>
                  <a:lnTo>
                    <a:pt x="63271" y="26860"/>
                  </a:lnTo>
                  <a:lnTo>
                    <a:pt x="54102" y="23266"/>
                  </a:lnTo>
                  <a:lnTo>
                    <a:pt x="35979" y="18999"/>
                  </a:lnTo>
                  <a:lnTo>
                    <a:pt x="27597" y="16128"/>
                  </a:lnTo>
                  <a:lnTo>
                    <a:pt x="21945" y="13373"/>
                  </a:lnTo>
                  <a:lnTo>
                    <a:pt x="18376" y="9245"/>
                  </a:lnTo>
                  <a:lnTo>
                    <a:pt x="14833" y="4902"/>
                  </a:lnTo>
                  <a:lnTo>
                    <a:pt x="11214" y="2108"/>
                  </a:lnTo>
                  <a:lnTo>
                    <a:pt x="9194" y="825"/>
                  </a:lnTo>
                  <a:lnTo>
                    <a:pt x="6350" y="0"/>
                  </a:lnTo>
                  <a:lnTo>
                    <a:pt x="9194" y="2895"/>
                  </a:lnTo>
                  <a:lnTo>
                    <a:pt x="10401" y="5727"/>
                  </a:lnTo>
                  <a:lnTo>
                    <a:pt x="13512" y="11302"/>
                  </a:lnTo>
                  <a:lnTo>
                    <a:pt x="14833" y="13373"/>
                  </a:lnTo>
                  <a:lnTo>
                    <a:pt x="17614" y="15633"/>
                  </a:lnTo>
                  <a:lnTo>
                    <a:pt x="24752" y="19710"/>
                  </a:lnTo>
                  <a:lnTo>
                    <a:pt x="24752" y="20497"/>
                  </a:lnTo>
                  <a:lnTo>
                    <a:pt x="15570" y="17703"/>
                  </a:lnTo>
                  <a:lnTo>
                    <a:pt x="11963" y="16128"/>
                  </a:lnTo>
                  <a:lnTo>
                    <a:pt x="8407" y="13373"/>
                  </a:lnTo>
                  <a:lnTo>
                    <a:pt x="5600" y="10045"/>
                  </a:lnTo>
                  <a:lnTo>
                    <a:pt x="3556" y="7734"/>
                  </a:lnTo>
                  <a:close/>
                </a:path>
              </a:pathLst>
            </a:custGeom>
            <a:solidFill>
              <a:srgbClr val="E033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6079222" y="1404008"/>
              <a:ext cx="2019" cy="533"/>
            </a:xfrm>
            <a:custGeom>
              <a:avLst/>
              <a:gdLst/>
              <a:ahLst/>
              <a:cxnLst/>
              <a:rect l="l" t="t" r="r" b="b"/>
              <a:pathLst>
                <a:path w="2019" h="533">
                  <a:moveTo>
                    <a:pt x="2019" y="533"/>
                  </a:moveTo>
                  <a:lnTo>
                    <a:pt x="0" y="0"/>
                  </a:lnTo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6136692" y="1415251"/>
              <a:ext cx="5029" cy="546"/>
            </a:xfrm>
            <a:custGeom>
              <a:avLst/>
              <a:gdLst/>
              <a:ahLst/>
              <a:cxnLst/>
              <a:rect l="l" t="t" r="r" b="b"/>
              <a:pathLst>
                <a:path w="5029" h="546">
                  <a:moveTo>
                    <a:pt x="0" y="0"/>
                  </a:moveTo>
                  <a:lnTo>
                    <a:pt x="5029" y="546"/>
                  </a:lnTo>
                  <a:lnTo>
                    <a:pt x="14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6074878" y="1402476"/>
              <a:ext cx="1295" cy="787"/>
            </a:xfrm>
            <a:custGeom>
              <a:avLst/>
              <a:gdLst/>
              <a:ahLst/>
              <a:cxnLst/>
              <a:rect l="l" t="t" r="r" b="b"/>
              <a:pathLst>
                <a:path w="1295" h="787">
                  <a:moveTo>
                    <a:pt x="0" y="0"/>
                  </a:moveTo>
                  <a:lnTo>
                    <a:pt x="723" y="787"/>
                  </a:lnTo>
                  <a:lnTo>
                    <a:pt x="1295" y="787"/>
                  </a:lnTo>
                  <a:lnTo>
                    <a:pt x="12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6139453" y="1414489"/>
              <a:ext cx="2832" cy="762"/>
            </a:xfrm>
            <a:custGeom>
              <a:avLst/>
              <a:gdLst/>
              <a:ahLst/>
              <a:cxnLst/>
              <a:rect l="l" t="t" r="r" b="b"/>
              <a:pathLst>
                <a:path w="2832" h="762">
                  <a:moveTo>
                    <a:pt x="2832" y="762"/>
                  </a:moveTo>
                  <a:lnTo>
                    <a:pt x="0" y="0"/>
                  </a:lnTo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6144588" y="1412964"/>
              <a:ext cx="2768" cy="723"/>
            </a:xfrm>
            <a:custGeom>
              <a:avLst/>
              <a:gdLst/>
              <a:ahLst/>
              <a:cxnLst/>
              <a:rect l="l" t="t" r="r" b="b"/>
              <a:pathLst>
                <a:path w="2768" h="723">
                  <a:moveTo>
                    <a:pt x="2768" y="723"/>
                  </a:moveTo>
                  <a:lnTo>
                    <a:pt x="0" y="0"/>
                  </a:lnTo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6144592" y="1412963"/>
              <a:ext cx="1993" cy="0"/>
            </a:xfrm>
            <a:custGeom>
              <a:avLst/>
              <a:gdLst/>
              <a:ahLst/>
              <a:cxnLst/>
              <a:rect l="l" t="t" r="r" b="b"/>
              <a:pathLst>
                <a:path w="1993">
                  <a:moveTo>
                    <a:pt x="0" y="0"/>
                  </a:moveTo>
                  <a:lnTo>
                    <a:pt x="1993" y="0"/>
                  </a:lnTo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6202748" y="1394812"/>
              <a:ext cx="55676" cy="30149"/>
            </a:xfrm>
            <a:custGeom>
              <a:avLst/>
              <a:gdLst/>
              <a:ahLst/>
              <a:cxnLst/>
              <a:rect l="l" t="t" r="r" b="b"/>
              <a:pathLst>
                <a:path w="55676" h="30149">
                  <a:moveTo>
                    <a:pt x="55676" y="18872"/>
                  </a:moveTo>
                  <a:lnTo>
                    <a:pt x="54355" y="16103"/>
                  </a:lnTo>
                  <a:lnTo>
                    <a:pt x="52819" y="12509"/>
                  </a:lnTo>
                  <a:lnTo>
                    <a:pt x="51536" y="9728"/>
                  </a:lnTo>
                  <a:lnTo>
                    <a:pt x="51536" y="6896"/>
                  </a:lnTo>
                  <a:lnTo>
                    <a:pt x="48755" y="8458"/>
                  </a:lnTo>
                  <a:lnTo>
                    <a:pt x="47929" y="11264"/>
                  </a:lnTo>
                  <a:lnTo>
                    <a:pt x="49263" y="14046"/>
                  </a:lnTo>
                  <a:lnTo>
                    <a:pt x="49263" y="16865"/>
                  </a:lnTo>
                  <a:lnTo>
                    <a:pt x="46431" y="19685"/>
                  </a:lnTo>
                  <a:lnTo>
                    <a:pt x="43649" y="20434"/>
                  </a:lnTo>
                  <a:lnTo>
                    <a:pt x="39573" y="20434"/>
                  </a:lnTo>
                  <a:lnTo>
                    <a:pt x="39573" y="19685"/>
                  </a:lnTo>
                  <a:lnTo>
                    <a:pt x="41567" y="16865"/>
                  </a:lnTo>
                  <a:lnTo>
                    <a:pt x="41567" y="12509"/>
                  </a:lnTo>
                  <a:lnTo>
                    <a:pt x="39573" y="9728"/>
                  </a:lnTo>
                  <a:lnTo>
                    <a:pt x="36677" y="6896"/>
                  </a:lnTo>
                  <a:lnTo>
                    <a:pt x="34442" y="4114"/>
                  </a:lnTo>
                  <a:lnTo>
                    <a:pt x="32384" y="1333"/>
                  </a:lnTo>
                  <a:lnTo>
                    <a:pt x="32384" y="0"/>
                  </a:lnTo>
                  <a:lnTo>
                    <a:pt x="29641" y="2044"/>
                  </a:lnTo>
                  <a:lnTo>
                    <a:pt x="30365" y="4864"/>
                  </a:lnTo>
                  <a:lnTo>
                    <a:pt x="31635" y="7658"/>
                  </a:lnTo>
                  <a:lnTo>
                    <a:pt x="34442" y="11264"/>
                  </a:lnTo>
                  <a:lnTo>
                    <a:pt x="34442" y="12065"/>
                  </a:lnTo>
                  <a:lnTo>
                    <a:pt x="33134" y="14808"/>
                  </a:lnTo>
                  <a:lnTo>
                    <a:pt x="30365" y="16103"/>
                  </a:lnTo>
                  <a:lnTo>
                    <a:pt x="27533" y="16865"/>
                  </a:lnTo>
                  <a:lnTo>
                    <a:pt x="16281" y="16865"/>
                  </a:lnTo>
                  <a:lnTo>
                    <a:pt x="11493" y="17653"/>
                  </a:lnTo>
                  <a:lnTo>
                    <a:pt x="6413" y="18148"/>
                  </a:lnTo>
                  <a:lnTo>
                    <a:pt x="3530" y="19685"/>
                  </a:lnTo>
                  <a:lnTo>
                    <a:pt x="0" y="23761"/>
                  </a:lnTo>
                  <a:lnTo>
                    <a:pt x="0" y="26593"/>
                  </a:lnTo>
                  <a:lnTo>
                    <a:pt x="9156" y="28067"/>
                  </a:lnTo>
                  <a:lnTo>
                    <a:pt x="22694" y="30149"/>
                  </a:lnTo>
                  <a:lnTo>
                    <a:pt x="27533" y="28067"/>
                  </a:lnTo>
                  <a:lnTo>
                    <a:pt x="33947" y="27292"/>
                  </a:lnTo>
                  <a:lnTo>
                    <a:pt x="40843" y="27292"/>
                  </a:lnTo>
                  <a:lnTo>
                    <a:pt x="47193" y="26593"/>
                  </a:lnTo>
                  <a:lnTo>
                    <a:pt x="50063" y="26073"/>
                  </a:lnTo>
                  <a:lnTo>
                    <a:pt x="52819" y="24498"/>
                  </a:lnTo>
                  <a:lnTo>
                    <a:pt x="54355" y="21729"/>
                  </a:lnTo>
                  <a:lnTo>
                    <a:pt x="55676" y="18872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6143779" y="1410916"/>
              <a:ext cx="1511" cy="0"/>
            </a:xfrm>
            <a:custGeom>
              <a:avLst/>
              <a:gdLst/>
              <a:ahLst/>
              <a:cxnLst/>
              <a:rect l="l" t="t" r="r" b="b"/>
              <a:pathLst>
                <a:path w="1511">
                  <a:moveTo>
                    <a:pt x="812" y="0"/>
                  </a:moveTo>
                  <a:lnTo>
                    <a:pt x="0" y="0"/>
                  </a:lnTo>
                  <a:lnTo>
                    <a:pt x="1511" y="0"/>
                  </a:lnTo>
                  <a:lnTo>
                    <a:pt x="812" y="0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6176243" y="1412963"/>
              <a:ext cx="7620" cy="4318"/>
            </a:xfrm>
            <a:custGeom>
              <a:avLst/>
              <a:gdLst/>
              <a:ahLst/>
              <a:cxnLst/>
              <a:rect l="l" t="t" r="r" b="b"/>
              <a:pathLst>
                <a:path w="7620" h="4318">
                  <a:moveTo>
                    <a:pt x="0" y="0"/>
                  </a:moveTo>
                  <a:lnTo>
                    <a:pt x="1270" y="2844"/>
                  </a:lnTo>
                  <a:lnTo>
                    <a:pt x="4813" y="4318"/>
                  </a:lnTo>
                  <a:lnTo>
                    <a:pt x="7620" y="3581"/>
                  </a:lnTo>
                  <a:lnTo>
                    <a:pt x="5562" y="1536"/>
                  </a:lnTo>
                  <a:lnTo>
                    <a:pt x="12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6183088" y="1413732"/>
              <a:ext cx="7162" cy="2806"/>
            </a:xfrm>
            <a:custGeom>
              <a:avLst/>
              <a:gdLst/>
              <a:ahLst/>
              <a:cxnLst/>
              <a:rect l="l" t="t" r="r" b="b"/>
              <a:pathLst>
                <a:path w="7162" h="2806">
                  <a:moveTo>
                    <a:pt x="0" y="762"/>
                  </a:moveTo>
                  <a:lnTo>
                    <a:pt x="3594" y="2806"/>
                  </a:lnTo>
                  <a:lnTo>
                    <a:pt x="7162" y="2070"/>
                  </a:lnTo>
                  <a:lnTo>
                    <a:pt x="4343" y="762"/>
                  </a:lnTo>
                  <a:lnTo>
                    <a:pt x="1536" y="0"/>
                  </a:lnTo>
                  <a:lnTo>
                    <a:pt x="0" y="762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6176243" y="1410091"/>
              <a:ext cx="6845" cy="3594"/>
            </a:xfrm>
            <a:custGeom>
              <a:avLst/>
              <a:gdLst/>
              <a:ahLst/>
              <a:cxnLst/>
              <a:rect l="l" t="t" r="r" b="b"/>
              <a:pathLst>
                <a:path w="6845" h="3594">
                  <a:moveTo>
                    <a:pt x="0" y="0"/>
                  </a:moveTo>
                  <a:lnTo>
                    <a:pt x="1270" y="2374"/>
                  </a:lnTo>
                  <a:lnTo>
                    <a:pt x="4025" y="3594"/>
                  </a:lnTo>
                  <a:lnTo>
                    <a:pt x="6845" y="3594"/>
                  </a:lnTo>
                  <a:lnTo>
                    <a:pt x="6845" y="2870"/>
                  </a:lnTo>
                  <a:lnTo>
                    <a:pt x="12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6202747" y="1398926"/>
              <a:ext cx="7899" cy="4343"/>
            </a:xfrm>
            <a:custGeom>
              <a:avLst/>
              <a:gdLst/>
              <a:ahLst/>
              <a:cxnLst/>
              <a:rect l="l" t="t" r="r" b="b"/>
              <a:pathLst>
                <a:path w="7899" h="4343">
                  <a:moveTo>
                    <a:pt x="0" y="1511"/>
                  </a:moveTo>
                  <a:lnTo>
                    <a:pt x="2324" y="3556"/>
                  </a:lnTo>
                  <a:lnTo>
                    <a:pt x="5118" y="4343"/>
                  </a:lnTo>
                  <a:lnTo>
                    <a:pt x="7899" y="3556"/>
                  </a:lnTo>
                  <a:lnTo>
                    <a:pt x="4343" y="1511"/>
                  </a:lnTo>
                  <a:lnTo>
                    <a:pt x="0" y="0"/>
                  </a:lnTo>
                  <a:lnTo>
                    <a:pt x="0" y="1511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6201456" y="1394812"/>
              <a:ext cx="6413" cy="4114"/>
            </a:xfrm>
            <a:custGeom>
              <a:avLst/>
              <a:gdLst/>
              <a:ahLst/>
              <a:cxnLst/>
              <a:rect l="l" t="t" r="r" b="b"/>
              <a:pathLst>
                <a:path w="6413" h="4114">
                  <a:moveTo>
                    <a:pt x="0" y="774"/>
                  </a:moveTo>
                  <a:lnTo>
                    <a:pt x="2070" y="3594"/>
                  </a:lnTo>
                  <a:lnTo>
                    <a:pt x="6413" y="4114"/>
                  </a:lnTo>
                  <a:lnTo>
                    <a:pt x="4826" y="1295"/>
                  </a:lnTo>
                  <a:lnTo>
                    <a:pt x="1231" y="0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6193816" y="1390554"/>
              <a:ext cx="6858" cy="4254"/>
            </a:xfrm>
            <a:custGeom>
              <a:avLst/>
              <a:gdLst/>
              <a:ahLst/>
              <a:cxnLst/>
              <a:rect l="l" t="t" r="r" b="b"/>
              <a:pathLst>
                <a:path w="6858" h="4254">
                  <a:moveTo>
                    <a:pt x="0" y="698"/>
                  </a:moveTo>
                  <a:lnTo>
                    <a:pt x="1257" y="3556"/>
                  </a:lnTo>
                  <a:lnTo>
                    <a:pt x="4089" y="4254"/>
                  </a:lnTo>
                  <a:lnTo>
                    <a:pt x="6858" y="4254"/>
                  </a:lnTo>
                  <a:lnTo>
                    <a:pt x="4800" y="1524"/>
                  </a:lnTo>
                  <a:lnTo>
                    <a:pt x="520" y="0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6202183" y="1375749"/>
              <a:ext cx="6972" cy="4279"/>
            </a:xfrm>
            <a:custGeom>
              <a:avLst/>
              <a:gdLst/>
              <a:ahLst/>
              <a:cxnLst/>
              <a:rect l="l" t="t" r="r" b="b"/>
              <a:pathLst>
                <a:path w="6972" h="4279">
                  <a:moveTo>
                    <a:pt x="2882" y="0"/>
                  </a:moveTo>
                  <a:lnTo>
                    <a:pt x="0" y="0"/>
                  </a:lnTo>
                  <a:lnTo>
                    <a:pt x="558" y="2768"/>
                  </a:lnTo>
                  <a:lnTo>
                    <a:pt x="4102" y="4279"/>
                  </a:lnTo>
                  <a:lnTo>
                    <a:pt x="6972" y="3556"/>
                  </a:lnTo>
                  <a:lnTo>
                    <a:pt x="4902" y="0"/>
                  </a:lnTo>
                  <a:lnTo>
                    <a:pt x="2882" y="0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6193003" y="1372383"/>
              <a:ext cx="6946" cy="4076"/>
            </a:xfrm>
            <a:custGeom>
              <a:avLst/>
              <a:gdLst/>
              <a:ahLst/>
              <a:cxnLst/>
              <a:rect l="l" t="t" r="r" b="b"/>
              <a:pathLst>
                <a:path w="6946" h="4076">
                  <a:moveTo>
                    <a:pt x="812" y="0"/>
                  </a:moveTo>
                  <a:lnTo>
                    <a:pt x="0" y="2819"/>
                  </a:lnTo>
                  <a:lnTo>
                    <a:pt x="3606" y="4076"/>
                  </a:lnTo>
                  <a:lnTo>
                    <a:pt x="6946" y="3365"/>
                  </a:lnTo>
                  <a:lnTo>
                    <a:pt x="4902" y="1308"/>
                  </a:lnTo>
                  <a:lnTo>
                    <a:pt x="2070" y="0"/>
                  </a:lnTo>
                  <a:lnTo>
                    <a:pt x="812" y="0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6193816" y="1357568"/>
              <a:ext cx="6858" cy="2781"/>
            </a:xfrm>
            <a:custGeom>
              <a:avLst/>
              <a:gdLst/>
              <a:ahLst/>
              <a:cxnLst/>
              <a:rect l="l" t="t" r="r" b="b"/>
              <a:pathLst>
                <a:path w="6858" h="2781">
                  <a:moveTo>
                    <a:pt x="0" y="0"/>
                  </a:moveTo>
                  <a:lnTo>
                    <a:pt x="2794" y="2082"/>
                  </a:lnTo>
                  <a:lnTo>
                    <a:pt x="6858" y="2781"/>
                  </a:lnTo>
                  <a:lnTo>
                    <a:pt x="6858" y="495"/>
                  </a:lnTo>
                  <a:lnTo>
                    <a:pt x="279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6185396" y="1355293"/>
              <a:ext cx="6934" cy="3581"/>
            </a:xfrm>
            <a:custGeom>
              <a:avLst/>
              <a:gdLst/>
              <a:ahLst/>
              <a:cxnLst/>
              <a:rect l="l" t="t" r="r" b="b"/>
              <a:pathLst>
                <a:path w="6934" h="3581">
                  <a:moveTo>
                    <a:pt x="4051" y="3581"/>
                  </a:moveTo>
                  <a:lnTo>
                    <a:pt x="6934" y="2768"/>
                  </a:lnTo>
                  <a:lnTo>
                    <a:pt x="6934" y="1447"/>
                  </a:lnTo>
                  <a:lnTo>
                    <a:pt x="3352" y="1447"/>
                  </a:lnTo>
                  <a:lnTo>
                    <a:pt x="0" y="0"/>
                  </a:lnTo>
                  <a:lnTo>
                    <a:pt x="0" y="723"/>
                  </a:lnTo>
                  <a:lnTo>
                    <a:pt x="4051" y="3581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6194338" y="1352452"/>
              <a:ext cx="6337" cy="4292"/>
            </a:xfrm>
            <a:custGeom>
              <a:avLst/>
              <a:gdLst/>
              <a:ahLst/>
              <a:cxnLst/>
              <a:rect l="l" t="t" r="r" b="b"/>
              <a:pathLst>
                <a:path w="6337" h="4292">
                  <a:moveTo>
                    <a:pt x="0" y="762"/>
                  </a:moveTo>
                  <a:lnTo>
                    <a:pt x="2273" y="4292"/>
                  </a:lnTo>
                  <a:lnTo>
                    <a:pt x="6337" y="4292"/>
                  </a:lnTo>
                  <a:lnTo>
                    <a:pt x="5118" y="1574"/>
                  </a:lnTo>
                  <a:lnTo>
                    <a:pt x="1549" y="0"/>
                  </a:lnTo>
                  <a:lnTo>
                    <a:pt x="0" y="762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6185891" y="1352012"/>
              <a:ext cx="7137" cy="4000"/>
            </a:xfrm>
            <a:custGeom>
              <a:avLst/>
              <a:gdLst/>
              <a:ahLst/>
              <a:cxnLst/>
              <a:rect l="l" t="t" r="r" b="b"/>
              <a:pathLst>
                <a:path w="7137" h="4000">
                  <a:moveTo>
                    <a:pt x="0" y="0"/>
                  </a:moveTo>
                  <a:lnTo>
                    <a:pt x="0" y="2755"/>
                  </a:lnTo>
                  <a:lnTo>
                    <a:pt x="3556" y="4000"/>
                  </a:lnTo>
                  <a:lnTo>
                    <a:pt x="7137" y="3289"/>
                  </a:lnTo>
                  <a:lnTo>
                    <a:pt x="4368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3" name="object 453"/>
            <p:cNvSpPr/>
            <p:nvPr/>
          </p:nvSpPr>
          <p:spPr>
            <a:xfrm>
              <a:off x="6163443" y="1325936"/>
              <a:ext cx="6400" cy="4089"/>
            </a:xfrm>
            <a:custGeom>
              <a:avLst/>
              <a:gdLst/>
              <a:ahLst/>
              <a:cxnLst/>
              <a:rect l="l" t="t" r="r" b="b"/>
              <a:pathLst>
                <a:path w="6400" h="4089">
                  <a:moveTo>
                    <a:pt x="0" y="482"/>
                  </a:moveTo>
                  <a:lnTo>
                    <a:pt x="2844" y="3619"/>
                  </a:lnTo>
                  <a:lnTo>
                    <a:pt x="6400" y="4089"/>
                  </a:lnTo>
                  <a:lnTo>
                    <a:pt x="4838" y="1206"/>
                  </a:lnTo>
                  <a:lnTo>
                    <a:pt x="1536" y="0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4" name="object 454"/>
            <p:cNvSpPr/>
            <p:nvPr/>
          </p:nvSpPr>
          <p:spPr>
            <a:xfrm>
              <a:off x="6171083" y="1326401"/>
              <a:ext cx="7137" cy="4381"/>
            </a:xfrm>
            <a:custGeom>
              <a:avLst/>
              <a:gdLst/>
              <a:ahLst/>
              <a:cxnLst/>
              <a:rect l="l" t="t" r="r" b="b"/>
              <a:pathLst>
                <a:path w="7137" h="4381">
                  <a:moveTo>
                    <a:pt x="0" y="774"/>
                  </a:moveTo>
                  <a:lnTo>
                    <a:pt x="0" y="3632"/>
                  </a:lnTo>
                  <a:lnTo>
                    <a:pt x="7137" y="4381"/>
                  </a:lnTo>
                  <a:lnTo>
                    <a:pt x="5854" y="2324"/>
                  </a:lnTo>
                  <a:lnTo>
                    <a:pt x="1574" y="0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5" name="object 455"/>
            <p:cNvSpPr/>
            <p:nvPr/>
          </p:nvSpPr>
          <p:spPr>
            <a:xfrm>
              <a:off x="6171925" y="1323585"/>
              <a:ext cx="7848" cy="4394"/>
            </a:xfrm>
            <a:custGeom>
              <a:avLst/>
              <a:gdLst/>
              <a:ahLst/>
              <a:cxnLst/>
              <a:rect l="l" t="t" r="r" b="b"/>
              <a:pathLst>
                <a:path w="7848" h="4394">
                  <a:moveTo>
                    <a:pt x="2730" y="0"/>
                  </a:moveTo>
                  <a:lnTo>
                    <a:pt x="0" y="838"/>
                  </a:lnTo>
                  <a:lnTo>
                    <a:pt x="1981" y="2832"/>
                  </a:lnTo>
                  <a:lnTo>
                    <a:pt x="5003" y="4394"/>
                  </a:lnTo>
                  <a:lnTo>
                    <a:pt x="7848" y="3556"/>
                  </a:lnTo>
                  <a:lnTo>
                    <a:pt x="5003" y="0"/>
                  </a:lnTo>
                  <a:lnTo>
                    <a:pt x="2730" y="0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6163443" y="1322432"/>
              <a:ext cx="6400" cy="3505"/>
            </a:xfrm>
            <a:custGeom>
              <a:avLst/>
              <a:gdLst/>
              <a:ahLst/>
              <a:cxnLst/>
              <a:rect l="l" t="t" r="r" b="b"/>
              <a:pathLst>
                <a:path w="6400" h="3505">
                  <a:moveTo>
                    <a:pt x="0" y="0"/>
                  </a:moveTo>
                  <a:lnTo>
                    <a:pt x="2032" y="2717"/>
                  </a:lnTo>
                  <a:lnTo>
                    <a:pt x="6400" y="3505"/>
                  </a:lnTo>
                  <a:lnTo>
                    <a:pt x="5588" y="647"/>
                  </a:lnTo>
                  <a:lnTo>
                    <a:pt x="28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7" name="object 457"/>
            <p:cNvSpPr/>
            <p:nvPr/>
          </p:nvSpPr>
          <p:spPr>
            <a:xfrm>
              <a:off x="6129759" y="1299899"/>
              <a:ext cx="6934" cy="4089"/>
            </a:xfrm>
            <a:custGeom>
              <a:avLst/>
              <a:gdLst/>
              <a:ahLst/>
              <a:cxnLst/>
              <a:rect l="l" t="t" r="r" b="b"/>
              <a:pathLst>
                <a:path w="6934" h="4089">
                  <a:moveTo>
                    <a:pt x="0" y="736"/>
                  </a:moveTo>
                  <a:lnTo>
                    <a:pt x="1206" y="2806"/>
                  </a:lnTo>
                  <a:lnTo>
                    <a:pt x="4102" y="4089"/>
                  </a:lnTo>
                  <a:lnTo>
                    <a:pt x="6934" y="4089"/>
                  </a:lnTo>
                  <a:lnTo>
                    <a:pt x="5651" y="736"/>
                  </a:lnTo>
                  <a:lnTo>
                    <a:pt x="749" y="0"/>
                  </a:lnTo>
                  <a:lnTo>
                    <a:pt x="0" y="736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8" name="object 458"/>
            <p:cNvSpPr/>
            <p:nvPr/>
          </p:nvSpPr>
          <p:spPr>
            <a:xfrm>
              <a:off x="6120618" y="1294824"/>
              <a:ext cx="7099" cy="4279"/>
            </a:xfrm>
            <a:custGeom>
              <a:avLst/>
              <a:gdLst/>
              <a:ahLst/>
              <a:cxnLst/>
              <a:rect l="l" t="t" r="r" b="b"/>
              <a:pathLst>
                <a:path w="7099" h="4279">
                  <a:moveTo>
                    <a:pt x="0" y="0"/>
                  </a:moveTo>
                  <a:lnTo>
                    <a:pt x="0" y="3022"/>
                  </a:lnTo>
                  <a:lnTo>
                    <a:pt x="3556" y="4279"/>
                  </a:lnTo>
                  <a:lnTo>
                    <a:pt x="7099" y="4279"/>
                  </a:lnTo>
                  <a:lnTo>
                    <a:pt x="4787" y="1549"/>
                  </a:lnTo>
                  <a:lnTo>
                    <a:pt x="15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9" name="object 459"/>
            <p:cNvSpPr/>
            <p:nvPr/>
          </p:nvSpPr>
          <p:spPr>
            <a:xfrm>
              <a:off x="6128965" y="1295549"/>
              <a:ext cx="5600" cy="4343"/>
            </a:xfrm>
            <a:custGeom>
              <a:avLst/>
              <a:gdLst/>
              <a:ahLst/>
              <a:cxnLst/>
              <a:rect l="l" t="t" r="r" b="b"/>
              <a:pathLst>
                <a:path w="5600" h="4343">
                  <a:moveTo>
                    <a:pt x="0" y="825"/>
                  </a:moveTo>
                  <a:lnTo>
                    <a:pt x="1536" y="3555"/>
                  </a:lnTo>
                  <a:lnTo>
                    <a:pt x="5600" y="4343"/>
                  </a:lnTo>
                  <a:lnTo>
                    <a:pt x="4902" y="1549"/>
                  </a:lnTo>
                  <a:lnTo>
                    <a:pt x="787" y="0"/>
                  </a:lnTo>
                  <a:lnTo>
                    <a:pt x="0" y="825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5985535" y="1238136"/>
              <a:ext cx="59791" cy="39877"/>
            </a:xfrm>
            <a:custGeom>
              <a:avLst/>
              <a:gdLst/>
              <a:ahLst/>
              <a:cxnLst/>
              <a:rect l="l" t="t" r="r" b="b"/>
              <a:pathLst>
                <a:path w="59791" h="39877">
                  <a:moveTo>
                    <a:pt x="40894" y="27597"/>
                  </a:moveTo>
                  <a:lnTo>
                    <a:pt x="37325" y="25298"/>
                  </a:lnTo>
                  <a:lnTo>
                    <a:pt x="40119" y="26022"/>
                  </a:lnTo>
                  <a:lnTo>
                    <a:pt x="38874" y="24739"/>
                  </a:lnTo>
                  <a:lnTo>
                    <a:pt x="42125" y="26022"/>
                  </a:lnTo>
                  <a:lnTo>
                    <a:pt x="40119" y="24739"/>
                  </a:lnTo>
                  <a:lnTo>
                    <a:pt x="48552" y="28308"/>
                  </a:lnTo>
                  <a:lnTo>
                    <a:pt x="49263" y="28308"/>
                  </a:lnTo>
                  <a:lnTo>
                    <a:pt x="44462" y="26022"/>
                  </a:lnTo>
                  <a:lnTo>
                    <a:pt x="40119" y="23964"/>
                  </a:lnTo>
                  <a:lnTo>
                    <a:pt x="41659" y="23244"/>
                  </a:lnTo>
                  <a:lnTo>
                    <a:pt x="40119" y="22453"/>
                  </a:lnTo>
                  <a:lnTo>
                    <a:pt x="40119" y="21958"/>
                  </a:lnTo>
                  <a:lnTo>
                    <a:pt x="35267" y="19672"/>
                  </a:lnTo>
                  <a:lnTo>
                    <a:pt x="33197" y="18351"/>
                  </a:lnTo>
                  <a:lnTo>
                    <a:pt x="46507" y="23964"/>
                  </a:lnTo>
                  <a:lnTo>
                    <a:pt x="39382" y="20446"/>
                  </a:lnTo>
                  <a:lnTo>
                    <a:pt x="33969" y="17641"/>
                  </a:lnTo>
                  <a:lnTo>
                    <a:pt x="31686" y="16840"/>
                  </a:lnTo>
                  <a:lnTo>
                    <a:pt x="30911" y="15557"/>
                  </a:lnTo>
                  <a:lnTo>
                    <a:pt x="34480" y="16840"/>
                  </a:lnTo>
                  <a:lnTo>
                    <a:pt x="37478" y="17871"/>
                  </a:lnTo>
                  <a:lnTo>
                    <a:pt x="33705" y="14833"/>
                  </a:lnTo>
                  <a:lnTo>
                    <a:pt x="38874" y="17703"/>
                  </a:lnTo>
                  <a:lnTo>
                    <a:pt x="35991" y="15557"/>
                  </a:lnTo>
                  <a:lnTo>
                    <a:pt x="33197" y="14058"/>
                  </a:lnTo>
                  <a:lnTo>
                    <a:pt x="30429" y="10756"/>
                  </a:lnTo>
                  <a:lnTo>
                    <a:pt x="33197" y="11937"/>
                  </a:lnTo>
                  <a:lnTo>
                    <a:pt x="33705" y="11937"/>
                  </a:lnTo>
                  <a:lnTo>
                    <a:pt x="30429" y="9918"/>
                  </a:lnTo>
                  <a:lnTo>
                    <a:pt x="30911" y="9194"/>
                  </a:lnTo>
                  <a:lnTo>
                    <a:pt x="39382" y="14058"/>
                  </a:lnTo>
                  <a:lnTo>
                    <a:pt x="37325" y="11937"/>
                  </a:lnTo>
                  <a:lnTo>
                    <a:pt x="34480" y="10756"/>
                  </a:lnTo>
                  <a:lnTo>
                    <a:pt x="26860" y="6400"/>
                  </a:lnTo>
                  <a:lnTo>
                    <a:pt x="19697" y="3568"/>
                  </a:lnTo>
                  <a:lnTo>
                    <a:pt x="12788" y="1549"/>
                  </a:lnTo>
                  <a:lnTo>
                    <a:pt x="4902" y="0"/>
                  </a:lnTo>
                  <a:lnTo>
                    <a:pt x="2133" y="0"/>
                  </a:lnTo>
                  <a:lnTo>
                    <a:pt x="0" y="2806"/>
                  </a:lnTo>
                  <a:lnTo>
                    <a:pt x="1549" y="5638"/>
                  </a:lnTo>
                  <a:lnTo>
                    <a:pt x="4902" y="7912"/>
                  </a:lnTo>
                  <a:lnTo>
                    <a:pt x="8470" y="8445"/>
                  </a:lnTo>
                  <a:lnTo>
                    <a:pt x="12039" y="9194"/>
                  </a:lnTo>
                  <a:lnTo>
                    <a:pt x="14846" y="8445"/>
                  </a:lnTo>
                  <a:lnTo>
                    <a:pt x="18948" y="8445"/>
                  </a:lnTo>
                  <a:lnTo>
                    <a:pt x="21691" y="9194"/>
                  </a:lnTo>
                  <a:lnTo>
                    <a:pt x="22542" y="9918"/>
                  </a:lnTo>
                  <a:lnTo>
                    <a:pt x="18389" y="9194"/>
                  </a:lnTo>
                  <a:lnTo>
                    <a:pt x="14846" y="9918"/>
                  </a:lnTo>
                  <a:lnTo>
                    <a:pt x="24511" y="13449"/>
                  </a:lnTo>
                  <a:lnTo>
                    <a:pt x="24511" y="14058"/>
                  </a:lnTo>
                  <a:lnTo>
                    <a:pt x="21691" y="13449"/>
                  </a:lnTo>
                  <a:lnTo>
                    <a:pt x="18948" y="11937"/>
                  </a:lnTo>
                  <a:lnTo>
                    <a:pt x="12788" y="9918"/>
                  </a:lnTo>
                  <a:lnTo>
                    <a:pt x="8470" y="9918"/>
                  </a:lnTo>
                  <a:lnTo>
                    <a:pt x="7721" y="13449"/>
                  </a:lnTo>
                  <a:lnTo>
                    <a:pt x="8470" y="16840"/>
                  </a:lnTo>
                  <a:lnTo>
                    <a:pt x="7162" y="18351"/>
                  </a:lnTo>
                  <a:lnTo>
                    <a:pt x="7162" y="21183"/>
                  </a:lnTo>
                  <a:lnTo>
                    <a:pt x="8470" y="21929"/>
                  </a:lnTo>
                  <a:lnTo>
                    <a:pt x="8470" y="20446"/>
                  </a:lnTo>
                  <a:lnTo>
                    <a:pt x="11277" y="20446"/>
                  </a:lnTo>
                  <a:lnTo>
                    <a:pt x="14846" y="21958"/>
                  </a:lnTo>
                  <a:lnTo>
                    <a:pt x="26098" y="25298"/>
                  </a:lnTo>
                  <a:lnTo>
                    <a:pt x="37325" y="28867"/>
                  </a:lnTo>
                  <a:lnTo>
                    <a:pt x="47752" y="32473"/>
                  </a:lnTo>
                  <a:lnTo>
                    <a:pt x="37325" y="26860"/>
                  </a:lnTo>
                  <a:lnTo>
                    <a:pt x="38074" y="26860"/>
                  </a:lnTo>
                  <a:lnTo>
                    <a:pt x="39266" y="27372"/>
                  </a:lnTo>
                  <a:lnTo>
                    <a:pt x="40119" y="27597"/>
                  </a:lnTo>
                  <a:lnTo>
                    <a:pt x="44983" y="28867"/>
                  </a:lnTo>
                  <a:lnTo>
                    <a:pt x="43688" y="28308"/>
                  </a:lnTo>
                  <a:lnTo>
                    <a:pt x="40894" y="27597"/>
                  </a:lnTo>
                  <a:close/>
                </a:path>
                <a:path w="59791" h="39877">
                  <a:moveTo>
                    <a:pt x="47752" y="32473"/>
                  </a:moveTo>
                  <a:lnTo>
                    <a:pt x="53352" y="35242"/>
                  </a:lnTo>
                  <a:lnTo>
                    <a:pt x="57721" y="37731"/>
                  </a:lnTo>
                  <a:lnTo>
                    <a:pt x="57721" y="39293"/>
                  </a:lnTo>
                  <a:lnTo>
                    <a:pt x="54152" y="38595"/>
                  </a:lnTo>
                  <a:lnTo>
                    <a:pt x="54914" y="39293"/>
                  </a:lnTo>
                  <a:lnTo>
                    <a:pt x="57721" y="39877"/>
                  </a:lnTo>
                  <a:lnTo>
                    <a:pt x="59791" y="38595"/>
                  </a:lnTo>
                  <a:lnTo>
                    <a:pt x="57721" y="35242"/>
                  </a:lnTo>
                  <a:lnTo>
                    <a:pt x="44462" y="29603"/>
                  </a:lnTo>
                  <a:lnTo>
                    <a:pt x="39266" y="27372"/>
                  </a:lnTo>
                  <a:lnTo>
                    <a:pt x="37325" y="26860"/>
                  </a:lnTo>
                  <a:lnTo>
                    <a:pt x="47752" y="32473"/>
                  </a:lnTo>
                  <a:close/>
                </a:path>
                <a:path w="59791" h="39877">
                  <a:moveTo>
                    <a:pt x="46507" y="28867"/>
                  </a:moveTo>
                  <a:lnTo>
                    <a:pt x="40119" y="26022"/>
                  </a:lnTo>
                  <a:lnTo>
                    <a:pt x="44462" y="28308"/>
                  </a:lnTo>
                  <a:lnTo>
                    <a:pt x="52108" y="31610"/>
                  </a:lnTo>
                  <a:lnTo>
                    <a:pt x="50558" y="30352"/>
                  </a:lnTo>
                  <a:lnTo>
                    <a:pt x="46507" y="28867"/>
                  </a:lnTo>
                  <a:close/>
                </a:path>
                <a:path w="59791" h="39877">
                  <a:moveTo>
                    <a:pt x="38874" y="18351"/>
                  </a:moveTo>
                  <a:lnTo>
                    <a:pt x="37478" y="17871"/>
                  </a:lnTo>
                  <a:lnTo>
                    <a:pt x="38074" y="18351"/>
                  </a:lnTo>
                  <a:lnTo>
                    <a:pt x="39436" y="18713"/>
                  </a:lnTo>
                  <a:lnTo>
                    <a:pt x="38874" y="18351"/>
                  </a:lnTo>
                  <a:close/>
                </a:path>
                <a:path w="59791" h="39877">
                  <a:moveTo>
                    <a:pt x="35991" y="17703"/>
                  </a:moveTo>
                  <a:lnTo>
                    <a:pt x="31686" y="16332"/>
                  </a:lnTo>
                  <a:lnTo>
                    <a:pt x="30911" y="15557"/>
                  </a:lnTo>
                  <a:lnTo>
                    <a:pt x="31686" y="16840"/>
                  </a:lnTo>
                  <a:lnTo>
                    <a:pt x="32423" y="16840"/>
                  </a:lnTo>
                  <a:lnTo>
                    <a:pt x="33969" y="17641"/>
                  </a:lnTo>
                  <a:lnTo>
                    <a:pt x="35991" y="18351"/>
                  </a:lnTo>
                  <a:lnTo>
                    <a:pt x="40119" y="20446"/>
                  </a:lnTo>
                  <a:lnTo>
                    <a:pt x="35991" y="17703"/>
                  </a:lnTo>
                  <a:close/>
                </a:path>
                <a:path w="59791" h="39877">
                  <a:moveTo>
                    <a:pt x="12039" y="23964"/>
                  </a:moveTo>
                  <a:lnTo>
                    <a:pt x="8470" y="21929"/>
                  </a:lnTo>
                  <a:lnTo>
                    <a:pt x="12039" y="23964"/>
                  </a:lnTo>
                  <a:close/>
                </a:path>
                <a:path w="59791" h="39877">
                  <a:moveTo>
                    <a:pt x="42125" y="20446"/>
                  </a:moveTo>
                  <a:lnTo>
                    <a:pt x="40894" y="19100"/>
                  </a:lnTo>
                  <a:lnTo>
                    <a:pt x="39436" y="18713"/>
                  </a:lnTo>
                  <a:lnTo>
                    <a:pt x="42125" y="20446"/>
                  </a:lnTo>
                  <a:close/>
                </a:path>
                <a:path w="59791" h="39877">
                  <a:moveTo>
                    <a:pt x="45656" y="25298"/>
                  </a:moveTo>
                  <a:lnTo>
                    <a:pt x="41694" y="23228"/>
                  </a:lnTo>
                  <a:lnTo>
                    <a:pt x="45656" y="25298"/>
                  </a:lnTo>
                  <a:close/>
                </a:path>
              </a:pathLst>
            </a:custGeom>
            <a:solidFill>
              <a:srgbClr val="E033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6035612" y="1266448"/>
              <a:ext cx="1231" cy="546"/>
            </a:xfrm>
            <a:custGeom>
              <a:avLst/>
              <a:gdLst/>
              <a:ahLst/>
              <a:cxnLst/>
              <a:rect l="l" t="t" r="r" b="b"/>
              <a:pathLst>
                <a:path w="1231" h="546">
                  <a:moveTo>
                    <a:pt x="0" y="0"/>
                  </a:moveTo>
                  <a:lnTo>
                    <a:pt x="482" y="546"/>
                  </a:lnTo>
                  <a:lnTo>
                    <a:pt x="1231" y="546"/>
                  </a:lnTo>
                  <a:lnTo>
                    <a:pt x="4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6018729" y="1251613"/>
              <a:ext cx="2794" cy="1358"/>
            </a:xfrm>
            <a:custGeom>
              <a:avLst/>
              <a:gdLst/>
              <a:ahLst/>
              <a:cxnLst/>
              <a:rect l="l" t="t" r="r" b="b"/>
              <a:pathLst>
                <a:path w="2794" h="1358">
                  <a:moveTo>
                    <a:pt x="2794" y="1358"/>
                  </a:moveTo>
                  <a:lnTo>
                    <a:pt x="0" y="0"/>
                  </a:lnTo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5979934" y="1392562"/>
              <a:ext cx="130657" cy="32397"/>
            </a:xfrm>
            <a:custGeom>
              <a:avLst/>
              <a:gdLst/>
              <a:ahLst/>
              <a:cxnLst/>
              <a:rect l="l" t="t" r="r" b="b"/>
              <a:pathLst>
                <a:path w="130657" h="32397">
                  <a:moveTo>
                    <a:pt x="37515" y="16827"/>
                  </a:moveTo>
                  <a:lnTo>
                    <a:pt x="36029" y="13512"/>
                  </a:lnTo>
                  <a:lnTo>
                    <a:pt x="32461" y="13512"/>
                  </a:lnTo>
                  <a:lnTo>
                    <a:pt x="32461" y="19316"/>
                  </a:lnTo>
                  <a:lnTo>
                    <a:pt x="31699" y="18351"/>
                  </a:lnTo>
                  <a:lnTo>
                    <a:pt x="31407" y="17843"/>
                  </a:lnTo>
                  <a:lnTo>
                    <a:pt x="29108" y="14770"/>
                  </a:lnTo>
                  <a:lnTo>
                    <a:pt x="29108" y="14008"/>
                  </a:lnTo>
                  <a:lnTo>
                    <a:pt x="28638" y="13677"/>
                  </a:lnTo>
                  <a:lnTo>
                    <a:pt x="28143" y="14312"/>
                  </a:lnTo>
                  <a:lnTo>
                    <a:pt x="26352" y="14312"/>
                  </a:lnTo>
                  <a:lnTo>
                    <a:pt x="27889" y="17843"/>
                  </a:lnTo>
                  <a:lnTo>
                    <a:pt x="28143" y="18351"/>
                  </a:lnTo>
                  <a:lnTo>
                    <a:pt x="28638" y="18834"/>
                  </a:lnTo>
                  <a:lnTo>
                    <a:pt x="29108" y="19900"/>
                  </a:lnTo>
                  <a:lnTo>
                    <a:pt x="31407" y="23240"/>
                  </a:lnTo>
                  <a:lnTo>
                    <a:pt x="31699" y="23774"/>
                  </a:lnTo>
                  <a:lnTo>
                    <a:pt x="32461" y="24714"/>
                  </a:lnTo>
                  <a:lnTo>
                    <a:pt x="34734" y="23240"/>
                  </a:lnTo>
                  <a:lnTo>
                    <a:pt x="34734" y="22898"/>
                  </a:lnTo>
                  <a:lnTo>
                    <a:pt x="35255" y="23774"/>
                  </a:lnTo>
                  <a:lnTo>
                    <a:pt x="34734" y="17056"/>
                  </a:lnTo>
                  <a:lnTo>
                    <a:pt x="35255" y="17525"/>
                  </a:lnTo>
                  <a:lnTo>
                    <a:pt x="37515" y="21450"/>
                  </a:lnTo>
                  <a:lnTo>
                    <a:pt x="41592" y="23444"/>
                  </a:lnTo>
                  <a:lnTo>
                    <a:pt x="41592" y="22199"/>
                  </a:lnTo>
                  <a:lnTo>
                    <a:pt x="42087" y="23240"/>
                  </a:lnTo>
                  <a:lnTo>
                    <a:pt x="45720" y="21120"/>
                  </a:lnTo>
                  <a:lnTo>
                    <a:pt x="47510" y="19316"/>
                  </a:lnTo>
                  <a:lnTo>
                    <a:pt x="47739" y="16294"/>
                  </a:lnTo>
                  <a:lnTo>
                    <a:pt x="47510" y="14770"/>
                  </a:lnTo>
                  <a:lnTo>
                    <a:pt x="41592" y="14516"/>
                  </a:lnTo>
                  <a:lnTo>
                    <a:pt x="37515" y="14312"/>
                  </a:lnTo>
                  <a:lnTo>
                    <a:pt x="37515" y="16827"/>
                  </a:lnTo>
                  <a:close/>
                </a:path>
                <a:path w="130657" h="32397">
                  <a:moveTo>
                    <a:pt x="35255" y="17525"/>
                  </a:moveTo>
                  <a:lnTo>
                    <a:pt x="34734" y="17056"/>
                  </a:lnTo>
                  <a:lnTo>
                    <a:pt x="35255" y="23774"/>
                  </a:lnTo>
                  <a:lnTo>
                    <a:pt x="37515" y="24460"/>
                  </a:lnTo>
                  <a:lnTo>
                    <a:pt x="37515" y="21450"/>
                  </a:lnTo>
                  <a:lnTo>
                    <a:pt x="35255" y="17525"/>
                  </a:lnTo>
                  <a:close/>
                </a:path>
                <a:path w="130657" h="32397">
                  <a:moveTo>
                    <a:pt x="29108" y="14770"/>
                  </a:moveTo>
                  <a:lnTo>
                    <a:pt x="31407" y="17843"/>
                  </a:lnTo>
                  <a:lnTo>
                    <a:pt x="31407" y="17322"/>
                  </a:lnTo>
                  <a:lnTo>
                    <a:pt x="31699" y="17843"/>
                  </a:lnTo>
                  <a:lnTo>
                    <a:pt x="32461" y="19113"/>
                  </a:lnTo>
                  <a:lnTo>
                    <a:pt x="32461" y="13512"/>
                  </a:lnTo>
                  <a:lnTo>
                    <a:pt x="31699" y="13512"/>
                  </a:lnTo>
                  <a:lnTo>
                    <a:pt x="31407" y="13677"/>
                  </a:lnTo>
                  <a:lnTo>
                    <a:pt x="29505" y="14581"/>
                  </a:lnTo>
                  <a:lnTo>
                    <a:pt x="29108" y="14770"/>
                  </a:lnTo>
                  <a:close/>
                </a:path>
                <a:path w="130657" h="32397">
                  <a:moveTo>
                    <a:pt x="31407" y="23240"/>
                  </a:moveTo>
                  <a:lnTo>
                    <a:pt x="29108" y="19900"/>
                  </a:lnTo>
                  <a:lnTo>
                    <a:pt x="28638" y="18834"/>
                  </a:lnTo>
                  <a:lnTo>
                    <a:pt x="28143" y="18351"/>
                  </a:lnTo>
                  <a:lnTo>
                    <a:pt x="27889" y="17843"/>
                  </a:lnTo>
                  <a:lnTo>
                    <a:pt x="26352" y="15836"/>
                  </a:lnTo>
                  <a:lnTo>
                    <a:pt x="26352" y="14312"/>
                  </a:lnTo>
                  <a:lnTo>
                    <a:pt x="25298" y="14312"/>
                  </a:lnTo>
                  <a:lnTo>
                    <a:pt x="23990" y="14516"/>
                  </a:lnTo>
                  <a:lnTo>
                    <a:pt x="25298" y="18351"/>
                  </a:lnTo>
                  <a:lnTo>
                    <a:pt x="26352" y="20104"/>
                  </a:lnTo>
                  <a:lnTo>
                    <a:pt x="27889" y="21932"/>
                  </a:lnTo>
                  <a:lnTo>
                    <a:pt x="28143" y="21932"/>
                  </a:lnTo>
                  <a:lnTo>
                    <a:pt x="28638" y="23240"/>
                  </a:lnTo>
                  <a:lnTo>
                    <a:pt x="31407" y="23240"/>
                  </a:lnTo>
                  <a:close/>
                </a:path>
                <a:path w="130657" h="32397">
                  <a:moveTo>
                    <a:pt x="25298" y="0"/>
                  </a:moveTo>
                  <a:lnTo>
                    <a:pt x="23990" y="0"/>
                  </a:lnTo>
                  <a:lnTo>
                    <a:pt x="24549" y="3022"/>
                  </a:lnTo>
                  <a:lnTo>
                    <a:pt x="25298" y="2539"/>
                  </a:lnTo>
                  <a:lnTo>
                    <a:pt x="26123" y="3022"/>
                  </a:lnTo>
                  <a:lnTo>
                    <a:pt x="26352" y="0"/>
                  </a:lnTo>
                  <a:lnTo>
                    <a:pt x="25298" y="0"/>
                  </a:lnTo>
                  <a:close/>
                </a:path>
                <a:path w="130657" h="32397">
                  <a:moveTo>
                    <a:pt x="23990" y="20396"/>
                  </a:moveTo>
                  <a:lnTo>
                    <a:pt x="25298" y="18834"/>
                  </a:lnTo>
                  <a:lnTo>
                    <a:pt x="23990" y="16827"/>
                  </a:lnTo>
                  <a:lnTo>
                    <a:pt x="23469" y="16294"/>
                  </a:lnTo>
                  <a:lnTo>
                    <a:pt x="23469" y="19900"/>
                  </a:lnTo>
                  <a:lnTo>
                    <a:pt x="23990" y="20396"/>
                  </a:lnTo>
                  <a:close/>
                </a:path>
                <a:path w="130657" h="32397">
                  <a:moveTo>
                    <a:pt x="22225" y="14770"/>
                  </a:moveTo>
                  <a:lnTo>
                    <a:pt x="21196" y="14770"/>
                  </a:lnTo>
                  <a:lnTo>
                    <a:pt x="22225" y="17525"/>
                  </a:lnTo>
                  <a:lnTo>
                    <a:pt x="23392" y="19753"/>
                  </a:lnTo>
                  <a:lnTo>
                    <a:pt x="23176" y="15934"/>
                  </a:lnTo>
                  <a:lnTo>
                    <a:pt x="22225" y="14770"/>
                  </a:lnTo>
                  <a:close/>
                </a:path>
                <a:path w="130657" h="32397">
                  <a:moveTo>
                    <a:pt x="23469" y="6070"/>
                  </a:moveTo>
                  <a:lnTo>
                    <a:pt x="22517" y="4292"/>
                  </a:lnTo>
                  <a:lnTo>
                    <a:pt x="23176" y="15934"/>
                  </a:lnTo>
                  <a:lnTo>
                    <a:pt x="23469" y="16294"/>
                  </a:lnTo>
                  <a:lnTo>
                    <a:pt x="23469" y="6070"/>
                  </a:lnTo>
                  <a:close/>
                </a:path>
                <a:path w="130657" h="32397">
                  <a:moveTo>
                    <a:pt x="22225" y="17525"/>
                  </a:moveTo>
                  <a:lnTo>
                    <a:pt x="21196" y="16103"/>
                  </a:lnTo>
                  <a:lnTo>
                    <a:pt x="20739" y="15519"/>
                  </a:lnTo>
                  <a:lnTo>
                    <a:pt x="20739" y="14770"/>
                  </a:lnTo>
                  <a:lnTo>
                    <a:pt x="20472" y="14770"/>
                  </a:lnTo>
                  <a:lnTo>
                    <a:pt x="20180" y="15049"/>
                  </a:lnTo>
                  <a:lnTo>
                    <a:pt x="20472" y="18351"/>
                  </a:lnTo>
                  <a:lnTo>
                    <a:pt x="20739" y="19113"/>
                  </a:lnTo>
                  <a:lnTo>
                    <a:pt x="21196" y="19900"/>
                  </a:lnTo>
                  <a:lnTo>
                    <a:pt x="22225" y="17525"/>
                  </a:lnTo>
                  <a:close/>
                </a:path>
                <a:path w="130657" h="32397">
                  <a:moveTo>
                    <a:pt x="20180" y="18084"/>
                  </a:moveTo>
                  <a:lnTo>
                    <a:pt x="20180" y="17525"/>
                  </a:lnTo>
                  <a:lnTo>
                    <a:pt x="18389" y="15519"/>
                  </a:lnTo>
                  <a:lnTo>
                    <a:pt x="18923" y="18351"/>
                  </a:lnTo>
                  <a:lnTo>
                    <a:pt x="20180" y="18084"/>
                  </a:lnTo>
                  <a:close/>
                </a:path>
                <a:path w="130657" h="32397">
                  <a:moveTo>
                    <a:pt x="9169" y="749"/>
                  </a:moveTo>
                  <a:lnTo>
                    <a:pt x="4838" y="2247"/>
                  </a:lnTo>
                  <a:lnTo>
                    <a:pt x="2019" y="3594"/>
                  </a:lnTo>
                  <a:lnTo>
                    <a:pt x="0" y="6362"/>
                  </a:lnTo>
                  <a:lnTo>
                    <a:pt x="0" y="7111"/>
                  </a:lnTo>
                  <a:lnTo>
                    <a:pt x="7150" y="11442"/>
                  </a:lnTo>
                  <a:lnTo>
                    <a:pt x="9994" y="13512"/>
                  </a:lnTo>
                  <a:lnTo>
                    <a:pt x="12026" y="15519"/>
                  </a:lnTo>
                  <a:lnTo>
                    <a:pt x="13030" y="17056"/>
                  </a:lnTo>
                  <a:lnTo>
                    <a:pt x="14770" y="19646"/>
                  </a:lnTo>
                  <a:lnTo>
                    <a:pt x="16116" y="19113"/>
                  </a:lnTo>
                  <a:lnTo>
                    <a:pt x="16598" y="16573"/>
                  </a:lnTo>
                  <a:lnTo>
                    <a:pt x="17170" y="14008"/>
                  </a:lnTo>
                  <a:lnTo>
                    <a:pt x="16598" y="12992"/>
                  </a:lnTo>
                  <a:lnTo>
                    <a:pt x="14770" y="11976"/>
                  </a:lnTo>
                  <a:lnTo>
                    <a:pt x="13030" y="9918"/>
                  </a:lnTo>
                  <a:lnTo>
                    <a:pt x="12026" y="9143"/>
                  </a:lnTo>
                  <a:lnTo>
                    <a:pt x="9994" y="7873"/>
                  </a:lnTo>
                  <a:lnTo>
                    <a:pt x="7150" y="6362"/>
                  </a:lnTo>
                  <a:lnTo>
                    <a:pt x="5600" y="4292"/>
                  </a:lnTo>
                  <a:lnTo>
                    <a:pt x="9169" y="3594"/>
                  </a:lnTo>
                  <a:lnTo>
                    <a:pt x="9169" y="749"/>
                  </a:lnTo>
                  <a:close/>
                </a:path>
                <a:path w="130657" h="32397">
                  <a:moveTo>
                    <a:pt x="14770" y="1269"/>
                  </a:moveTo>
                  <a:lnTo>
                    <a:pt x="13322" y="0"/>
                  </a:lnTo>
                  <a:lnTo>
                    <a:pt x="13030" y="253"/>
                  </a:lnTo>
                  <a:lnTo>
                    <a:pt x="12026" y="469"/>
                  </a:lnTo>
                  <a:lnTo>
                    <a:pt x="13030" y="3022"/>
                  </a:lnTo>
                  <a:lnTo>
                    <a:pt x="14770" y="3022"/>
                  </a:lnTo>
                  <a:lnTo>
                    <a:pt x="14770" y="1269"/>
                  </a:lnTo>
                  <a:close/>
                </a:path>
                <a:path w="130657" h="32397">
                  <a:moveTo>
                    <a:pt x="16598" y="749"/>
                  </a:moveTo>
                  <a:lnTo>
                    <a:pt x="14770" y="1269"/>
                  </a:lnTo>
                  <a:lnTo>
                    <a:pt x="16598" y="4292"/>
                  </a:lnTo>
                  <a:lnTo>
                    <a:pt x="16598" y="749"/>
                  </a:lnTo>
                  <a:close/>
                </a:path>
                <a:path w="130657" h="32397">
                  <a:moveTo>
                    <a:pt x="23469" y="19900"/>
                  </a:moveTo>
                  <a:lnTo>
                    <a:pt x="23392" y="19753"/>
                  </a:lnTo>
                  <a:lnTo>
                    <a:pt x="23469" y="21120"/>
                  </a:lnTo>
                  <a:lnTo>
                    <a:pt x="23469" y="19900"/>
                  </a:lnTo>
                  <a:close/>
                </a:path>
                <a:path w="130657" h="32397">
                  <a:moveTo>
                    <a:pt x="26847" y="5143"/>
                  </a:moveTo>
                  <a:lnTo>
                    <a:pt x="26352" y="0"/>
                  </a:lnTo>
                  <a:lnTo>
                    <a:pt x="26352" y="5841"/>
                  </a:lnTo>
                  <a:lnTo>
                    <a:pt x="26847" y="5143"/>
                  </a:lnTo>
                  <a:close/>
                </a:path>
                <a:path w="130657" h="32397">
                  <a:moveTo>
                    <a:pt x="60718" y="7873"/>
                  </a:moveTo>
                  <a:lnTo>
                    <a:pt x="57708" y="6070"/>
                  </a:lnTo>
                  <a:lnTo>
                    <a:pt x="59740" y="8661"/>
                  </a:lnTo>
                  <a:lnTo>
                    <a:pt x="60718" y="7873"/>
                  </a:lnTo>
                  <a:close/>
                </a:path>
                <a:path w="130657" h="32397">
                  <a:moveTo>
                    <a:pt x="65100" y="8102"/>
                  </a:moveTo>
                  <a:lnTo>
                    <a:pt x="62560" y="7365"/>
                  </a:lnTo>
                  <a:lnTo>
                    <a:pt x="62560" y="8102"/>
                  </a:lnTo>
                  <a:lnTo>
                    <a:pt x="65100" y="8102"/>
                  </a:lnTo>
                  <a:close/>
                </a:path>
                <a:path w="130657" h="32397">
                  <a:moveTo>
                    <a:pt x="66078" y="15519"/>
                  </a:moveTo>
                  <a:lnTo>
                    <a:pt x="65900" y="12788"/>
                  </a:lnTo>
                  <a:lnTo>
                    <a:pt x="65900" y="15836"/>
                  </a:lnTo>
                  <a:lnTo>
                    <a:pt x="66078" y="15519"/>
                  </a:lnTo>
                  <a:close/>
                </a:path>
                <a:path w="130657" h="32397">
                  <a:moveTo>
                    <a:pt x="80124" y="17056"/>
                  </a:moveTo>
                  <a:lnTo>
                    <a:pt x="79387" y="17056"/>
                  </a:lnTo>
                  <a:lnTo>
                    <a:pt x="80124" y="19900"/>
                  </a:lnTo>
                  <a:lnTo>
                    <a:pt x="80124" y="17056"/>
                  </a:lnTo>
                  <a:close/>
                </a:path>
                <a:path w="130657" h="32397">
                  <a:moveTo>
                    <a:pt x="80124" y="13512"/>
                  </a:moveTo>
                  <a:lnTo>
                    <a:pt x="76593" y="12268"/>
                  </a:lnTo>
                  <a:lnTo>
                    <a:pt x="77304" y="14312"/>
                  </a:lnTo>
                  <a:lnTo>
                    <a:pt x="80124" y="13512"/>
                  </a:lnTo>
                  <a:close/>
                </a:path>
                <a:path w="130657" h="32397">
                  <a:moveTo>
                    <a:pt x="82943" y="14516"/>
                  </a:moveTo>
                  <a:lnTo>
                    <a:pt x="80124" y="13512"/>
                  </a:lnTo>
                  <a:lnTo>
                    <a:pt x="80124" y="14312"/>
                  </a:lnTo>
                  <a:lnTo>
                    <a:pt x="82943" y="14516"/>
                  </a:lnTo>
                  <a:close/>
                </a:path>
                <a:path w="130657" h="32397">
                  <a:moveTo>
                    <a:pt x="97459" y="19113"/>
                  </a:moveTo>
                  <a:lnTo>
                    <a:pt x="93916" y="17843"/>
                  </a:lnTo>
                  <a:lnTo>
                    <a:pt x="94195" y="19113"/>
                  </a:lnTo>
                  <a:lnTo>
                    <a:pt x="97459" y="19113"/>
                  </a:lnTo>
                  <a:close/>
                </a:path>
                <a:path w="130657" h="32397">
                  <a:moveTo>
                    <a:pt x="105905" y="21450"/>
                  </a:moveTo>
                  <a:lnTo>
                    <a:pt x="100838" y="20104"/>
                  </a:lnTo>
                  <a:lnTo>
                    <a:pt x="102616" y="21932"/>
                  </a:lnTo>
                  <a:lnTo>
                    <a:pt x="105905" y="21450"/>
                  </a:lnTo>
                  <a:close/>
                </a:path>
                <a:path w="130657" h="32397">
                  <a:moveTo>
                    <a:pt x="112864" y="28016"/>
                  </a:moveTo>
                  <a:lnTo>
                    <a:pt x="111061" y="25514"/>
                  </a:lnTo>
                  <a:lnTo>
                    <a:pt x="112864" y="28320"/>
                  </a:lnTo>
                  <a:lnTo>
                    <a:pt x="112864" y="28016"/>
                  </a:lnTo>
                  <a:close/>
                </a:path>
                <a:path w="130657" h="32397">
                  <a:moveTo>
                    <a:pt x="115354" y="32397"/>
                  </a:moveTo>
                  <a:lnTo>
                    <a:pt x="113830" y="29552"/>
                  </a:lnTo>
                  <a:lnTo>
                    <a:pt x="113563" y="29552"/>
                  </a:lnTo>
                  <a:lnTo>
                    <a:pt x="115354" y="32397"/>
                  </a:lnTo>
                  <a:close/>
                </a:path>
                <a:path w="130657" h="32397">
                  <a:moveTo>
                    <a:pt x="115608" y="32105"/>
                  </a:moveTo>
                  <a:lnTo>
                    <a:pt x="114604" y="29552"/>
                  </a:lnTo>
                  <a:lnTo>
                    <a:pt x="113830" y="29552"/>
                  </a:lnTo>
                  <a:lnTo>
                    <a:pt x="115608" y="32105"/>
                  </a:lnTo>
                  <a:close/>
                </a:path>
                <a:path w="130657" h="32397">
                  <a:moveTo>
                    <a:pt x="123812" y="32397"/>
                  </a:moveTo>
                  <a:lnTo>
                    <a:pt x="130657" y="32397"/>
                  </a:lnTo>
                  <a:lnTo>
                    <a:pt x="128587" y="30327"/>
                  </a:lnTo>
                  <a:lnTo>
                    <a:pt x="125869" y="27533"/>
                  </a:lnTo>
                  <a:lnTo>
                    <a:pt x="123812" y="24714"/>
                  </a:lnTo>
                  <a:lnTo>
                    <a:pt x="118211" y="23240"/>
                  </a:lnTo>
                  <a:lnTo>
                    <a:pt x="116090" y="23240"/>
                  </a:lnTo>
                  <a:lnTo>
                    <a:pt x="116649" y="26034"/>
                  </a:lnTo>
                  <a:lnTo>
                    <a:pt x="118211" y="28841"/>
                  </a:lnTo>
                  <a:lnTo>
                    <a:pt x="119443" y="31661"/>
                  </a:lnTo>
                  <a:lnTo>
                    <a:pt x="116649" y="32397"/>
                  </a:lnTo>
                  <a:lnTo>
                    <a:pt x="123812" y="32397"/>
                  </a:lnTo>
                  <a:close/>
                </a:path>
                <a:path w="130657" h="32397">
                  <a:moveTo>
                    <a:pt x="105905" y="21450"/>
                  </a:moveTo>
                  <a:lnTo>
                    <a:pt x="105905" y="21932"/>
                  </a:lnTo>
                  <a:lnTo>
                    <a:pt x="108699" y="22377"/>
                  </a:lnTo>
                  <a:lnTo>
                    <a:pt x="108699" y="22199"/>
                  </a:lnTo>
                  <a:lnTo>
                    <a:pt x="105905" y="21450"/>
                  </a:lnTo>
                  <a:close/>
                </a:path>
                <a:path w="130657" h="32397">
                  <a:moveTo>
                    <a:pt x="102616" y="28841"/>
                  </a:moveTo>
                  <a:lnTo>
                    <a:pt x="101307" y="30327"/>
                  </a:lnTo>
                  <a:lnTo>
                    <a:pt x="105905" y="30911"/>
                  </a:lnTo>
                  <a:lnTo>
                    <a:pt x="105905" y="29552"/>
                  </a:lnTo>
                  <a:lnTo>
                    <a:pt x="102616" y="28841"/>
                  </a:lnTo>
                  <a:close/>
                </a:path>
                <a:path w="130657" h="32397">
                  <a:moveTo>
                    <a:pt x="96964" y="27533"/>
                  </a:moveTo>
                  <a:lnTo>
                    <a:pt x="93916" y="28016"/>
                  </a:lnTo>
                  <a:lnTo>
                    <a:pt x="97459" y="28841"/>
                  </a:lnTo>
                  <a:lnTo>
                    <a:pt x="97459" y="27533"/>
                  </a:lnTo>
                  <a:lnTo>
                    <a:pt x="96964" y="27533"/>
                  </a:lnTo>
                  <a:close/>
                </a:path>
                <a:path w="130657" h="32397">
                  <a:moveTo>
                    <a:pt x="90665" y="22694"/>
                  </a:moveTo>
                  <a:lnTo>
                    <a:pt x="90665" y="19900"/>
                  </a:lnTo>
                  <a:lnTo>
                    <a:pt x="91389" y="17322"/>
                  </a:lnTo>
                  <a:lnTo>
                    <a:pt x="83997" y="15049"/>
                  </a:lnTo>
                  <a:lnTo>
                    <a:pt x="83997" y="15265"/>
                  </a:lnTo>
                  <a:lnTo>
                    <a:pt x="87325" y="18351"/>
                  </a:lnTo>
                  <a:lnTo>
                    <a:pt x="87782" y="21120"/>
                  </a:lnTo>
                  <a:lnTo>
                    <a:pt x="90665" y="22694"/>
                  </a:lnTo>
                  <a:close/>
                </a:path>
                <a:path w="130657" h="32397">
                  <a:moveTo>
                    <a:pt x="88620" y="24714"/>
                  </a:moveTo>
                  <a:lnTo>
                    <a:pt x="87782" y="21120"/>
                  </a:lnTo>
                  <a:lnTo>
                    <a:pt x="84480" y="22694"/>
                  </a:lnTo>
                  <a:lnTo>
                    <a:pt x="84480" y="25514"/>
                  </a:lnTo>
                  <a:lnTo>
                    <a:pt x="91389" y="27254"/>
                  </a:lnTo>
                  <a:lnTo>
                    <a:pt x="91389" y="26492"/>
                  </a:lnTo>
                  <a:lnTo>
                    <a:pt x="88620" y="24714"/>
                  </a:lnTo>
                  <a:close/>
                </a:path>
                <a:path w="130657" h="32397">
                  <a:moveTo>
                    <a:pt x="80124" y="23774"/>
                  </a:moveTo>
                  <a:lnTo>
                    <a:pt x="82943" y="24460"/>
                  </a:lnTo>
                  <a:lnTo>
                    <a:pt x="82943" y="23774"/>
                  </a:lnTo>
                  <a:lnTo>
                    <a:pt x="80124" y="22694"/>
                  </a:lnTo>
                  <a:lnTo>
                    <a:pt x="79387" y="21932"/>
                  </a:lnTo>
                  <a:lnTo>
                    <a:pt x="76593" y="22377"/>
                  </a:lnTo>
                  <a:lnTo>
                    <a:pt x="80124" y="23774"/>
                  </a:lnTo>
                  <a:close/>
                </a:path>
                <a:path w="130657" h="32397">
                  <a:moveTo>
                    <a:pt x="76073" y="22199"/>
                  </a:moveTo>
                  <a:lnTo>
                    <a:pt x="76073" y="20866"/>
                  </a:lnTo>
                  <a:lnTo>
                    <a:pt x="75272" y="20396"/>
                  </a:lnTo>
                  <a:lnTo>
                    <a:pt x="72529" y="17525"/>
                  </a:lnTo>
                  <a:lnTo>
                    <a:pt x="70497" y="20396"/>
                  </a:lnTo>
                  <a:lnTo>
                    <a:pt x="76073" y="22199"/>
                  </a:lnTo>
                  <a:close/>
                </a:path>
                <a:path w="130657" h="32397">
                  <a:moveTo>
                    <a:pt x="75272" y="11976"/>
                  </a:moveTo>
                  <a:lnTo>
                    <a:pt x="69697" y="9918"/>
                  </a:lnTo>
                  <a:lnTo>
                    <a:pt x="70993" y="12788"/>
                  </a:lnTo>
                  <a:lnTo>
                    <a:pt x="73799" y="14312"/>
                  </a:lnTo>
                  <a:lnTo>
                    <a:pt x="76073" y="12992"/>
                  </a:lnTo>
                  <a:lnTo>
                    <a:pt x="75272" y="11976"/>
                  </a:lnTo>
                  <a:close/>
                </a:path>
                <a:path w="130657" h="32397">
                  <a:moveTo>
                    <a:pt x="49288" y="6362"/>
                  </a:moveTo>
                  <a:lnTo>
                    <a:pt x="52108" y="8661"/>
                  </a:lnTo>
                  <a:lnTo>
                    <a:pt x="52362" y="7873"/>
                  </a:lnTo>
                  <a:lnTo>
                    <a:pt x="52362" y="8940"/>
                  </a:lnTo>
                  <a:lnTo>
                    <a:pt x="54876" y="11442"/>
                  </a:lnTo>
                  <a:lnTo>
                    <a:pt x="57708" y="13512"/>
                  </a:lnTo>
                  <a:lnTo>
                    <a:pt x="58470" y="12788"/>
                  </a:lnTo>
                  <a:lnTo>
                    <a:pt x="57708" y="9918"/>
                  </a:lnTo>
                  <a:lnTo>
                    <a:pt x="56908" y="8661"/>
                  </a:lnTo>
                  <a:lnTo>
                    <a:pt x="57708" y="6070"/>
                  </a:lnTo>
                  <a:lnTo>
                    <a:pt x="52362" y="4851"/>
                  </a:lnTo>
                  <a:lnTo>
                    <a:pt x="50088" y="4292"/>
                  </a:lnTo>
                  <a:lnTo>
                    <a:pt x="47510" y="3594"/>
                  </a:lnTo>
                  <a:lnTo>
                    <a:pt x="49288" y="6362"/>
                  </a:lnTo>
                  <a:close/>
                </a:path>
                <a:path w="130657" h="32397">
                  <a:moveTo>
                    <a:pt x="52362" y="15836"/>
                  </a:moveTo>
                  <a:lnTo>
                    <a:pt x="52362" y="14312"/>
                  </a:lnTo>
                  <a:lnTo>
                    <a:pt x="51308" y="14312"/>
                  </a:lnTo>
                  <a:lnTo>
                    <a:pt x="48577" y="11976"/>
                  </a:lnTo>
                  <a:lnTo>
                    <a:pt x="47739" y="14770"/>
                  </a:lnTo>
                  <a:lnTo>
                    <a:pt x="52362" y="15836"/>
                  </a:lnTo>
                  <a:close/>
                </a:path>
                <a:path w="130657" h="32397">
                  <a:moveTo>
                    <a:pt x="54876" y="14770"/>
                  </a:moveTo>
                  <a:lnTo>
                    <a:pt x="52362" y="15836"/>
                  </a:lnTo>
                  <a:lnTo>
                    <a:pt x="55676" y="16294"/>
                  </a:lnTo>
                  <a:lnTo>
                    <a:pt x="57708" y="16294"/>
                  </a:lnTo>
                  <a:lnTo>
                    <a:pt x="54876" y="14770"/>
                  </a:lnTo>
                  <a:close/>
                </a:path>
                <a:path w="130657" h="32397">
                  <a:moveTo>
                    <a:pt x="37515" y="6362"/>
                  </a:moveTo>
                  <a:lnTo>
                    <a:pt x="39306" y="9143"/>
                  </a:lnTo>
                  <a:lnTo>
                    <a:pt x="41592" y="9918"/>
                  </a:lnTo>
                  <a:lnTo>
                    <a:pt x="43675" y="7873"/>
                  </a:lnTo>
                  <a:lnTo>
                    <a:pt x="44450" y="5143"/>
                  </a:lnTo>
                  <a:lnTo>
                    <a:pt x="47510" y="3594"/>
                  </a:lnTo>
                  <a:lnTo>
                    <a:pt x="41592" y="2031"/>
                  </a:lnTo>
                  <a:lnTo>
                    <a:pt x="41592" y="4559"/>
                  </a:lnTo>
                  <a:lnTo>
                    <a:pt x="40081" y="7111"/>
                  </a:lnTo>
                  <a:lnTo>
                    <a:pt x="37515" y="6362"/>
                  </a:lnTo>
                  <a:close/>
                </a:path>
                <a:path w="130657" h="32397">
                  <a:moveTo>
                    <a:pt x="39306" y="1549"/>
                  </a:moveTo>
                  <a:lnTo>
                    <a:pt x="38798" y="4292"/>
                  </a:lnTo>
                  <a:lnTo>
                    <a:pt x="40081" y="7111"/>
                  </a:lnTo>
                  <a:lnTo>
                    <a:pt x="41592" y="4559"/>
                  </a:lnTo>
                  <a:lnTo>
                    <a:pt x="41592" y="2031"/>
                  </a:lnTo>
                  <a:lnTo>
                    <a:pt x="39306" y="1549"/>
                  </a:lnTo>
                  <a:close/>
                </a:path>
                <a:path w="130657" h="32397">
                  <a:moveTo>
                    <a:pt x="47510" y="14312"/>
                  </a:moveTo>
                  <a:lnTo>
                    <a:pt x="44450" y="12788"/>
                  </a:lnTo>
                  <a:lnTo>
                    <a:pt x="41592" y="11976"/>
                  </a:lnTo>
                  <a:lnTo>
                    <a:pt x="40081" y="11976"/>
                  </a:lnTo>
                  <a:lnTo>
                    <a:pt x="37515" y="13677"/>
                  </a:lnTo>
                  <a:lnTo>
                    <a:pt x="41592" y="14008"/>
                  </a:lnTo>
                  <a:lnTo>
                    <a:pt x="47510" y="14770"/>
                  </a:lnTo>
                  <a:lnTo>
                    <a:pt x="47510" y="14312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4" name="object 464"/>
            <p:cNvSpPr/>
            <p:nvPr/>
          </p:nvSpPr>
          <p:spPr>
            <a:xfrm>
              <a:off x="6095542" y="1420356"/>
              <a:ext cx="482" cy="0"/>
            </a:xfrm>
            <a:custGeom>
              <a:avLst/>
              <a:gdLst/>
              <a:ahLst/>
              <a:cxnLst/>
              <a:rect l="l" t="t" r="r" b="b"/>
              <a:pathLst>
                <a:path w="482">
                  <a:moveTo>
                    <a:pt x="0" y="0"/>
                  </a:moveTo>
                  <a:lnTo>
                    <a:pt x="482" y="0"/>
                  </a:lnTo>
                </a:path>
              </a:pathLst>
            </a:custGeom>
            <a:ln w="3365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5" name="object 465"/>
            <p:cNvSpPr/>
            <p:nvPr/>
          </p:nvSpPr>
          <p:spPr>
            <a:xfrm>
              <a:off x="6092799" y="1421759"/>
              <a:ext cx="482" cy="0"/>
            </a:xfrm>
            <a:custGeom>
              <a:avLst/>
              <a:gdLst/>
              <a:ahLst/>
              <a:cxnLst/>
              <a:rect l="l" t="t" r="r" b="b"/>
              <a:pathLst>
                <a:path w="482">
                  <a:moveTo>
                    <a:pt x="0" y="0"/>
                  </a:moveTo>
                  <a:lnTo>
                    <a:pt x="482" y="0"/>
                  </a:lnTo>
                </a:path>
              </a:pathLst>
            </a:custGeom>
            <a:ln w="1981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6" name="object 466"/>
            <p:cNvSpPr/>
            <p:nvPr/>
          </p:nvSpPr>
          <p:spPr>
            <a:xfrm>
              <a:off x="6090729" y="1415530"/>
              <a:ext cx="2070" cy="0"/>
            </a:xfrm>
            <a:custGeom>
              <a:avLst/>
              <a:gdLst/>
              <a:ahLst/>
              <a:cxnLst/>
              <a:rect l="l" t="t" r="r" b="b"/>
              <a:pathLst>
                <a:path w="2070">
                  <a:moveTo>
                    <a:pt x="0" y="0"/>
                  </a:moveTo>
                  <a:lnTo>
                    <a:pt x="2070" y="0"/>
                  </a:lnTo>
                </a:path>
              </a:pathLst>
            </a:custGeom>
            <a:ln w="1816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7" name="object 467"/>
            <p:cNvSpPr/>
            <p:nvPr/>
          </p:nvSpPr>
          <p:spPr>
            <a:xfrm>
              <a:off x="6092545" y="1421759"/>
              <a:ext cx="254" cy="0"/>
            </a:xfrm>
            <a:custGeom>
              <a:avLst/>
              <a:gdLst/>
              <a:ahLst/>
              <a:cxnLst/>
              <a:rect l="l" t="t" r="r" b="b"/>
              <a:pathLst>
                <a:path w="253">
                  <a:moveTo>
                    <a:pt x="0" y="0"/>
                  </a:moveTo>
                  <a:lnTo>
                    <a:pt x="254" y="0"/>
                  </a:lnTo>
                </a:path>
              </a:pathLst>
            </a:custGeom>
            <a:ln w="1981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8" name="object 468"/>
            <p:cNvSpPr/>
            <p:nvPr/>
          </p:nvSpPr>
          <p:spPr>
            <a:xfrm>
              <a:off x="6089942" y="1423842"/>
              <a:ext cx="787" cy="0"/>
            </a:xfrm>
            <a:custGeom>
              <a:avLst/>
              <a:gdLst/>
              <a:ahLst/>
              <a:cxnLst/>
              <a:rect l="l" t="t" r="r" b="b"/>
              <a:pathLst>
                <a:path w="787">
                  <a:moveTo>
                    <a:pt x="0" y="0"/>
                  </a:moveTo>
                  <a:lnTo>
                    <a:pt x="787" y="0"/>
                  </a:lnTo>
                </a:path>
              </a:pathLst>
            </a:custGeom>
            <a:ln w="2032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9" name="object 469"/>
            <p:cNvSpPr/>
            <p:nvPr/>
          </p:nvSpPr>
          <p:spPr>
            <a:xfrm>
              <a:off x="6088634" y="1423588"/>
              <a:ext cx="558" cy="0"/>
            </a:xfrm>
            <a:custGeom>
              <a:avLst/>
              <a:gdLst/>
              <a:ahLst/>
              <a:cxnLst/>
              <a:rect l="l" t="t" r="r" b="b"/>
              <a:pathLst>
                <a:path w="558">
                  <a:moveTo>
                    <a:pt x="0" y="0"/>
                  </a:moveTo>
                  <a:lnTo>
                    <a:pt x="558" y="0"/>
                  </a:lnTo>
                </a:path>
              </a:pathLst>
            </a:custGeom>
            <a:ln w="2057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0" name="object 470"/>
            <p:cNvSpPr/>
            <p:nvPr/>
          </p:nvSpPr>
          <p:spPr>
            <a:xfrm>
              <a:off x="6014669" y="1394162"/>
              <a:ext cx="520" cy="0"/>
            </a:xfrm>
            <a:custGeom>
              <a:avLst/>
              <a:gdLst/>
              <a:ahLst/>
              <a:cxnLst/>
              <a:rect l="l" t="t" r="r" b="b"/>
              <a:pathLst>
                <a:path w="520">
                  <a:moveTo>
                    <a:pt x="0" y="0"/>
                  </a:moveTo>
                  <a:lnTo>
                    <a:pt x="520" y="0"/>
                  </a:lnTo>
                </a:path>
              </a:pathLst>
            </a:custGeom>
            <a:ln w="2565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1" name="object 471"/>
            <p:cNvSpPr/>
            <p:nvPr/>
          </p:nvSpPr>
          <p:spPr>
            <a:xfrm>
              <a:off x="6011367" y="1393914"/>
              <a:ext cx="266" cy="0"/>
            </a:xfrm>
            <a:custGeom>
              <a:avLst/>
              <a:gdLst/>
              <a:ahLst/>
              <a:cxnLst/>
              <a:rect l="l" t="t" r="r" b="b"/>
              <a:pathLst>
                <a:path w="266">
                  <a:moveTo>
                    <a:pt x="0" y="0"/>
                  </a:moveTo>
                  <a:lnTo>
                    <a:pt x="266" y="0"/>
                  </a:lnTo>
                </a:path>
              </a:pathLst>
            </a:custGeom>
            <a:ln w="3060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2" name="object 472"/>
            <p:cNvSpPr/>
            <p:nvPr/>
          </p:nvSpPr>
          <p:spPr>
            <a:xfrm>
              <a:off x="6008573" y="1404677"/>
              <a:ext cx="469" cy="0"/>
            </a:xfrm>
            <a:custGeom>
              <a:avLst/>
              <a:gdLst/>
              <a:ahLst/>
              <a:cxnLst/>
              <a:rect l="l" t="t" r="r" b="b"/>
              <a:pathLst>
                <a:path w="469">
                  <a:moveTo>
                    <a:pt x="0" y="0"/>
                  </a:moveTo>
                  <a:lnTo>
                    <a:pt x="469" y="0"/>
                  </a:lnTo>
                </a:path>
              </a:pathLst>
            </a:custGeom>
            <a:ln w="2616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3" name="object 473"/>
            <p:cNvSpPr/>
            <p:nvPr/>
          </p:nvSpPr>
          <p:spPr>
            <a:xfrm>
              <a:off x="6008077" y="1404684"/>
              <a:ext cx="495" cy="0"/>
            </a:xfrm>
            <a:custGeom>
              <a:avLst/>
              <a:gdLst/>
              <a:ahLst/>
              <a:cxnLst/>
              <a:rect l="l" t="t" r="r" b="b"/>
              <a:pathLst>
                <a:path w="495">
                  <a:moveTo>
                    <a:pt x="0" y="0"/>
                  </a:moveTo>
                  <a:lnTo>
                    <a:pt x="495" y="0"/>
                  </a:lnTo>
                </a:path>
              </a:pathLst>
            </a:custGeom>
            <a:ln w="2603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4" name="object 474"/>
            <p:cNvSpPr/>
            <p:nvPr/>
          </p:nvSpPr>
          <p:spPr>
            <a:xfrm>
              <a:off x="6007811" y="1416907"/>
              <a:ext cx="266" cy="0"/>
            </a:xfrm>
            <a:custGeom>
              <a:avLst/>
              <a:gdLst/>
              <a:ahLst/>
              <a:cxnLst/>
              <a:rect l="l" t="t" r="r" b="b"/>
              <a:pathLst>
                <a:path w="266">
                  <a:moveTo>
                    <a:pt x="0" y="0"/>
                  </a:moveTo>
                  <a:lnTo>
                    <a:pt x="266" y="0"/>
                  </a:lnTo>
                </a:path>
              </a:pathLst>
            </a:custGeom>
            <a:ln w="2006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6007823" y="1415530"/>
              <a:ext cx="266" cy="0"/>
            </a:xfrm>
            <a:custGeom>
              <a:avLst/>
              <a:gdLst/>
              <a:ahLst/>
              <a:cxnLst/>
              <a:rect l="l" t="t" r="r" b="b"/>
              <a:pathLst>
                <a:path w="266">
                  <a:moveTo>
                    <a:pt x="0" y="0"/>
                  </a:moveTo>
                  <a:lnTo>
                    <a:pt x="266" y="0"/>
                  </a:lnTo>
                </a:path>
              </a:pathLst>
            </a:custGeom>
            <a:ln w="1816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6007227" y="1415530"/>
              <a:ext cx="596" cy="0"/>
            </a:xfrm>
            <a:custGeom>
              <a:avLst/>
              <a:gdLst/>
              <a:ahLst/>
              <a:cxnLst/>
              <a:rect l="l" t="t" r="r" b="b"/>
              <a:pathLst>
                <a:path w="596">
                  <a:moveTo>
                    <a:pt x="0" y="0"/>
                  </a:moveTo>
                  <a:lnTo>
                    <a:pt x="596" y="0"/>
                  </a:lnTo>
                </a:path>
              </a:pathLst>
            </a:custGeom>
            <a:ln w="1816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6006287" y="1401464"/>
              <a:ext cx="939" cy="0"/>
            </a:xfrm>
            <a:custGeom>
              <a:avLst/>
              <a:gdLst/>
              <a:ahLst/>
              <a:cxnLst/>
              <a:rect l="l" t="t" r="r" b="b"/>
              <a:pathLst>
                <a:path w="939">
                  <a:moveTo>
                    <a:pt x="0" y="0"/>
                  </a:moveTo>
                  <a:lnTo>
                    <a:pt x="939" y="0"/>
                  </a:lnTo>
                </a:path>
              </a:pathLst>
            </a:custGeom>
            <a:ln w="1752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6004483" y="1403268"/>
              <a:ext cx="749" cy="0"/>
            </a:xfrm>
            <a:custGeom>
              <a:avLst/>
              <a:gdLst/>
              <a:ahLst/>
              <a:cxnLst/>
              <a:rect l="l" t="t" r="r" b="b"/>
              <a:pathLst>
                <a:path w="749">
                  <a:moveTo>
                    <a:pt x="0" y="0"/>
                  </a:moveTo>
                  <a:lnTo>
                    <a:pt x="749" y="0"/>
                  </a:lnTo>
                </a:path>
              </a:pathLst>
            </a:custGeom>
            <a:ln w="1270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9" name="object 479"/>
            <p:cNvSpPr/>
            <p:nvPr/>
          </p:nvSpPr>
          <p:spPr>
            <a:xfrm>
              <a:off x="6003404" y="1393686"/>
              <a:ext cx="520" cy="0"/>
            </a:xfrm>
            <a:custGeom>
              <a:avLst/>
              <a:gdLst/>
              <a:ahLst/>
              <a:cxnLst/>
              <a:rect l="l" t="t" r="r" b="b"/>
              <a:pathLst>
                <a:path w="520">
                  <a:moveTo>
                    <a:pt x="0" y="0"/>
                  </a:moveTo>
                  <a:lnTo>
                    <a:pt x="520" y="0"/>
                  </a:lnTo>
                </a:path>
              </a:pathLst>
            </a:custGeom>
            <a:ln w="3517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6000673" y="1400055"/>
              <a:ext cx="457" cy="0"/>
            </a:xfrm>
            <a:custGeom>
              <a:avLst/>
              <a:gdLst/>
              <a:ahLst/>
              <a:cxnLst/>
              <a:rect l="l" t="t" r="r" b="b"/>
              <a:pathLst>
                <a:path w="457">
                  <a:moveTo>
                    <a:pt x="0" y="0"/>
                  </a:moveTo>
                  <a:lnTo>
                    <a:pt x="457" y="0"/>
                  </a:lnTo>
                </a:path>
              </a:pathLst>
            </a:custGeom>
            <a:ln w="2032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6000407" y="1400055"/>
              <a:ext cx="266" cy="0"/>
            </a:xfrm>
            <a:custGeom>
              <a:avLst/>
              <a:gdLst/>
              <a:ahLst/>
              <a:cxnLst/>
              <a:rect l="l" t="t" r="r" b="b"/>
              <a:pathLst>
                <a:path w="266">
                  <a:moveTo>
                    <a:pt x="0" y="0"/>
                  </a:moveTo>
                  <a:lnTo>
                    <a:pt x="266" y="0"/>
                  </a:lnTo>
                </a:path>
              </a:pathLst>
            </a:custGeom>
            <a:ln w="2032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6000407" y="1406214"/>
              <a:ext cx="266" cy="0"/>
            </a:xfrm>
            <a:custGeom>
              <a:avLst/>
              <a:gdLst/>
              <a:ahLst/>
              <a:cxnLst/>
              <a:rect l="l" t="t" r="r" b="b"/>
              <a:pathLst>
                <a:path w="266">
                  <a:moveTo>
                    <a:pt x="0" y="0"/>
                  </a:moveTo>
                  <a:lnTo>
                    <a:pt x="266" y="0"/>
                  </a:lnTo>
                </a:path>
              </a:pathLst>
            </a:custGeom>
            <a:ln w="2590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6000127" y="1400055"/>
              <a:ext cx="279" cy="0"/>
            </a:xfrm>
            <a:custGeom>
              <a:avLst/>
              <a:gdLst/>
              <a:ahLst/>
              <a:cxnLst/>
              <a:rect l="l" t="t" r="r" b="b"/>
              <a:pathLst>
                <a:path w="279">
                  <a:moveTo>
                    <a:pt x="0" y="0"/>
                  </a:moveTo>
                  <a:lnTo>
                    <a:pt x="279" y="0"/>
                  </a:lnTo>
                </a:path>
              </a:pathLst>
            </a:custGeom>
            <a:ln w="2032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5997575" y="1393686"/>
              <a:ext cx="266" cy="0"/>
            </a:xfrm>
            <a:custGeom>
              <a:avLst/>
              <a:gdLst/>
              <a:ahLst/>
              <a:cxnLst/>
              <a:rect l="l" t="t" r="r" b="b"/>
              <a:pathLst>
                <a:path w="266">
                  <a:moveTo>
                    <a:pt x="0" y="0"/>
                  </a:moveTo>
                  <a:lnTo>
                    <a:pt x="266" y="0"/>
                  </a:lnTo>
                </a:path>
              </a:pathLst>
            </a:custGeom>
            <a:ln w="3517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5" name="object 485"/>
            <p:cNvSpPr/>
            <p:nvPr/>
          </p:nvSpPr>
          <p:spPr>
            <a:xfrm>
              <a:off x="6127781" y="1421398"/>
              <a:ext cx="124231" cy="29641"/>
            </a:xfrm>
            <a:custGeom>
              <a:avLst/>
              <a:gdLst/>
              <a:ahLst/>
              <a:cxnLst/>
              <a:rect l="l" t="t" r="r" b="b"/>
              <a:pathLst>
                <a:path w="124231" h="29641">
                  <a:moveTo>
                    <a:pt x="62471" y="8648"/>
                  </a:moveTo>
                  <a:lnTo>
                    <a:pt x="58902" y="7086"/>
                  </a:lnTo>
                  <a:lnTo>
                    <a:pt x="62471" y="9423"/>
                  </a:lnTo>
                  <a:lnTo>
                    <a:pt x="62471" y="8648"/>
                  </a:lnTo>
                  <a:close/>
                </a:path>
                <a:path w="124231" h="29641">
                  <a:moveTo>
                    <a:pt x="77254" y="5092"/>
                  </a:moveTo>
                  <a:lnTo>
                    <a:pt x="75742" y="2311"/>
                  </a:lnTo>
                  <a:lnTo>
                    <a:pt x="78498" y="2832"/>
                  </a:lnTo>
                  <a:lnTo>
                    <a:pt x="81381" y="2832"/>
                  </a:lnTo>
                  <a:lnTo>
                    <a:pt x="84112" y="3568"/>
                  </a:lnTo>
                  <a:lnTo>
                    <a:pt x="86944" y="5867"/>
                  </a:lnTo>
                  <a:lnTo>
                    <a:pt x="87680" y="8648"/>
                  </a:lnTo>
                  <a:lnTo>
                    <a:pt x="90512" y="9905"/>
                  </a:lnTo>
                  <a:lnTo>
                    <a:pt x="89738" y="7086"/>
                  </a:lnTo>
                  <a:lnTo>
                    <a:pt x="89738" y="4343"/>
                  </a:lnTo>
                  <a:lnTo>
                    <a:pt x="92595" y="5092"/>
                  </a:lnTo>
                  <a:lnTo>
                    <a:pt x="95377" y="5867"/>
                  </a:lnTo>
                  <a:lnTo>
                    <a:pt x="95377" y="8648"/>
                  </a:lnTo>
                  <a:lnTo>
                    <a:pt x="97663" y="11455"/>
                  </a:lnTo>
                  <a:lnTo>
                    <a:pt x="97663" y="8648"/>
                  </a:lnTo>
                  <a:lnTo>
                    <a:pt x="96875" y="5867"/>
                  </a:lnTo>
                  <a:lnTo>
                    <a:pt x="99733" y="6362"/>
                  </a:lnTo>
                  <a:lnTo>
                    <a:pt x="102514" y="7873"/>
                  </a:lnTo>
                  <a:lnTo>
                    <a:pt x="106032" y="10629"/>
                  </a:lnTo>
                  <a:lnTo>
                    <a:pt x="106032" y="8648"/>
                  </a:lnTo>
                  <a:lnTo>
                    <a:pt x="108915" y="9169"/>
                  </a:lnTo>
                  <a:lnTo>
                    <a:pt x="111633" y="10629"/>
                  </a:lnTo>
                  <a:lnTo>
                    <a:pt x="112242" y="13512"/>
                  </a:lnTo>
                  <a:lnTo>
                    <a:pt x="113728" y="10629"/>
                  </a:lnTo>
                  <a:lnTo>
                    <a:pt x="116535" y="11455"/>
                  </a:lnTo>
                  <a:lnTo>
                    <a:pt x="119392" y="13512"/>
                  </a:lnTo>
                  <a:lnTo>
                    <a:pt x="120891" y="16255"/>
                  </a:lnTo>
                  <a:lnTo>
                    <a:pt x="122186" y="19126"/>
                  </a:lnTo>
                  <a:lnTo>
                    <a:pt x="123723" y="20396"/>
                  </a:lnTo>
                  <a:lnTo>
                    <a:pt x="120891" y="20396"/>
                  </a:lnTo>
                  <a:lnTo>
                    <a:pt x="118059" y="19837"/>
                  </a:lnTo>
                  <a:lnTo>
                    <a:pt x="115252" y="18364"/>
                  </a:lnTo>
                  <a:lnTo>
                    <a:pt x="112242" y="18364"/>
                  </a:lnTo>
                  <a:lnTo>
                    <a:pt x="109410" y="17614"/>
                  </a:lnTo>
                  <a:lnTo>
                    <a:pt x="106603" y="16255"/>
                  </a:lnTo>
                  <a:lnTo>
                    <a:pt x="102368" y="12508"/>
                  </a:lnTo>
                  <a:lnTo>
                    <a:pt x="101752" y="14820"/>
                  </a:lnTo>
                  <a:lnTo>
                    <a:pt x="98894" y="14274"/>
                  </a:lnTo>
                  <a:lnTo>
                    <a:pt x="96126" y="13512"/>
                  </a:lnTo>
                  <a:lnTo>
                    <a:pt x="93332" y="12725"/>
                  </a:lnTo>
                  <a:lnTo>
                    <a:pt x="90512" y="12725"/>
                  </a:lnTo>
                  <a:lnTo>
                    <a:pt x="87680" y="11963"/>
                  </a:lnTo>
                  <a:lnTo>
                    <a:pt x="84874" y="11963"/>
                  </a:lnTo>
                  <a:lnTo>
                    <a:pt x="82092" y="11455"/>
                  </a:lnTo>
                  <a:lnTo>
                    <a:pt x="79311" y="11963"/>
                  </a:lnTo>
                  <a:lnTo>
                    <a:pt x="76479" y="11455"/>
                  </a:lnTo>
                  <a:lnTo>
                    <a:pt x="73672" y="11963"/>
                  </a:lnTo>
                  <a:lnTo>
                    <a:pt x="70878" y="11455"/>
                  </a:lnTo>
                  <a:lnTo>
                    <a:pt x="68110" y="11963"/>
                  </a:lnTo>
                  <a:lnTo>
                    <a:pt x="65214" y="11963"/>
                  </a:lnTo>
                  <a:lnTo>
                    <a:pt x="62471" y="12725"/>
                  </a:lnTo>
                  <a:lnTo>
                    <a:pt x="60960" y="12725"/>
                  </a:lnTo>
                  <a:lnTo>
                    <a:pt x="58115" y="13512"/>
                  </a:lnTo>
                  <a:lnTo>
                    <a:pt x="55308" y="15506"/>
                  </a:lnTo>
                  <a:lnTo>
                    <a:pt x="62471" y="15024"/>
                  </a:lnTo>
                  <a:lnTo>
                    <a:pt x="66560" y="14820"/>
                  </a:lnTo>
                  <a:lnTo>
                    <a:pt x="72898" y="14274"/>
                  </a:lnTo>
                  <a:lnTo>
                    <a:pt x="82092" y="14274"/>
                  </a:lnTo>
                  <a:lnTo>
                    <a:pt x="92087" y="14820"/>
                  </a:lnTo>
                  <a:lnTo>
                    <a:pt x="103301" y="16255"/>
                  </a:lnTo>
                  <a:lnTo>
                    <a:pt x="114541" y="19837"/>
                  </a:lnTo>
                  <a:lnTo>
                    <a:pt x="119392" y="21932"/>
                  </a:lnTo>
                  <a:lnTo>
                    <a:pt x="124231" y="24764"/>
                  </a:lnTo>
                  <a:lnTo>
                    <a:pt x="126492" y="25996"/>
                  </a:lnTo>
                  <a:lnTo>
                    <a:pt x="125768" y="29641"/>
                  </a:lnTo>
                  <a:lnTo>
                    <a:pt x="120891" y="29641"/>
                  </a:lnTo>
                  <a:lnTo>
                    <a:pt x="115252" y="28333"/>
                  </a:lnTo>
                  <a:lnTo>
                    <a:pt x="115252" y="24764"/>
                  </a:lnTo>
                  <a:lnTo>
                    <a:pt x="115811" y="24764"/>
                  </a:lnTo>
                  <a:lnTo>
                    <a:pt x="115811" y="24002"/>
                  </a:lnTo>
                  <a:lnTo>
                    <a:pt x="118618" y="24764"/>
                  </a:lnTo>
                  <a:lnTo>
                    <a:pt x="119392" y="24764"/>
                  </a:lnTo>
                  <a:lnTo>
                    <a:pt x="116535" y="24002"/>
                  </a:lnTo>
                  <a:lnTo>
                    <a:pt x="118059" y="21932"/>
                  </a:lnTo>
                  <a:lnTo>
                    <a:pt x="110210" y="19126"/>
                  </a:lnTo>
                  <a:lnTo>
                    <a:pt x="101752" y="17106"/>
                  </a:lnTo>
                  <a:lnTo>
                    <a:pt x="93332" y="15506"/>
                  </a:lnTo>
                  <a:lnTo>
                    <a:pt x="85636" y="14820"/>
                  </a:lnTo>
                  <a:lnTo>
                    <a:pt x="88544" y="17614"/>
                  </a:lnTo>
                  <a:lnTo>
                    <a:pt x="95377" y="21932"/>
                  </a:lnTo>
                  <a:lnTo>
                    <a:pt x="103822" y="25476"/>
                  </a:lnTo>
                  <a:lnTo>
                    <a:pt x="112242" y="28778"/>
                  </a:lnTo>
                  <a:lnTo>
                    <a:pt x="120891" y="31153"/>
                  </a:lnTo>
                  <a:lnTo>
                    <a:pt x="125768" y="30391"/>
                  </a:lnTo>
                  <a:lnTo>
                    <a:pt x="127749" y="29641"/>
                  </a:lnTo>
                  <a:lnTo>
                    <a:pt x="127076" y="25996"/>
                  </a:lnTo>
                  <a:lnTo>
                    <a:pt x="125768" y="23190"/>
                  </a:lnTo>
                  <a:lnTo>
                    <a:pt x="125006" y="19837"/>
                  </a:lnTo>
                  <a:lnTo>
                    <a:pt x="125768" y="16255"/>
                  </a:lnTo>
                  <a:lnTo>
                    <a:pt x="122897" y="12725"/>
                  </a:lnTo>
                  <a:lnTo>
                    <a:pt x="118059" y="10629"/>
                  </a:lnTo>
                  <a:lnTo>
                    <a:pt x="112979" y="8648"/>
                  </a:lnTo>
                  <a:lnTo>
                    <a:pt x="108102" y="7086"/>
                  </a:lnTo>
                  <a:lnTo>
                    <a:pt x="96126" y="4343"/>
                  </a:lnTo>
                  <a:lnTo>
                    <a:pt x="86944" y="2832"/>
                  </a:lnTo>
                  <a:lnTo>
                    <a:pt x="78498" y="1485"/>
                  </a:lnTo>
                  <a:lnTo>
                    <a:pt x="70129" y="711"/>
                  </a:lnTo>
                  <a:lnTo>
                    <a:pt x="62471" y="711"/>
                  </a:lnTo>
                  <a:lnTo>
                    <a:pt x="63754" y="3568"/>
                  </a:lnTo>
                  <a:lnTo>
                    <a:pt x="66560" y="5867"/>
                  </a:lnTo>
                  <a:lnTo>
                    <a:pt x="63754" y="5867"/>
                  </a:lnTo>
                  <a:lnTo>
                    <a:pt x="67284" y="8648"/>
                  </a:lnTo>
                  <a:lnTo>
                    <a:pt x="68821" y="7873"/>
                  </a:lnTo>
                  <a:lnTo>
                    <a:pt x="67284" y="5092"/>
                  </a:lnTo>
                  <a:lnTo>
                    <a:pt x="67284" y="2311"/>
                  </a:lnTo>
                  <a:lnTo>
                    <a:pt x="70129" y="2832"/>
                  </a:lnTo>
                  <a:lnTo>
                    <a:pt x="72898" y="5092"/>
                  </a:lnTo>
                  <a:lnTo>
                    <a:pt x="75742" y="7086"/>
                  </a:lnTo>
                  <a:lnTo>
                    <a:pt x="79311" y="9169"/>
                  </a:lnTo>
                  <a:lnTo>
                    <a:pt x="79311" y="7873"/>
                  </a:lnTo>
                  <a:lnTo>
                    <a:pt x="77254" y="5092"/>
                  </a:lnTo>
                  <a:close/>
                </a:path>
                <a:path w="124231" h="29641">
                  <a:moveTo>
                    <a:pt x="122186" y="25996"/>
                  </a:moveTo>
                  <a:lnTo>
                    <a:pt x="118618" y="25996"/>
                  </a:lnTo>
                  <a:lnTo>
                    <a:pt x="121399" y="26771"/>
                  </a:lnTo>
                  <a:lnTo>
                    <a:pt x="122186" y="25996"/>
                  </a:lnTo>
                  <a:close/>
                </a:path>
                <a:path w="124231" h="29641">
                  <a:moveTo>
                    <a:pt x="102514" y="11963"/>
                  </a:moveTo>
                  <a:lnTo>
                    <a:pt x="101752" y="11963"/>
                  </a:lnTo>
                  <a:lnTo>
                    <a:pt x="102368" y="12508"/>
                  </a:lnTo>
                  <a:lnTo>
                    <a:pt x="102514" y="11963"/>
                  </a:lnTo>
                  <a:close/>
                </a:path>
                <a:path w="124231" h="29641">
                  <a:moveTo>
                    <a:pt x="121399" y="27558"/>
                  </a:moveTo>
                  <a:lnTo>
                    <a:pt x="118059" y="27558"/>
                  </a:lnTo>
                  <a:lnTo>
                    <a:pt x="115252" y="26771"/>
                  </a:lnTo>
                  <a:lnTo>
                    <a:pt x="115252" y="25476"/>
                  </a:lnTo>
                  <a:lnTo>
                    <a:pt x="118618" y="25996"/>
                  </a:lnTo>
                  <a:lnTo>
                    <a:pt x="115252" y="24764"/>
                  </a:lnTo>
                  <a:lnTo>
                    <a:pt x="115252" y="28333"/>
                  </a:lnTo>
                  <a:lnTo>
                    <a:pt x="118059" y="28778"/>
                  </a:lnTo>
                  <a:lnTo>
                    <a:pt x="122186" y="29641"/>
                  </a:lnTo>
                  <a:lnTo>
                    <a:pt x="122186" y="28778"/>
                  </a:lnTo>
                  <a:lnTo>
                    <a:pt x="119392" y="28333"/>
                  </a:lnTo>
                  <a:lnTo>
                    <a:pt x="115811" y="27558"/>
                  </a:lnTo>
                  <a:lnTo>
                    <a:pt x="120891" y="28333"/>
                  </a:lnTo>
                  <a:lnTo>
                    <a:pt x="124231" y="28333"/>
                  </a:lnTo>
                  <a:lnTo>
                    <a:pt x="124231" y="26771"/>
                  </a:lnTo>
                  <a:lnTo>
                    <a:pt x="121399" y="27558"/>
                  </a:lnTo>
                  <a:close/>
                </a:path>
                <a:path w="124231" h="29641">
                  <a:moveTo>
                    <a:pt x="62471" y="711"/>
                  </a:moveTo>
                  <a:lnTo>
                    <a:pt x="58115" y="711"/>
                  </a:lnTo>
                  <a:lnTo>
                    <a:pt x="59651" y="2311"/>
                  </a:lnTo>
                  <a:lnTo>
                    <a:pt x="62471" y="2311"/>
                  </a:lnTo>
                  <a:lnTo>
                    <a:pt x="62471" y="711"/>
                  </a:lnTo>
                  <a:close/>
                </a:path>
                <a:path w="124231" h="29641">
                  <a:moveTo>
                    <a:pt x="55067" y="1244"/>
                  </a:moveTo>
                  <a:lnTo>
                    <a:pt x="55067" y="2832"/>
                  </a:lnTo>
                  <a:lnTo>
                    <a:pt x="58902" y="2311"/>
                  </a:lnTo>
                  <a:lnTo>
                    <a:pt x="58115" y="711"/>
                  </a:lnTo>
                  <a:lnTo>
                    <a:pt x="55067" y="1244"/>
                  </a:lnTo>
                  <a:close/>
                </a:path>
                <a:path w="124231" h="29641">
                  <a:moveTo>
                    <a:pt x="50723" y="1790"/>
                  </a:moveTo>
                  <a:lnTo>
                    <a:pt x="52489" y="4343"/>
                  </a:lnTo>
                  <a:lnTo>
                    <a:pt x="54025" y="5092"/>
                  </a:lnTo>
                  <a:lnTo>
                    <a:pt x="54724" y="4343"/>
                  </a:lnTo>
                  <a:lnTo>
                    <a:pt x="55067" y="1244"/>
                  </a:lnTo>
                  <a:lnTo>
                    <a:pt x="54025" y="1244"/>
                  </a:lnTo>
                  <a:lnTo>
                    <a:pt x="52489" y="1485"/>
                  </a:lnTo>
                  <a:lnTo>
                    <a:pt x="50723" y="1790"/>
                  </a:lnTo>
                  <a:close/>
                </a:path>
                <a:path w="124231" h="29641">
                  <a:moveTo>
                    <a:pt x="47371" y="12725"/>
                  </a:moveTo>
                  <a:lnTo>
                    <a:pt x="47929" y="15506"/>
                  </a:lnTo>
                  <a:lnTo>
                    <a:pt x="50723" y="15506"/>
                  </a:lnTo>
                  <a:lnTo>
                    <a:pt x="50723" y="13754"/>
                  </a:lnTo>
                  <a:lnTo>
                    <a:pt x="50469" y="13512"/>
                  </a:lnTo>
                  <a:lnTo>
                    <a:pt x="47929" y="12725"/>
                  </a:lnTo>
                  <a:lnTo>
                    <a:pt x="47371" y="12725"/>
                  </a:lnTo>
                  <a:close/>
                </a:path>
                <a:path w="124231" h="29641">
                  <a:moveTo>
                    <a:pt x="40500" y="11455"/>
                  </a:moveTo>
                  <a:lnTo>
                    <a:pt x="41224" y="10629"/>
                  </a:lnTo>
                  <a:lnTo>
                    <a:pt x="42062" y="7873"/>
                  </a:lnTo>
                  <a:lnTo>
                    <a:pt x="41224" y="5092"/>
                  </a:lnTo>
                  <a:lnTo>
                    <a:pt x="43040" y="2311"/>
                  </a:lnTo>
                  <a:lnTo>
                    <a:pt x="38150" y="2832"/>
                  </a:lnTo>
                  <a:lnTo>
                    <a:pt x="35661" y="2832"/>
                  </a:lnTo>
                  <a:lnTo>
                    <a:pt x="32575" y="3009"/>
                  </a:lnTo>
                  <a:lnTo>
                    <a:pt x="31826" y="3009"/>
                  </a:lnTo>
                  <a:lnTo>
                    <a:pt x="31102" y="3301"/>
                  </a:lnTo>
                  <a:lnTo>
                    <a:pt x="31826" y="5867"/>
                  </a:lnTo>
                  <a:lnTo>
                    <a:pt x="32575" y="5867"/>
                  </a:lnTo>
                  <a:lnTo>
                    <a:pt x="35661" y="7873"/>
                  </a:lnTo>
                  <a:lnTo>
                    <a:pt x="38150" y="7086"/>
                  </a:lnTo>
                  <a:lnTo>
                    <a:pt x="38150" y="9423"/>
                  </a:lnTo>
                  <a:lnTo>
                    <a:pt x="40500" y="11455"/>
                  </a:lnTo>
                  <a:close/>
                </a:path>
                <a:path w="124231" h="29641">
                  <a:moveTo>
                    <a:pt x="35661" y="14274"/>
                  </a:moveTo>
                  <a:lnTo>
                    <a:pt x="32880" y="15506"/>
                  </a:lnTo>
                  <a:lnTo>
                    <a:pt x="38150" y="15506"/>
                  </a:lnTo>
                  <a:lnTo>
                    <a:pt x="38150" y="14274"/>
                  </a:lnTo>
                  <a:lnTo>
                    <a:pt x="35661" y="14274"/>
                  </a:lnTo>
                  <a:close/>
                </a:path>
                <a:path w="124231" h="29641">
                  <a:moveTo>
                    <a:pt x="40500" y="14274"/>
                  </a:moveTo>
                  <a:lnTo>
                    <a:pt x="38150" y="15506"/>
                  </a:lnTo>
                  <a:lnTo>
                    <a:pt x="43040" y="15506"/>
                  </a:lnTo>
                  <a:lnTo>
                    <a:pt x="43040" y="14820"/>
                  </a:lnTo>
                  <a:lnTo>
                    <a:pt x="40500" y="14274"/>
                  </a:lnTo>
                  <a:close/>
                </a:path>
                <a:path w="124231" h="29641">
                  <a:moveTo>
                    <a:pt x="20853" y="9905"/>
                  </a:moveTo>
                  <a:lnTo>
                    <a:pt x="17970" y="11963"/>
                  </a:lnTo>
                  <a:lnTo>
                    <a:pt x="15252" y="11455"/>
                  </a:lnTo>
                  <a:lnTo>
                    <a:pt x="12369" y="10629"/>
                  </a:lnTo>
                  <a:lnTo>
                    <a:pt x="9677" y="8648"/>
                  </a:lnTo>
                  <a:lnTo>
                    <a:pt x="8890" y="5867"/>
                  </a:lnTo>
                  <a:lnTo>
                    <a:pt x="7632" y="2832"/>
                  </a:lnTo>
                  <a:lnTo>
                    <a:pt x="10363" y="2311"/>
                  </a:lnTo>
                  <a:lnTo>
                    <a:pt x="13208" y="2832"/>
                  </a:lnTo>
                  <a:lnTo>
                    <a:pt x="15963" y="3568"/>
                  </a:lnTo>
                  <a:lnTo>
                    <a:pt x="19570" y="3568"/>
                  </a:lnTo>
                  <a:lnTo>
                    <a:pt x="23672" y="4343"/>
                  </a:lnTo>
                  <a:lnTo>
                    <a:pt x="24460" y="3568"/>
                  </a:lnTo>
                  <a:lnTo>
                    <a:pt x="17526" y="2832"/>
                  </a:lnTo>
                  <a:lnTo>
                    <a:pt x="17970" y="2832"/>
                  </a:lnTo>
                  <a:lnTo>
                    <a:pt x="4762" y="711"/>
                  </a:lnTo>
                  <a:lnTo>
                    <a:pt x="0" y="0"/>
                  </a:lnTo>
                  <a:lnTo>
                    <a:pt x="0" y="711"/>
                  </a:lnTo>
                  <a:lnTo>
                    <a:pt x="1981" y="4343"/>
                  </a:lnTo>
                  <a:lnTo>
                    <a:pt x="4025" y="7873"/>
                  </a:lnTo>
                  <a:lnTo>
                    <a:pt x="11176" y="10629"/>
                  </a:lnTo>
                  <a:lnTo>
                    <a:pt x="17970" y="12725"/>
                  </a:lnTo>
                  <a:lnTo>
                    <a:pt x="25196" y="14274"/>
                  </a:lnTo>
                  <a:lnTo>
                    <a:pt x="25450" y="12725"/>
                  </a:lnTo>
                  <a:lnTo>
                    <a:pt x="22428" y="11455"/>
                  </a:lnTo>
                  <a:lnTo>
                    <a:pt x="21628" y="8648"/>
                  </a:lnTo>
                  <a:lnTo>
                    <a:pt x="18808" y="7086"/>
                  </a:lnTo>
                  <a:lnTo>
                    <a:pt x="20853" y="9905"/>
                  </a:lnTo>
                  <a:close/>
                </a:path>
                <a:path w="124231" h="29641">
                  <a:moveTo>
                    <a:pt x="50723" y="10147"/>
                  </a:moveTo>
                  <a:lnTo>
                    <a:pt x="47929" y="8153"/>
                  </a:lnTo>
                  <a:lnTo>
                    <a:pt x="50469" y="10629"/>
                  </a:lnTo>
                  <a:lnTo>
                    <a:pt x="50723" y="10147"/>
                  </a:lnTo>
                  <a:close/>
                </a:path>
                <a:path w="124231" h="29641">
                  <a:moveTo>
                    <a:pt x="50723" y="1790"/>
                  </a:moveTo>
                  <a:lnTo>
                    <a:pt x="47929" y="2070"/>
                  </a:lnTo>
                  <a:lnTo>
                    <a:pt x="48463" y="4343"/>
                  </a:lnTo>
                  <a:lnTo>
                    <a:pt x="50723" y="1790"/>
                  </a:lnTo>
                  <a:close/>
                </a:path>
              </a:pathLst>
            </a:custGeom>
            <a:solidFill>
              <a:srgbClr val="E038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6" name="object 486"/>
            <p:cNvSpPr/>
            <p:nvPr/>
          </p:nvSpPr>
          <p:spPr>
            <a:xfrm>
              <a:off x="6179775" y="1430936"/>
              <a:ext cx="495" cy="0"/>
            </a:xfrm>
            <a:custGeom>
              <a:avLst/>
              <a:gdLst/>
              <a:ahLst/>
              <a:cxnLst/>
              <a:rect l="l" t="t" r="r" b="b"/>
              <a:pathLst>
                <a:path w="495">
                  <a:moveTo>
                    <a:pt x="0" y="0"/>
                  </a:moveTo>
                  <a:lnTo>
                    <a:pt x="495" y="0"/>
                  </a:lnTo>
                </a:path>
              </a:pathLst>
            </a:custGeom>
            <a:ln w="2006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6159607" y="1425837"/>
              <a:ext cx="749" cy="0"/>
            </a:xfrm>
            <a:custGeom>
              <a:avLst/>
              <a:gdLst/>
              <a:ahLst/>
              <a:cxnLst/>
              <a:rect l="l" t="t" r="r" b="b"/>
              <a:pathLst>
                <a:path w="749">
                  <a:moveTo>
                    <a:pt x="0" y="0"/>
                  </a:moveTo>
                  <a:lnTo>
                    <a:pt x="749" y="0"/>
                  </a:lnTo>
                </a:path>
              </a:pathLst>
            </a:custGeom>
            <a:ln w="4127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8" name="object 488"/>
            <p:cNvSpPr/>
            <p:nvPr/>
          </p:nvSpPr>
          <p:spPr>
            <a:xfrm>
              <a:off x="6157829" y="1425596"/>
              <a:ext cx="1054" cy="0"/>
            </a:xfrm>
            <a:custGeom>
              <a:avLst/>
              <a:gdLst/>
              <a:ahLst/>
              <a:cxnLst/>
              <a:rect l="l" t="t" r="r" b="b"/>
              <a:pathLst>
                <a:path w="1054">
                  <a:moveTo>
                    <a:pt x="0" y="0"/>
                  </a:moveTo>
                  <a:lnTo>
                    <a:pt x="1054" y="0"/>
                  </a:lnTo>
                </a:path>
              </a:pathLst>
            </a:custGeom>
            <a:ln w="3060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6156051" y="1425221"/>
              <a:ext cx="698" cy="0"/>
            </a:xfrm>
            <a:custGeom>
              <a:avLst/>
              <a:gdLst/>
              <a:ahLst/>
              <a:cxnLst/>
              <a:rect l="l" t="t" r="r" b="b"/>
              <a:pathLst>
                <a:path w="698">
                  <a:moveTo>
                    <a:pt x="0" y="0"/>
                  </a:moveTo>
                  <a:lnTo>
                    <a:pt x="698" y="0"/>
                  </a:lnTo>
                </a:path>
              </a:pathLst>
            </a:custGeom>
            <a:ln w="2311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6156051" y="1435413"/>
              <a:ext cx="698" cy="0"/>
            </a:xfrm>
            <a:custGeom>
              <a:avLst/>
              <a:gdLst/>
              <a:ahLst/>
              <a:cxnLst/>
              <a:rect l="l" t="t" r="r" b="b"/>
              <a:pathLst>
                <a:path w="698">
                  <a:moveTo>
                    <a:pt x="0" y="0"/>
                  </a:moveTo>
                  <a:lnTo>
                    <a:pt x="698" y="0"/>
                  </a:lnTo>
                </a:path>
              </a:pathLst>
            </a:custGeom>
            <a:ln w="2273">
              <a:solidFill>
                <a:srgbClr val="E03838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6196641" y="1360352"/>
              <a:ext cx="6108" cy="14846"/>
            </a:xfrm>
            <a:custGeom>
              <a:avLst/>
              <a:gdLst/>
              <a:ahLst/>
              <a:cxnLst/>
              <a:rect l="l" t="t" r="r" b="b"/>
              <a:pathLst>
                <a:path w="6108" h="14846">
                  <a:moveTo>
                    <a:pt x="2819" y="7696"/>
                  </a:moveTo>
                  <a:lnTo>
                    <a:pt x="4825" y="14846"/>
                  </a:lnTo>
                  <a:lnTo>
                    <a:pt x="6108" y="14846"/>
                  </a:lnTo>
                  <a:lnTo>
                    <a:pt x="4825" y="9232"/>
                  </a:lnTo>
                  <a:lnTo>
                    <a:pt x="1981" y="546"/>
                  </a:lnTo>
                  <a:lnTo>
                    <a:pt x="0" y="0"/>
                  </a:lnTo>
                  <a:lnTo>
                    <a:pt x="2819" y="7696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6195075" y="1344070"/>
              <a:ext cx="17576" cy="23977"/>
            </a:xfrm>
            <a:custGeom>
              <a:avLst/>
              <a:gdLst/>
              <a:ahLst/>
              <a:cxnLst/>
              <a:rect l="l" t="t" r="r" b="b"/>
              <a:pathLst>
                <a:path w="17576" h="23977">
                  <a:moveTo>
                    <a:pt x="6388" y="2285"/>
                  </a:moveTo>
                  <a:lnTo>
                    <a:pt x="2032" y="4330"/>
                  </a:lnTo>
                  <a:lnTo>
                    <a:pt x="0" y="7937"/>
                  </a:lnTo>
                  <a:lnTo>
                    <a:pt x="2832" y="8381"/>
                  </a:lnTo>
                  <a:lnTo>
                    <a:pt x="5600" y="9156"/>
                  </a:lnTo>
                  <a:lnTo>
                    <a:pt x="8432" y="5067"/>
                  </a:lnTo>
                  <a:lnTo>
                    <a:pt x="12014" y="1511"/>
                  </a:lnTo>
                  <a:lnTo>
                    <a:pt x="12788" y="2285"/>
                  </a:lnTo>
                  <a:lnTo>
                    <a:pt x="9182" y="5626"/>
                  </a:lnTo>
                  <a:lnTo>
                    <a:pt x="7200" y="9956"/>
                  </a:lnTo>
                  <a:lnTo>
                    <a:pt x="7200" y="13500"/>
                  </a:lnTo>
                  <a:lnTo>
                    <a:pt x="7670" y="16281"/>
                  </a:lnTo>
                  <a:lnTo>
                    <a:pt x="4876" y="16827"/>
                  </a:lnTo>
                  <a:lnTo>
                    <a:pt x="7200" y="23977"/>
                  </a:lnTo>
                  <a:lnTo>
                    <a:pt x="12014" y="22720"/>
                  </a:lnTo>
                  <a:lnTo>
                    <a:pt x="15570" y="19850"/>
                  </a:lnTo>
                  <a:lnTo>
                    <a:pt x="16827" y="16827"/>
                  </a:lnTo>
                  <a:lnTo>
                    <a:pt x="17576" y="13995"/>
                  </a:lnTo>
                  <a:lnTo>
                    <a:pt x="17576" y="10718"/>
                  </a:lnTo>
                  <a:lnTo>
                    <a:pt x="16332" y="5626"/>
                  </a:lnTo>
                  <a:lnTo>
                    <a:pt x="16827" y="0"/>
                  </a:lnTo>
                  <a:lnTo>
                    <a:pt x="14084" y="0"/>
                  </a:lnTo>
                  <a:lnTo>
                    <a:pt x="12014" y="723"/>
                  </a:lnTo>
                  <a:lnTo>
                    <a:pt x="6388" y="2285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3" name="object 493"/>
            <p:cNvSpPr/>
            <p:nvPr/>
          </p:nvSpPr>
          <p:spPr>
            <a:xfrm>
              <a:off x="6150212" y="1325937"/>
              <a:ext cx="6896" cy="2794"/>
            </a:xfrm>
            <a:custGeom>
              <a:avLst/>
              <a:gdLst/>
              <a:ahLst/>
              <a:cxnLst/>
              <a:rect l="l" t="t" r="r" b="b"/>
              <a:pathLst>
                <a:path w="6896" h="2793">
                  <a:moveTo>
                    <a:pt x="2032" y="2044"/>
                  </a:moveTo>
                  <a:lnTo>
                    <a:pt x="6896" y="2794"/>
                  </a:lnTo>
                  <a:lnTo>
                    <a:pt x="0" y="0"/>
                  </a:lnTo>
                  <a:lnTo>
                    <a:pt x="2032" y="2044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4" name="object 494"/>
            <p:cNvSpPr/>
            <p:nvPr/>
          </p:nvSpPr>
          <p:spPr>
            <a:xfrm>
              <a:off x="6146589" y="1321538"/>
              <a:ext cx="16852" cy="7188"/>
            </a:xfrm>
            <a:custGeom>
              <a:avLst/>
              <a:gdLst/>
              <a:ahLst/>
              <a:cxnLst/>
              <a:rect l="l" t="t" r="r" b="b"/>
              <a:pathLst>
                <a:path w="16852" h="7188">
                  <a:moveTo>
                    <a:pt x="0" y="0"/>
                  </a:moveTo>
                  <a:lnTo>
                    <a:pt x="2819" y="2070"/>
                  </a:lnTo>
                  <a:lnTo>
                    <a:pt x="7670" y="4394"/>
                  </a:lnTo>
                  <a:lnTo>
                    <a:pt x="16852" y="7188"/>
                  </a:lnTo>
                  <a:lnTo>
                    <a:pt x="15557" y="4876"/>
                  </a:lnTo>
                  <a:lnTo>
                    <a:pt x="6388" y="889"/>
                  </a:lnTo>
                  <a:lnTo>
                    <a:pt x="36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5" name="object 495"/>
            <p:cNvSpPr/>
            <p:nvPr/>
          </p:nvSpPr>
          <p:spPr>
            <a:xfrm>
              <a:off x="6148641" y="1318823"/>
              <a:ext cx="13500" cy="7112"/>
            </a:xfrm>
            <a:custGeom>
              <a:avLst/>
              <a:gdLst/>
              <a:ahLst/>
              <a:cxnLst/>
              <a:rect l="l" t="t" r="r" b="b"/>
              <a:pathLst>
                <a:path w="13500" h="7112">
                  <a:moveTo>
                    <a:pt x="13500" y="7112"/>
                  </a:moveTo>
                  <a:lnTo>
                    <a:pt x="12026" y="3606"/>
                  </a:lnTo>
                  <a:lnTo>
                    <a:pt x="9182" y="1498"/>
                  </a:lnTo>
                  <a:lnTo>
                    <a:pt x="0" y="0"/>
                  </a:lnTo>
                  <a:lnTo>
                    <a:pt x="13500" y="7112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6" name="object 496"/>
            <p:cNvSpPr/>
            <p:nvPr/>
          </p:nvSpPr>
          <p:spPr>
            <a:xfrm>
              <a:off x="6164981" y="1317997"/>
              <a:ext cx="6096" cy="5080"/>
            </a:xfrm>
            <a:custGeom>
              <a:avLst/>
              <a:gdLst/>
              <a:ahLst/>
              <a:cxnLst/>
              <a:rect l="l" t="t" r="r" b="b"/>
              <a:pathLst>
                <a:path w="6096" h="5080">
                  <a:moveTo>
                    <a:pt x="0" y="2324"/>
                  </a:moveTo>
                  <a:lnTo>
                    <a:pt x="495" y="2819"/>
                  </a:lnTo>
                  <a:lnTo>
                    <a:pt x="3340" y="4432"/>
                  </a:lnTo>
                  <a:lnTo>
                    <a:pt x="6096" y="5080"/>
                  </a:lnTo>
                  <a:lnTo>
                    <a:pt x="5575" y="2819"/>
                  </a:lnTo>
                  <a:lnTo>
                    <a:pt x="3340" y="0"/>
                  </a:lnTo>
                  <a:lnTo>
                    <a:pt x="0" y="0"/>
                  </a:lnTo>
                  <a:lnTo>
                    <a:pt x="2806" y="1536"/>
                  </a:lnTo>
                  <a:lnTo>
                    <a:pt x="0" y="2324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7" name="object 497"/>
            <p:cNvSpPr/>
            <p:nvPr/>
          </p:nvSpPr>
          <p:spPr>
            <a:xfrm>
              <a:off x="6162687" y="1320318"/>
              <a:ext cx="2298" cy="495"/>
            </a:xfrm>
            <a:custGeom>
              <a:avLst/>
              <a:gdLst/>
              <a:ahLst/>
              <a:cxnLst/>
              <a:rect l="l" t="t" r="r" b="b"/>
              <a:pathLst>
                <a:path w="2298" h="495">
                  <a:moveTo>
                    <a:pt x="0" y="0"/>
                  </a:moveTo>
                  <a:lnTo>
                    <a:pt x="762" y="495"/>
                  </a:lnTo>
                  <a:lnTo>
                    <a:pt x="2298" y="495"/>
                  </a:lnTo>
                  <a:lnTo>
                    <a:pt x="7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8" name="object 498"/>
            <p:cNvSpPr/>
            <p:nvPr/>
          </p:nvSpPr>
          <p:spPr>
            <a:xfrm>
              <a:off x="6131806" y="1309163"/>
              <a:ext cx="7645" cy="2019"/>
            </a:xfrm>
            <a:custGeom>
              <a:avLst/>
              <a:gdLst/>
              <a:ahLst/>
              <a:cxnLst/>
              <a:rect l="l" t="t" r="r" b="b"/>
              <a:pathLst>
                <a:path w="7645" h="2019">
                  <a:moveTo>
                    <a:pt x="2057" y="1219"/>
                  </a:moveTo>
                  <a:lnTo>
                    <a:pt x="4330" y="2019"/>
                  </a:lnTo>
                  <a:lnTo>
                    <a:pt x="7645" y="2019"/>
                  </a:lnTo>
                  <a:lnTo>
                    <a:pt x="0" y="0"/>
                  </a:lnTo>
                  <a:lnTo>
                    <a:pt x="2057" y="1219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9" name="object 499"/>
            <p:cNvSpPr/>
            <p:nvPr/>
          </p:nvSpPr>
          <p:spPr>
            <a:xfrm>
              <a:off x="6132549" y="1308336"/>
              <a:ext cx="11226" cy="3606"/>
            </a:xfrm>
            <a:custGeom>
              <a:avLst/>
              <a:gdLst/>
              <a:ahLst/>
              <a:cxnLst/>
              <a:rect l="l" t="t" r="r" b="b"/>
              <a:pathLst>
                <a:path w="11226" h="3606">
                  <a:moveTo>
                    <a:pt x="0" y="0"/>
                  </a:moveTo>
                  <a:lnTo>
                    <a:pt x="9766" y="3606"/>
                  </a:lnTo>
                  <a:lnTo>
                    <a:pt x="11226" y="3606"/>
                  </a:lnTo>
                  <a:lnTo>
                    <a:pt x="4914" y="825"/>
                  </a:lnTo>
                  <a:lnTo>
                    <a:pt x="28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0" name="object 500"/>
            <p:cNvSpPr/>
            <p:nvPr/>
          </p:nvSpPr>
          <p:spPr>
            <a:xfrm>
              <a:off x="6137462" y="1301188"/>
              <a:ext cx="17627" cy="12026"/>
            </a:xfrm>
            <a:custGeom>
              <a:avLst/>
              <a:gdLst/>
              <a:ahLst/>
              <a:cxnLst/>
              <a:rect l="l" t="t" r="r" b="b"/>
              <a:pathLst>
                <a:path w="17627" h="12026">
                  <a:moveTo>
                    <a:pt x="0" y="0"/>
                  </a:moveTo>
                  <a:lnTo>
                    <a:pt x="1498" y="2336"/>
                  </a:lnTo>
                  <a:lnTo>
                    <a:pt x="9893" y="6337"/>
                  </a:lnTo>
                  <a:lnTo>
                    <a:pt x="16827" y="12026"/>
                  </a:lnTo>
                  <a:lnTo>
                    <a:pt x="17627" y="12026"/>
                  </a:lnTo>
                  <a:lnTo>
                    <a:pt x="9143" y="5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1" name="object 501"/>
            <p:cNvSpPr/>
            <p:nvPr/>
          </p:nvSpPr>
          <p:spPr>
            <a:xfrm>
              <a:off x="6147352" y="1299158"/>
              <a:ext cx="18122" cy="14820"/>
            </a:xfrm>
            <a:custGeom>
              <a:avLst/>
              <a:gdLst/>
              <a:ahLst/>
              <a:cxnLst/>
              <a:rect l="l" t="t" r="r" b="b"/>
              <a:pathLst>
                <a:path w="18122" h="14820">
                  <a:moveTo>
                    <a:pt x="4102" y="6350"/>
                  </a:moveTo>
                  <a:lnTo>
                    <a:pt x="2057" y="3543"/>
                  </a:lnTo>
                  <a:lnTo>
                    <a:pt x="2806" y="1473"/>
                  </a:lnTo>
                  <a:lnTo>
                    <a:pt x="6413" y="7569"/>
                  </a:lnTo>
                  <a:lnTo>
                    <a:pt x="11226" y="14058"/>
                  </a:lnTo>
                  <a:lnTo>
                    <a:pt x="18122" y="14820"/>
                  </a:lnTo>
                  <a:lnTo>
                    <a:pt x="15328" y="10502"/>
                  </a:lnTo>
                  <a:lnTo>
                    <a:pt x="11988" y="7137"/>
                  </a:lnTo>
                  <a:lnTo>
                    <a:pt x="2806" y="0"/>
                  </a:lnTo>
                  <a:lnTo>
                    <a:pt x="0" y="0"/>
                  </a:lnTo>
                  <a:lnTo>
                    <a:pt x="0" y="4368"/>
                  </a:lnTo>
                  <a:lnTo>
                    <a:pt x="1282" y="8369"/>
                  </a:lnTo>
                  <a:lnTo>
                    <a:pt x="9753" y="14058"/>
                  </a:lnTo>
                  <a:lnTo>
                    <a:pt x="4102" y="635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2" name="object 502"/>
            <p:cNvSpPr/>
            <p:nvPr/>
          </p:nvSpPr>
          <p:spPr>
            <a:xfrm>
              <a:off x="6119770" y="1302700"/>
              <a:ext cx="16357" cy="4826"/>
            </a:xfrm>
            <a:custGeom>
              <a:avLst/>
              <a:gdLst/>
              <a:ahLst/>
              <a:cxnLst/>
              <a:rect l="l" t="t" r="r" b="b"/>
              <a:pathLst>
                <a:path w="16357" h="4825">
                  <a:moveTo>
                    <a:pt x="0" y="3594"/>
                  </a:moveTo>
                  <a:lnTo>
                    <a:pt x="2857" y="3594"/>
                  </a:lnTo>
                  <a:lnTo>
                    <a:pt x="4406" y="2044"/>
                  </a:lnTo>
                  <a:lnTo>
                    <a:pt x="7175" y="2044"/>
                  </a:lnTo>
                  <a:lnTo>
                    <a:pt x="14097" y="2806"/>
                  </a:lnTo>
                  <a:lnTo>
                    <a:pt x="9994" y="825"/>
                  </a:lnTo>
                  <a:lnTo>
                    <a:pt x="5638" y="0"/>
                  </a:lnTo>
                  <a:lnTo>
                    <a:pt x="2857" y="0"/>
                  </a:lnTo>
                  <a:lnTo>
                    <a:pt x="0" y="3594"/>
                  </a:lnTo>
                  <a:close/>
                </a:path>
                <a:path w="16357" h="4825">
                  <a:moveTo>
                    <a:pt x="2857" y="3594"/>
                  </a:moveTo>
                  <a:lnTo>
                    <a:pt x="4406" y="3594"/>
                  </a:lnTo>
                  <a:lnTo>
                    <a:pt x="8470" y="4051"/>
                  </a:lnTo>
                  <a:lnTo>
                    <a:pt x="13563" y="4826"/>
                  </a:lnTo>
                  <a:lnTo>
                    <a:pt x="16357" y="4051"/>
                  </a:lnTo>
                  <a:lnTo>
                    <a:pt x="15646" y="3594"/>
                  </a:lnTo>
                  <a:lnTo>
                    <a:pt x="12039" y="3594"/>
                  </a:lnTo>
                  <a:lnTo>
                    <a:pt x="7175" y="2806"/>
                  </a:lnTo>
                  <a:lnTo>
                    <a:pt x="2857" y="3594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3" name="object 503"/>
            <p:cNvSpPr/>
            <p:nvPr/>
          </p:nvSpPr>
          <p:spPr>
            <a:xfrm>
              <a:off x="6097365" y="1290738"/>
              <a:ext cx="24765" cy="8420"/>
            </a:xfrm>
            <a:custGeom>
              <a:avLst/>
              <a:gdLst/>
              <a:ahLst/>
              <a:cxnLst/>
              <a:rect l="l" t="t" r="r" b="b"/>
              <a:pathLst>
                <a:path w="24764" h="8420">
                  <a:moveTo>
                    <a:pt x="8432" y="0"/>
                  </a:moveTo>
                  <a:lnTo>
                    <a:pt x="5587" y="774"/>
                  </a:lnTo>
                  <a:lnTo>
                    <a:pt x="2832" y="2032"/>
                  </a:lnTo>
                  <a:lnTo>
                    <a:pt x="1981" y="5638"/>
                  </a:lnTo>
                  <a:lnTo>
                    <a:pt x="0" y="8420"/>
                  </a:lnTo>
                  <a:lnTo>
                    <a:pt x="4368" y="7112"/>
                  </a:lnTo>
                  <a:lnTo>
                    <a:pt x="7137" y="5638"/>
                  </a:lnTo>
                  <a:lnTo>
                    <a:pt x="10439" y="4127"/>
                  </a:lnTo>
                  <a:lnTo>
                    <a:pt x="15582" y="3556"/>
                  </a:lnTo>
                  <a:lnTo>
                    <a:pt x="24764" y="3556"/>
                  </a:lnTo>
                  <a:lnTo>
                    <a:pt x="21170" y="2032"/>
                  </a:lnTo>
                  <a:lnTo>
                    <a:pt x="18402" y="1270"/>
                  </a:lnTo>
                  <a:lnTo>
                    <a:pt x="12738" y="0"/>
                  </a:lnTo>
                  <a:lnTo>
                    <a:pt x="8432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4" name="object 504"/>
            <p:cNvSpPr/>
            <p:nvPr/>
          </p:nvSpPr>
          <p:spPr>
            <a:xfrm>
              <a:off x="6123355" y="1285869"/>
              <a:ext cx="23190" cy="20421"/>
            </a:xfrm>
            <a:custGeom>
              <a:avLst/>
              <a:gdLst/>
              <a:ahLst/>
              <a:cxnLst/>
              <a:rect l="l" t="t" r="r" b="b"/>
              <a:pathLst>
                <a:path w="23190" h="20421">
                  <a:moveTo>
                    <a:pt x="1536" y="2730"/>
                  </a:moveTo>
                  <a:lnTo>
                    <a:pt x="2044" y="2730"/>
                  </a:lnTo>
                  <a:lnTo>
                    <a:pt x="7607" y="9677"/>
                  </a:lnTo>
                  <a:lnTo>
                    <a:pt x="12077" y="11976"/>
                  </a:lnTo>
                  <a:lnTo>
                    <a:pt x="13335" y="14033"/>
                  </a:lnTo>
                  <a:lnTo>
                    <a:pt x="22402" y="20421"/>
                  </a:lnTo>
                  <a:lnTo>
                    <a:pt x="23190" y="19685"/>
                  </a:lnTo>
                  <a:lnTo>
                    <a:pt x="21234" y="16129"/>
                  </a:lnTo>
                  <a:lnTo>
                    <a:pt x="18935" y="12534"/>
                  </a:lnTo>
                  <a:lnTo>
                    <a:pt x="15608" y="9677"/>
                  </a:lnTo>
                  <a:lnTo>
                    <a:pt x="11252" y="6134"/>
                  </a:lnTo>
                  <a:lnTo>
                    <a:pt x="5613" y="2730"/>
                  </a:lnTo>
                  <a:lnTo>
                    <a:pt x="825" y="0"/>
                  </a:lnTo>
                  <a:lnTo>
                    <a:pt x="0" y="0"/>
                  </a:lnTo>
                  <a:lnTo>
                    <a:pt x="0" y="3314"/>
                  </a:lnTo>
                  <a:lnTo>
                    <a:pt x="1536" y="6134"/>
                  </a:lnTo>
                  <a:lnTo>
                    <a:pt x="3556" y="9677"/>
                  </a:lnTo>
                  <a:lnTo>
                    <a:pt x="7150" y="9677"/>
                  </a:lnTo>
                  <a:lnTo>
                    <a:pt x="1536" y="273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5" name="object 505"/>
            <p:cNvSpPr/>
            <p:nvPr/>
          </p:nvSpPr>
          <p:spPr>
            <a:xfrm>
              <a:off x="6088957" y="1287848"/>
              <a:ext cx="16027" cy="9283"/>
            </a:xfrm>
            <a:custGeom>
              <a:avLst/>
              <a:gdLst/>
              <a:ahLst/>
              <a:cxnLst/>
              <a:rect l="l" t="t" r="r" b="b"/>
              <a:pathLst>
                <a:path w="16027" h="9283">
                  <a:moveTo>
                    <a:pt x="3594" y="0"/>
                  </a:moveTo>
                  <a:lnTo>
                    <a:pt x="0" y="762"/>
                  </a:lnTo>
                  <a:lnTo>
                    <a:pt x="711" y="4165"/>
                  </a:lnTo>
                  <a:lnTo>
                    <a:pt x="2768" y="6451"/>
                  </a:lnTo>
                  <a:lnTo>
                    <a:pt x="6324" y="8521"/>
                  </a:lnTo>
                  <a:lnTo>
                    <a:pt x="9182" y="9283"/>
                  </a:lnTo>
                  <a:lnTo>
                    <a:pt x="9918" y="7696"/>
                  </a:lnTo>
                  <a:lnTo>
                    <a:pt x="10439" y="4165"/>
                  </a:lnTo>
                  <a:lnTo>
                    <a:pt x="12776" y="2933"/>
                  </a:lnTo>
                  <a:lnTo>
                    <a:pt x="16027" y="2120"/>
                  </a:lnTo>
                  <a:lnTo>
                    <a:pt x="11976" y="762"/>
                  </a:lnTo>
                  <a:lnTo>
                    <a:pt x="7620" y="0"/>
                  </a:lnTo>
                  <a:lnTo>
                    <a:pt x="3594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6" name="object 506"/>
            <p:cNvSpPr/>
            <p:nvPr/>
          </p:nvSpPr>
          <p:spPr>
            <a:xfrm>
              <a:off x="6214733" y="1384915"/>
              <a:ext cx="26771" cy="9194"/>
            </a:xfrm>
            <a:custGeom>
              <a:avLst/>
              <a:gdLst/>
              <a:ahLst/>
              <a:cxnLst/>
              <a:rect l="l" t="t" r="r" b="b"/>
              <a:pathLst>
                <a:path w="26771" h="9194">
                  <a:moveTo>
                    <a:pt x="21958" y="3517"/>
                  </a:moveTo>
                  <a:lnTo>
                    <a:pt x="26771" y="2006"/>
                  </a:lnTo>
                  <a:lnTo>
                    <a:pt x="21958" y="736"/>
                  </a:lnTo>
                  <a:lnTo>
                    <a:pt x="16395" y="0"/>
                  </a:lnTo>
                  <a:lnTo>
                    <a:pt x="11937" y="0"/>
                  </a:lnTo>
                  <a:lnTo>
                    <a:pt x="11214" y="2794"/>
                  </a:lnTo>
                  <a:lnTo>
                    <a:pt x="16395" y="2006"/>
                  </a:lnTo>
                  <a:lnTo>
                    <a:pt x="19684" y="1562"/>
                  </a:lnTo>
                  <a:lnTo>
                    <a:pt x="21958" y="2006"/>
                  </a:lnTo>
                  <a:lnTo>
                    <a:pt x="15557" y="2794"/>
                  </a:lnTo>
                  <a:lnTo>
                    <a:pt x="10706" y="3517"/>
                  </a:lnTo>
                  <a:lnTo>
                    <a:pt x="6388" y="6337"/>
                  </a:lnTo>
                  <a:lnTo>
                    <a:pt x="1600" y="7162"/>
                  </a:lnTo>
                  <a:lnTo>
                    <a:pt x="0" y="9194"/>
                  </a:lnTo>
                  <a:lnTo>
                    <a:pt x="7137" y="9194"/>
                  </a:lnTo>
                  <a:lnTo>
                    <a:pt x="12776" y="8407"/>
                  </a:lnTo>
                  <a:lnTo>
                    <a:pt x="17602" y="6337"/>
                  </a:lnTo>
                  <a:lnTo>
                    <a:pt x="21958" y="3517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7" name="object 507"/>
            <p:cNvSpPr/>
            <p:nvPr/>
          </p:nvSpPr>
          <p:spPr>
            <a:xfrm>
              <a:off x="6208322" y="1378585"/>
              <a:ext cx="28371" cy="13233"/>
            </a:xfrm>
            <a:custGeom>
              <a:avLst/>
              <a:gdLst/>
              <a:ahLst/>
              <a:cxnLst/>
              <a:rect l="l" t="t" r="r" b="b"/>
              <a:pathLst>
                <a:path w="28371" h="13233">
                  <a:moveTo>
                    <a:pt x="22275" y="55"/>
                  </a:moveTo>
                  <a:lnTo>
                    <a:pt x="21757" y="0"/>
                  </a:lnTo>
                  <a:lnTo>
                    <a:pt x="22275" y="55"/>
                  </a:lnTo>
                  <a:close/>
                </a:path>
                <a:path w="28371" h="13233">
                  <a:moveTo>
                    <a:pt x="0" y="2710"/>
                  </a:moveTo>
                  <a:lnTo>
                    <a:pt x="0" y="3472"/>
                  </a:lnTo>
                  <a:lnTo>
                    <a:pt x="8001" y="3472"/>
                  </a:lnTo>
                  <a:lnTo>
                    <a:pt x="14833" y="1427"/>
                  </a:lnTo>
                  <a:lnTo>
                    <a:pt x="19189" y="703"/>
                  </a:lnTo>
                  <a:lnTo>
                    <a:pt x="21757" y="0"/>
                  </a:lnTo>
                  <a:lnTo>
                    <a:pt x="21209" y="-58"/>
                  </a:lnTo>
                  <a:lnTo>
                    <a:pt x="14325" y="-566"/>
                  </a:lnTo>
                  <a:lnTo>
                    <a:pt x="8699" y="-58"/>
                  </a:lnTo>
                  <a:lnTo>
                    <a:pt x="3581" y="703"/>
                  </a:lnTo>
                  <a:lnTo>
                    <a:pt x="0" y="2710"/>
                  </a:lnTo>
                  <a:close/>
                </a:path>
                <a:path w="28371" h="13233">
                  <a:moveTo>
                    <a:pt x="8001" y="5021"/>
                  </a:moveTo>
                  <a:lnTo>
                    <a:pt x="8001" y="8336"/>
                  </a:lnTo>
                  <a:lnTo>
                    <a:pt x="8699" y="12667"/>
                  </a:lnTo>
                  <a:lnTo>
                    <a:pt x="11544" y="11930"/>
                  </a:lnTo>
                  <a:lnTo>
                    <a:pt x="13601" y="11117"/>
                  </a:lnTo>
                  <a:lnTo>
                    <a:pt x="16344" y="8336"/>
                  </a:lnTo>
                  <a:lnTo>
                    <a:pt x="17627" y="5516"/>
                  </a:lnTo>
                  <a:lnTo>
                    <a:pt x="20497" y="2710"/>
                  </a:lnTo>
                  <a:lnTo>
                    <a:pt x="28371" y="703"/>
                  </a:lnTo>
                  <a:lnTo>
                    <a:pt x="22275" y="55"/>
                  </a:lnTo>
                  <a:lnTo>
                    <a:pt x="24015" y="703"/>
                  </a:lnTo>
                  <a:lnTo>
                    <a:pt x="21209" y="1427"/>
                  </a:lnTo>
                  <a:lnTo>
                    <a:pt x="17627" y="1427"/>
                  </a:lnTo>
                  <a:lnTo>
                    <a:pt x="12065" y="2710"/>
                  </a:lnTo>
                  <a:lnTo>
                    <a:pt x="8001" y="5021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8" name="object 508"/>
            <p:cNvSpPr/>
            <p:nvPr/>
          </p:nvSpPr>
          <p:spPr>
            <a:xfrm>
              <a:off x="6183086" y="1378480"/>
              <a:ext cx="14820" cy="9232"/>
            </a:xfrm>
            <a:custGeom>
              <a:avLst/>
              <a:gdLst/>
              <a:ahLst/>
              <a:cxnLst/>
              <a:rect l="l" t="t" r="r" b="b"/>
              <a:pathLst>
                <a:path w="14820" h="9232">
                  <a:moveTo>
                    <a:pt x="11252" y="5676"/>
                  </a:moveTo>
                  <a:lnTo>
                    <a:pt x="8369" y="3581"/>
                  </a:lnTo>
                  <a:lnTo>
                    <a:pt x="5156" y="1536"/>
                  </a:lnTo>
                  <a:lnTo>
                    <a:pt x="0" y="0"/>
                  </a:lnTo>
                  <a:lnTo>
                    <a:pt x="4343" y="2324"/>
                  </a:lnTo>
                  <a:lnTo>
                    <a:pt x="9905" y="5676"/>
                  </a:lnTo>
                  <a:lnTo>
                    <a:pt x="14820" y="9232"/>
                  </a:lnTo>
                  <a:lnTo>
                    <a:pt x="14820" y="8445"/>
                  </a:lnTo>
                  <a:lnTo>
                    <a:pt x="11252" y="5676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9" name="object 509"/>
            <p:cNvSpPr/>
            <p:nvPr/>
          </p:nvSpPr>
          <p:spPr>
            <a:xfrm>
              <a:off x="6165474" y="1366792"/>
              <a:ext cx="35204" cy="19685"/>
            </a:xfrm>
            <a:custGeom>
              <a:avLst/>
              <a:gdLst/>
              <a:ahLst/>
              <a:cxnLst/>
              <a:rect l="l" t="t" r="r" b="b"/>
              <a:pathLst>
                <a:path w="35204" h="19685">
                  <a:moveTo>
                    <a:pt x="35204" y="16814"/>
                  </a:moveTo>
                  <a:lnTo>
                    <a:pt x="32435" y="13220"/>
                  </a:lnTo>
                  <a:lnTo>
                    <a:pt x="28867" y="9664"/>
                  </a:lnTo>
                  <a:lnTo>
                    <a:pt x="25539" y="7658"/>
                  </a:lnTo>
                  <a:lnTo>
                    <a:pt x="18364" y="4064"/>
                  </a:lnTo>
                  <a:lnTo>
                    <a:pt x="12738" y="2006"/>
                  </a:lnTo>
                  <a:lnTo>
                    <a:pt x="7188" y="444"/>
                  </a:lnTo>
                  <a:lnTo>
                    <a:pt x="0" y="0"/>
                  </a:lnTo>
                  <a:lnTo>
                    <a:pt x="3568" y="3314"/>
                  </a:lnTo>
                  <a:lnTo>
                    <a:pt x="8432" y="6896"/>
                  </a:lnTo>
                  <a:lnTo>
                    <a:pt x="14795" y="9664"/>
                  </a:lnTo>
                  <a:lnTo>
                    <a:pt x="21958" y="12484"/>
                  </a:lnTo>
                  <a:lnTo>
                    <a:pt x="27520" y="15265"/>
                  </a:lnTo>
                  <a:lnTo>
                    <a:pt x="32435" y="19685"/>
                  </a:lnTo>
                  <a:lnTo>
                    <a:pt x="33146" y="18122"/>
                  </a:lnTo>
                  <a:lnTo>
                    <a:pt x="25984" y="12484"/>
                  </a:lnTo>
                  <a:lnTo>
                    <a:pt x="21958" y="9664"/>
                  </a:lnTo>
                  <a:lnTo>
                    <a:pt x="17094" y="7658"/>
                  </a:lnTo>
                  <a:lnTo>
                    <a:pt x="10769" y="4864"/>
                  </a:lnTo>
                  <a:lnTo>
                    <a:pt x="7873" y="3314"/>
                  </a:lnTo>
                  <a:lnTo>
                    <a:pt x="6400" y="2006"/>
                  </a:lnTo>
                  <a:lnTo>
                    <a:pt x="11468" y="4864"/>
                  </a:lnTo>
                  <a:lnTo>
                    <a:pt x="17094" y="6896"/>
                  </a:lnTo>
                  <a:lnTo>
                    <a:pt x="21958" y="8953"/>
                  </a:lnTo>
                  <a:lnTo>
                    <a:pt x="25984" y="11696"/>
                  </a:lnTo>
                  <a:lnTo>
                    <a:pt x="33985" y="18122"/>
                  </a:lnTo>
                  <a:lnTo>
                    <a:pt x="35204" y="16814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0" name="object 510"/>
            <p:cNvSpPr/>
            <p:nvPr/>
          </p:nvSpPr>
          <p:spPr>
            <a:xfrm>
              <a:off x="6198670" y="1377243"/>
              <a:ext cx="6375" cy="4813"/>
            </a:xfrm>
            <a:custGeom>
              <a:avLst/>
              <a:gdLst/>
              <a:ahLst/>
              <a:cxnLst/>
              <a:rect l="l" t="t" r="r" b="b"/>
              <a:pathLst>
                <a:path w="6375" h="4813">
                  <a:moveTo>
                    <a:pt x="3517" y="4813"/>
                  </a:moveTo>
                  <a:lnTo>
                    <a:pt x="6375" y="4813"/>
                  </a:lnTo>
                  <a:lnTo>
                    <a:pt x="4076" y="2070"/>
                  </a:lnTo>
                  <a:lnTo>
                    <a:pt x="1282" y="1244"/>
                  </a:lnTo>
                  <a:lnTo>
                    <a:pt x="0" y="0"/>
                  </a:lnTo>
                  <a:lnTo>
                    <a:pt x="3517" y="4813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1" name="object 511"/>
            <p:cNvSpPr/>
            <p:nvPr/>
          </p:nvSpPr>
          <p:spPr>
            <a:xfrm>
              <a:off x="6202749" y="1366795"/>
              <a:ext cx="24765" cy="11226"/>
            </a:xfrm>
            <a:custGeom>
              <a:avLst/>
              <a:gdLst/>
              <a:ahLst/>
              <a:cxnLst/>
              <a:rect l="l" t="t" r="r" b="b"/>
              <a:pathLst>
                <a:path w="24764" h="11226">
                  <a:moveTo>
                    <a:pt x="5575" y="8953"/>
                  </a:moveTo>
                  <a:lnTo>
                    <a:pt x="7899" y="11226"/>
                  </a:lnTo>
                  <a:lnTo>
                    <a:pt x="12712" y="10452"/>
                  </a:lnTo>
                  <a:lnTo>
                    <a:pt x="16281" y="8953"/>
                  </a:lnTo>
                  <a:lnTo>
                    <a:pt x="18364" y="6845"/>
                  </a:lnTo>
                  <a:lnTo>
                    <a:pt x="19837" y="4051"/>
                  </a:lnTo>
                  <a:lnTo>
                    <a:pt x="22694" y="2006"/>
                  </a:lnTo>
                  <a:lnTo>
                    <a:pt x="24764" y="1257"/>
                  </a:lnTo>
                  <a:lnTo>
                    <a:pt x="16281" y="0"/>
                  </a:lnTo>
                  <a:lnTo>
                    <a:pt x="9905" y="0"/>
                  </a:lnTo>
                  <a:lnTo>
                    <a:pt x="4330" y="444"/>
                  </a:lnTo>
                  <a:lnTo>
                    <a:pt x="0" y="3314"/>
                  </a:lnTo>
                  <a:lnTo>
                    <a:pt x="1511" y="7658"/>
                  </a:lnTo>
                  <a:lnTo>
                    <a:pt x="6413" y="4864"/>
                  </a:lnTo>
                  <a:lnTo>
                    <a:pt x="11976" y="2781"/>
                  </a:lnTo>
                  <a:lnTo>
                    <a:pt x="16281" y="1257"/>
                  </a:lnTo>
                  <a:lnTo>
                    <a:pt x="19837" y="1257"/>
                  </a:lnTo>
                  <a:lnTo>
                    <a:pt x="14757" y="2781"/>
                  </a:lnTo>
                  <a:lnTo>
                    <a:pt x="8648" y="4864"/>
                  </a:lnTo>
                  <a:lnTo>
                    <a:pt x="2768" y="8407"/>
                  </a:lnTo>
                  <a:lnTo>
                    <a:pt x="5575" y="8953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2" name="object 512"/>
            <p:cNvSpPr/>
            <p:nvPr/>
          </p:nvSpPr>
          <p:spPr>
            <a:xfrm>
              <a:off x="6181056" y="1365264"/>
              <a:ext cx="16052" cy="7112"/>
            </a:xfrm>
            <a:custGeom>
              <a:avLst/>
              <a:gdLst/>
              <a:ahLst/>
              <a:cxnLst/>
              <a:rect l="l" t="t" r="r" b="b"/>
              <a:pathLst>
                <a:path w="16052" h="7112">
                  <a:moveTo>
                    <a:pt x="0" y="0"/>
                  </a:moveTo>
                  <a:lnTo>
                    <a:pt x="2032" y="723"/>
                  </a:lnTo>
                  <a:lnTo>
                    <a:pt x="9194" y="3505"/>
                  </a:lnTo>
                  <a:lnTo>
                    <a:pt x="16052" y="7112"/>
                  </a:lnTo>
                  <a:lnTo>
                    <a:pt x="8394" y="2781"/>
                  </a:lnTo>
                  <a:lnTo>
                    <a:pt x="4343" y="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3" name="object 513"/>
            <p:cNvSpPr/>
            <p:nvPr/>
          </p:nvSpPr>
          <p:spPr>
            <a:xfrm>
              <a:off x="6162142" y="1349688"/>
              <a:ext cx="36474" cy="23190"/>
            </a:xfrm>
            <a:custGeom>
              <a:avLst/>
              <a:gdLst/>
              <a:ahLst/>
              <a:cxnLst/>
              <a:rect l="l" t="t" r="r" b="b"/>
              <a:pathLst>
                <a:path w="36474" h="23190">
                  <a:moveTo>
                    <a:pt x="15367" y="13449"/>
                  </a:moveTo>
                  <a:lnTo>
                    <a:pt x="22479" y="15570"/>
                  </a:lnTo>
                  <a:lnTo>
                    <a:pt x="30187" y="19113"/>
                  </a:lnTo>
                  <a:lnTo>
                    <a:pt x="36474" y="23190"/>
                  </a:lnTo>
                  <a:lnTo>
                    <a:pt x="34467" y="20421"/>
                  </a:lnTo>
                  <a:lnTo>
                    <a:pt x="30861" y="18364"/>
                  </a:lnTo>
                  <a:lnTo>
                    <a:pt x="24549" y="13449"/>
                  </a:lnTo>
                  <a:lnTo>
                    <a:pt x="13347" y="7924"/>
                  </a:lnTo>
                  <a:lnTo>
                    <a:pt x="2844" y="2324"/>
                  </a:lnTo>
                  <a:lnTo>
                    <a:pt x="17640" y="9182"/>
                  </a:lnTo>
                  <a:lnTo>
                    <a:pt x="24549" y="12788"/>
                  </a:lnTo>
                  <a:lnTo>
                    <a:pt x="30861" y="17106"/>
                  </a:lnTo>
                  <a:lnTo>
                    <a:pt x="35763" y="21158"/>
                  </a:lnTo>
                  <a:lnTo>
                    <a:pt x="34467" y="18364"/>
                  </a:lnTo>
                  <a:lnTo>
                    <a:pt x="32194" y="15570"/>
                  </a:lnTo>
                  <a:lnTo>
                    <a:pt x="29375" y="12788"/>
                  </a:lnTo>
                  <a:lnTo>
                    <a:pt x="23253" y="8369"/>
                  </a:lnTo>
                  <a:lnTo>
                    <a:pt x="15367" y="5080"/>
                  </a:lnTo>
                  <a:lnTo>
                    <a:pt x="6134" y="2324"/>
                  </a:lnTo>
                  <a:lnTo>
                    <a:pt x="0" y="0"/>
                  </a:lnTo>
                  <a:lnTo>
                    <a:pt x="2844" y="2768"/>
                  </a:lnTo>
                  <a:lnTo>
                    <a:pt x="4914" y="6324"/>
                  </a:lnTo>
                  <a:lnTo>
                    <a:pt x="8940" y="9918"/>
                  </a:lnTo>
                  <a:lnTo>
                    <a:pt x="11798" y="11963"/>
                  </a:lnTo>
                  <a:lnTo>
                    <a:pt x="15367" y="13449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4" name="object 514"/>
            <p:cNvSpPr/>
            <p:nvPr/>
          </p:nvSpPr>
          <p:spPr>
            <a:xfrm>
              <a:off x="6188248" y="1358847"/>
              <a:ext cx="11214" cy="12001"/>
            </a:xfrm>
            <a:custGeom>
              <a:avLst/>
              <a:gdLst/>
              <a:ahLst/>
              <a:cxnLst/>
              <a:rect l="l" t="t" r="r" b="b"/>
              <a:pathLst>
                <a:path w="11214" h="12001">
                  <a:moveTo>
                    <a:pt x="8394" y="4292"/>
                  </a:moveTo>
                  <a:lnTo>
                    <a:pt x="3276" y="762"/>
                  </a:lnTo>
                  <a:lnTo>
                    <a:pt x="0" y="0"/>
                  </a:lnTo>
                  <a:lnTo>
                    <a:pt x="4749" y="3632"/>
                  </a:lnTo>
                  <a:lnTo>
                    <a:pt x="8394" y="7950"/>
                  </a:lnTo>
                  <a:lnTo>
                    <a:pt x="11214" y="12001"/>
                  </a:lnTo>
                  <a:lnTo>
                    <a:pt x="10414" y="7950"/>
                  </a:lnTo>
                  <a:lnTo>
                    <a:pt x="8394" y="4292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5" name="object 515"/>
            <p:cNvSpPr/>
            <p:nvPr/>
          </p:nvSpPr>
          <p:spPr>
            <a:xfrm>
              <a:off x="6192329" y="1358870"/>
              <a:ext cx="3556" cy="2755"/>
            </a:xfrm>
            <a:custGeom>
              <a:avLst/>
              <a:gdLst/>
              <a:ahLst/>
              <a:cxnLst/>
              <a:rect l="l" t="t" r="r" b="b"/>
              <a:pathLst>
                <a:path w="3555" h="2755">
                  <a:moveTo>
                    <a:pt x="0" y="774"/>
                  </a:moveTo>
                  <a:lnTo>
                    <a:pt x="3556" y="2755"/>
                  </a:lnTo>
                  <a:lnTo>
                    <a:pt x="1485" y="0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6" name="object 516"/>
            <p:cNvSpPr/>
            <p:nvPr/>
          </p:nvSpPr>
          <p:spPr>
            <a:xfrm>
              <a:off x="6163438" y="1344081"/>
              <a:ext cx="22453" cy="9728"/>
            </a:xfrm>
            <a:custGeom>
              <a:avLst/>
              <a:gdLst/>
              <a:ahLst/>
              <a:cxnLst/>
              <a:rect l="l" t="t" r="r" b="b"/>
              <a:pathLst>
                <a:path w="22453" h="9728">
                  <a:moveTo>
                    <a:pt x="18376" y="4318"/>
                  </a:moveTo>
                  <a:lnTo>
                    <a:pt x="13500" y="1511"/>
                  </a:lnTo>
                  <a:lnTo>
                    <a:pt x="8483" y="0"/>
                  </a:lnTo>
                  <a:lnTo>
                    <a:pt x="3619" y="0"/>
                  </a:lnTo>
                  <a:lnTo>
                    <a:pt x="4305" y="0"/>
                  </a:lnTo>
                  <a:lnTo>
                    <a:pt x="12052" y="4318"/>
                  </a:lnTo>
                  <a:lnTo>
                    <a:pt x="15577" y="6551"/>
                  </a:lnTo>
                  <a:lnTo>
                    <a:pt x="16865" y="7099"/>
                  </a:lnTo>
                  <a:lnTo>
                    <a:pt x="17559" y="7808"/>
                  </a:lnTo>
                  <a:lnTo>
                    <a:pt x="19646" y="9131"/>
                  </a:lnTo>
                  <a:lnTo>
                    <a:pt x="22453" y="7099"/>
                  </a:lnTo>
                  <a:lnTo>
                    <a:pt x="18376" y="4318"/>
                  </a:lnTo>
                  <a:close/>
                </a:path>
                <a:path w="22453" h="9728">
                  <a:moveTo>
                    <a:pt x="20396" y="10706"/>
                  </a:moveTo>
                  <a:lnTo>
                    <a:pt x="17559" y="7808"/>
                  </a:lnTo>
                  <a:lnTo>
                    <a:pt x="15577" y="6551"/>
                  </a:lnTo>
                  <a:lnTo>
                    <a:pt x="12052" y="5054"/>
                  </a:lnTo>
                  <a:lnTo>
                    <a:pt x="3619" y="0"/>
                  </a:lnTo>
                  <a:lnTo>
                    <a:pt x="8483" y="0"/>
                  </a:lnTo>
                  <a:lnTo>
                    <a:pt x="2844" y="-596"/>
                  </a:lnTo>
                  <a:lnTo>
                    <a:pt x="0" y="0"/>
                  </a:lnTo>
                  <a:lnTo>
                    <a:pt x="5562" y="5054"/>
                  </a:lnTo>
                  <a:lnTo>
                    <a:pt x="12801" y="9944"/>
                  </a:lnTo>
                  <a:lnTo>
                    <a:pt x="21958" y="13487"/>
                  </a:lnTo>
                  <a:lnTo>
                    <a:pt x="20396" y="10706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7" name="object 517"/>
            <p:cNvSpPr/>
            <p:nvPr/>
          </p:nvSpPr>
          <p:spPr>
            <a:xfrm>
              <a:off x="6180277" y="1336328"/>
              <a:ext cx="13576" cy="16129"/>
            </a:xfrm>
            <a:custGeom>
              <a:avLst/>
              <a:gdLst/>
              <a:ahLst/>
              <a:cxnLst/>
              <a:rect l="l" t="t" r="r" b="b"/>
              <a:pathLst>
                <a:path w="13576" h="16129">
                  <a:moveTo>
                    <a:pt x="7975" y="7746"/>
                  </a:moveTo>
                  <a:lnTo>
                    <a:pt x="1536" y="0"/>
                  </a:lnTo>
                  <a:lnTo>
                    <a:pt x="0" y="850"/>
                  </a:lnTo>
                  <a:lnTo>
                    <a:pt x="2806" y="3606"/>
                  </a:lnTo>
                  <a:lnTo>
                    <a:pt x="7975" y="10032"/>
                  </a:lnTo>
                  <a:lnTo>
                    <a:pt x="12014" y="16128"/>
                  </a:lnTo>
                  <a:lnTo>
                    <a:pt x="13576" y="16128"/>
                  </a:lnTo>
                  <a:lnTo>
                    <a:pt x="7975" y="7746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8" name="object 518"/>
            <p:cNvSpPr/>
            <p:nvPr/>
          </p:nvSpPr>
          <p:spPr>
            <a:xfrm>
              <a:off x="6181055" y="1339930"/>
              <a:ext cx="9956" cy="12077"/>
            </a:xfrm>
            <a:custGeom>
              <a:avLst/>
              <a:gdLst/>
              <a:ahLst/>
              <a:cxnLst/>
              <a:rect l="l" t="t" r="r" b="b"/>
              <a:pathLst>
                <a:path w="9956" h="12077">
                  <a:moveTo>
                    <a:pt x="0" y="825"/>
                  </a:moveTo>
                  <a:lnTo>
                    <a:pt x="762" y="2044"/>
                  </a:lnTo>
                  <a:lnTo>
                    <a:pt x="8394" y="11290"/>
                  </a:lnTo>
                  <a:lnTo>
                    <a:pt x="9956" y="12077"/>
                  </a:lnTo>
                  <a:lnTo>
                    <a:pt x="7188" y="7683"/>
                  </a:lnTo>
                  <a:lnTo>
                    <a:pt x="3568" y="2882"/>
                  </a:lnTo>
                  <a:lnTo>
                    <a:pt x="1447" y="0"/>
                  </a:lnTo>
                  <a:lnTo>
                    <a:pt x="0" y="825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9" name="object 519"/>
            <p:cNvSpPr/>
            <p:nvPr/>
          </p:nvSpPr>
          <p:spPr>
            <a:xfrm>
              <a:off x="6168282" y="1339206"/>
              <a:ext cx="19964" cy="12014"/>
            </a:xfrm>
            <a:custGeom>
              <a:avLst/>
              <a:gdLst/>
              <a:ahLst/>
              <a:cxnLst/>
              <a:rect l="l" t="t" r="r" b="b"/>
              <a:pathLst>
                <a:path w="19964" h="12014">
                  <a:moveTo>
                    <a:pt x="3644" y="1549"/>
                  </a:moveTo>
                  <a:lnTo>
                    <a:pt x="749" y="2768"/>
                  </a:lnTo>
                  <a:lnTo>
                    <a:pt x="0" y="3581"/>
                  </a:lnTo>
                  <a:lnTo>
                    <a:pt x="5067" y="4864"/>
                  </a:lnTo>
                  <a:lnTo>
                    <a:pt x="9931" y="6375"/>
                  </a:lnTo>
                  <a:lnTo>
                    <a:pt x="14223" y="9194"/>
                  </a:lnTo>
                  <a:lnTo>
                    <a:pt x="18402" y="12014"/>
                  </a:lnTo>
                  <a:lnTo>
                    <a:pt x="19964" y="11239"/>
                  </a:lnTo>
                  <a:lnTo>
                    <a:pt x="14808" y="5588"/>
                  </a:lnTo>
                  <a:lnTo>
                    <a:pt x="11988" y="2019"/>
                  </a:lnTo>
                  <a:lnTo>
                    <a:pt x="7962" y="0"/>
                  </a:lnTo>
                  <a:lnTo>
                    <a:pt x="3644" y="1549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0" name="object 520"/>
            <p:cNvSpPr/>
            <p:nvPr/>
          </p:nvSpPr>
          <p:spPr>
            <a:xfrm>
              <a:off x="6182500" y="1326420"/>
              <a:ext cx="14566" cy="24028"/>
            </a:xfrm>
            <a:custGeom>
              <a:avLst/>
              <a:gdLst/>
              <a:ahLst/>
              <a:cxnLst/>
              <a:rect l="l" t="t" r="r" b="b"/>
              <a:pathLst>
                <a:path w="14566" h="24028">
                  <a:moveTo>
                    <a:pt x="4927" y="723"/>
                  </a:moveTo>
                  <a:lnTo>
                    <a:pt x="2120" y="2311"/>
                  </a:lnTo>
                  <a:lnTo>
                    <a:pt x="0" y="4368"/>
                  </a:lnTo>
                  <a:lnTo>
                    <a:pt x="3390" y="7899"/>
                  </a:lnTo>
                  <a:lnTo>
                    <a:pt x="0" y="9207"/>
                  </a:lnTo>
                  <a:lnTo>
                    <a:pt x="5753" y="16395"/>
                  </a:lnTo>
                  <a:lnTo>
                    <a:pt x="4927" y="11976"/>
                  </a:lnTo>
                  <a:lnTo>
                    <a:pt x="4927" y="7899"/>
                  </a:lnTo>
                  <a:lnTo>
                    <a:pt x="6248" y="3606"/>
                  </a:lnTo>
                  <a:lnTo>
                    <a:pt x="7759" y="2311"/>
                  </a:lnTo>
                  <a:lnTo>
                    <a:pt x="10502" y="1562"/>
                  </a:lnTo>
                  <a:lnTo>
                    <a:pt x="6946" y="5156"/>
                  </a:lnTo>
                  <a:lnTo>
                    <a:pt x="5753" y="9207"/>
                  </a:lnTo>
                  <a:lnTo>
                    <a:pt x="5753" y="14338"/>
                  </a:lnTo>
                  <a:lnTo>
                    <a:pt x="7759" y="19164"/>
                  </a:lnTo>
                  <a:lnTo>
                    <a:pt x="11315" y="24028"/>
                  </a:lnTo>
                  <a:lnTo>
                    <a:pt x="12573" y="22720"/>
                  </a:lnTo>
                  <a:lnTo>
                    <a:pt x="14109" y="16395"/>
                  </a:lnTo>
                  <a:lnTo>
                    <a:pt x="14566" y="13512"/>
                  </a:lnTo>
                  <a:lnTo>
                    <a:pt x="14109" y="9918"/>
                  </a:lnTo>
                  <a:lnTo>
                    <a:pt x="12573" y="7188"/>
                  </a:lnTo>
                  <a:lnTo>
                    <a:pt x="11315" y="4368"/>
                  </a:lnTo>
                  <a:lnTo>
                    <a:pt x="13385" y="0"/>
                  </a:lnTo>
                  <a:lnTo>
                    <a:pt x="9029" y="0"/>
                  </a:lnTo>
                  <a:lnTo>
                    <a:pt x="4927" y="723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1" name="object 521"/>
            <p:cNvSpPr/>
            <p:nvPr/>
          </p:nvSpPr>
          <p:spPr>
            <a:xfrm>
              <a:off x="6196611" y="1337178"/>
              <a:ext cx="7645" cy="11226"/>
            </a:xfrm>
            <a:custGeom>
              <a:avLst/>
              <a:gdLst/>
              <a:ahLst/>
              <a:cxnLst/>
              <a:rect l="l" t="t" r="r" b="b"/>
              <a:pathLst>
                <a:path w="7645" h="11226">
                  <a:moveTo>
                    <a:pt x="4063" y="0"/>
                  </a:moveTo>
                  <a:lnTo>
                    <a:pt x="1295" y="723"/>
                  </a:lnTo>
                  <a:lnTo>
                    <a:pt x="1295" y="3581"/>
                  </a:lnTo>
                  <a:lnTo>
                    <a:pt x="457" y="6311"/>
                  </a:lnTo>
                  <a:lnTo>
                    <a:pt x="0" y="11226"/>
                  </a:lnTo>
                  <a:lnTo>
                    <a:pt x="3340" y="4737"/>
                  </a:lnTo>
                  <a:lnTo>
                    <a:pt x="6146" y="1219"/>
                  </a:lnTo>
                  <a:lnTo>
                    <a:pt x="7645" y="0"/>
                  </a:lnTo>
                  <a:lnTo>
                    <a:pt x="4063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2" name="object 522"/>
            <p:cNvSpPr/>
            <p:nvPr/>
          </p:nvSpPr>
          <p:spPr>
            <a:xfrm>
              <a:off x="6155089" y="1441787"/>
              <a:ext cx="33604" cy="14782"/>
            </a:xfrm>
            <a:custGeom>
              <a:avLst/>
              <a:gdLst/>
              <a:ahLst/>
              <a:cxnLst/>
              <a:rect l="l" t="t" r="r" b="b"/>
              <a:pathLst>
                <a:path w="33604" h="14782">
                  <a:moveTo>
                    <a:pt x="33159" y="14782"/>
                  </a:moveTo>
                  <a:lnTo>
                    <a:pt x="33604" y="14782"/>
                  </a:lnTo>
                  <a:lnTo>
                    <a:pt x="4254" y="1549"/>
                  </a:lnTo>
                  <a:lnTo>
                    <a:pt x="0" y="0"/>
                  </a:lnTo>
                  <a:lnTo>
                    <a:pt x="26022" y="12788"/>
                  </a:lnTo>
                  <a:lnTo>
                    <a:pt x="33159" y="14782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3" name="object 523"/>
            <p:cNvSpPr/>
            <p:nvPr/>
          </p:nvSpPr>
          <p:spPr>
            <a:xfrm>
              <a:off x="6070046" y="1426496"/>
              <a:ext cx="45719" cy="9131"/>
            </a:xfrm>
            <a:custGeom>
              <a:avLst/>
              <a:gdLst/>
              <a:ahLst/>
              <a:cxnLst/>
              <a:rect l="l" t="t" r="r" b="b"/>
              <a:pathLst>
                <a:path w="45720" h="9131">
                  <a:moveTo>
                    <a:pt x="5588" y="5524"/>
                  </a:moveTo>
                  <a:lnTo>
                    <a:pt x="11188" y="4076"/>
                  </a:lnTo>
                  <a:lnTo>
                    <a:pt x="15392" y="5524"/>
                  </a:lnTo>
                  <a:lnTo>
                    <a:pt x="15392" y="7619"/>
                  </a:lnTo>
                  <a:lnTo>
                    <a:pt x="12001" y="8420"/>
                  </a:lnTo>
                  <a:lnTo>
                    <a:pt x="2819" y="8420"/>
                  </a:lnTo>
                  <a:lnTo>
                    <a:pt x="3289" y="9131"/>
                  </a:lnTo>
                  <a:lnTo>
                    <a:pt x="12496" y="9131"/>
                  </a:lnTo>
                  <a:lnTo>
                    <a:pt x="16103" y="8420"/>
                  </a:lnTo>
                  <a:lnTo>
                    <a:pt x="18910" y="6870"/>
                  </a:lnTo>
                  <a:lnTo>
                    <a:pt x="45720" y="2006"/>
                  </a:lnTo>
                  <a:lnTo>
                    <a:pt x="42913" y="0"/>
                  </a:lnTo>
                  <a:lnTo>
                    <a:pt x="27317" y="2781"/>
                  </a:lnTo>
                  <a:lnTo>
                    <a:pt x="19634" y="3505"/>
                  </a:lnTo>
                  <a:lnTo>
                    <a:pt x="10452" y="4076"/>
                  </a:lnTo>
                  <a:lnTo>
                    <a:pt x="7607" y="4076"/>
                  </a:lnTo>
                  <a:lnTo>
                    <a:pt x="4864" y="5524"/>
                  </a:lnTo>
                  <a:lnTo>
                    <a:pt x="0" y="6870"/>
                  </a:lnTo>
                  <a:lnTo>
                    <a:pt x="5588" y="5524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4" name="object 524"/>
            <p:cNvSpPr/>
            <p:nvPr/>
          </p:nvSpPr>
          <p:spPr>
            <a:xfrm>
              <a:off x="6071315" y="1431305"/>
              <a:ext cx="12077" cy="3606"/>
            </a:xfrm>
            <a:custGeom>
              <a:avLst/>
              <a:gdLst/>
              <a:ahLst/>
              <a:cxnLst/>
              <a:rect l="l" t="t" r="r" b="b"/>
              <a:pathLst>
                <a:path w="12077" h="3606">
                  <a:moveTo>
                    <a:pt x="9182" y="0"/>
                  </a:moveTo>
                  <a:lnTo>
                    <a:pt x="0" y="2819"/>
                  </a:lnTo>
                  <a:lnTo>
                    <a:pt x="7175" y="3606"/>
                  </a:lnTo>
                  <a:lnTo>
                    <a:pt x="12077" y="2819"/>
                  </a:lnTo>
                  <a:lnTo>
                    <a:pt x="12077" y="0"/>
                  </a:lnTo>
                  <a:lnTo>
                    <a:pt x="9182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5" name="object 525"/>
            <p:cNvSpPr/>
            <p:nvPr/>
          </p:nvSpPr>
          <p:spPr>
            <a:xfrm>
              <a:off x="6145317" y="1434084"/>
              <a:ext cx="58216" cy="23241"/>
            </a:xfrm>
            <a:custGeom>
              <a:avLst/>
              <a:gdLst/>
              <a:ahLst/>
              <a:cxnLst/>
              <a:rect l="l" t="t" r="r" b="b"/>
              <a:pathLst>
                <a:path w="58216" h="23241">
                  <a:moveTo>
                    <a:pt x="57429" y="23240"/>
                  </a:moveTo>
                  <a:lnTo>
                    <a:pt x="58216" y="23240"/>
                  </a:lnTo>
                  <a:lnTo>
                    <a:pt x="51295" y="18910"/>
                  </a:lnTo>
                  <a:lnTo>
                    <a:pt x="4089" y="1549"/>
                  </a:lnTo>
                  <a:lnTo>
                    <a:pt x="0" y="0"/>
                  </a:lnTo>
                  <a:lnTo>
                    <a:pt x="7658" y="3568"/>
                  </a:lnTo>
                  <a:lnTo>
                    <a:pt x="51295" y="21716"/>
                  </a:lnTo>
                  <a:lnTo>
                    <a:pt x="57429" y="2324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6" name="object 526"/>
            <p:cNvSpPr/>
            <p:nvPr/>
          </p:nvSpPr>
          <p:spPr>
            <a:xfrm>
              <a:off x="6130980" y="1431300"/>
              <a:ext cx="29679" cy="16090"/>
            </a:xfrm>
            <a:custGeom>
              <a:avLst/>
              <a:gdLst/>
              <a:ahLst/>
              <a:cxnLst/>
              <a:rect l="l" t="t" r="r" b="b"/>
              <a:pathLst>
                <a:path w="29679" h="16090">
                  <a:moveTo>
                    <a:pt x="0" y="0"/>
                  </a:moveTo>
                  <a:lnTo>
                    <a:pt x="2349" y="1549"/>
                  </a:lnTo>
                  <a:lnTo>
                    <a:pt x="13614" y="7200"/>
                  </a:lnTo>
                  <a:lnTo>
                    <a:pt x="24841" y="14096"/>
                  </a:lnTo>
                  <a:lnTo>
                    <a:pt x="28854" y="16090"/>
                  </a:lnTo>
                  <a:lnTo>
                    <a:pt x="29679" y="16090"/>
                  </a:lnTo>
                  <a:lnTo>
                    <a:pt x="17652" y="9220"/>
                  </a:lnTo>
                  <a:lnTo>
                    <a:pt x="5714" y="20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7" name="object 527"/>
            <p:cNvSpPr/>
            <p:nvPr/>
          </p:nvSpPr>
          <p:spPr>
            <a:xfrm>
              <a:off x="6152241" y="1437702"/>
              <a:ext cx="30264" cy="13335"/>
            </a:xfrm>
            <a:custGeom>
              <a:avLst/>
              <a:gdLst/>
              <a:ahLst/>
              <a:cxnLst/>
              <a:rect l="l" t="t" r="r" b="b"/>
              <a:pathLst>
                <a:path w="30264" h="13335">
                  <a:moveTo>
                    <a:pt x="28816" y="12026"/>
                  </a:moveTo>
                  <a:lnTo>
                    <a:pt x="10587" y="4925"/>
                  </a:lnTo>
                  <a:lnTo>
                    <a:pt x="25971" y="12026"/>
                  </a:lnTo>
                  <a:lnTo>
                    <a:pt x="30264" y="13335"/>
                  </a:lnTo>
                  <a:lnTo>
                    <a:pt x="28816" y="12026"/>
                  </a:lnTo>
                  <a:close/>
                </a:path>
                <a:path w="30264" h="13335">
                  <a:moveTo>
                    <a:pt x="7594" y="3543"/>
                  </a:moveTo>
                  <a:lnTo>
                    <a:pt x="0" y="0"/>
                  </a:lnTo>
                  <a:lnTo>
                    <a:pt x="0" y="800"/>
                  </a:lnTo>
                  <a:lnTo>
                    <a:pt x="10587" y="4925"/>
                  </a:lnTo>
                  <a:lnTo>
                    <a:pt x="7594" y="3543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8" name="object 528"/>
            <p:cNvSpPr/>
            <p:nvPr/>
          </p:nvSpPr>
          <p:spPr>
            <a:xfrm>
              <a:off x="6152981" y="1436229"/>
              <a:ext cx="38036" cy="13500"/>
            </a:xfrm>
            <a:custGeom>
              <a:avLst/>
              <a:gdLst/>
              <a:ahLst/>
              <a:cxnLst/>
              <a:rect l="l" t="t" r="r" b="b"/>
              <a:pathLst>
                <a:path w="38036" h="13500">
                  <a:moveTo>
                    <a:pt x="35267" y="13500"/>
                  </a:moveTo>
                  <a:lnTo>
                    <a:pt x="38036" y="13500"/>
                  </a:lnTo>
                  <a:lnTo>
                    <a:pt x="749" y="0"/>
                  </a:lnTo>
                  <a:lnTo>
                    <a:pt x="0" y="0"/>
                  </a:lnTo>
                  <a:lnTo>
                    <a:pt x="35267" y="1350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9" name="object 529"/>
            <p:cNvSpPr/>
            <p:nvPr/>
          </p:nvSpPr>
          <p:spPr>
            <a:xfrm>
              <a:off x="6131805" y="1430568"/>
              <a:ext cx="26771" cy="11938"/>
            </a:xfrm>
            <a:custGeom>
              <a:avLst/>
              <a:gdLst/>
              <a:ahLst/>
              <a:cxnLst/>
              <a:rect l="l" t="t" r="r" b="b"/>
              <a:pathLst>
                <a:path w="26771" h="11937">
                  <a:moveTo>
                    <a:pt x="0" y="0"/>
                  </a:moveTo>
                  <a:lnTo>
                    <a:pt x="0" y="736"/>
                  </a:lnTo>
                  <a:lnTo>
                    <a:pt x="20434" y="10744"/>
                  </a:lnTo>
                  <a:lnTo>
                    <a:pt x="26022" y="11938"/>
                  </a:lnTo>
                  <a:lnTo>
                    <a:pt x="26771" y="11938"/>
                  </a:lnTo>
                  <a:lnTo>
                    <a:pt x="13487" y="5651"/>
                  </a:lnTo>
                  <a:lnTo>
                    <a:pt x="74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0" name="object 530"/>
            <p:cNvSpPr/>
            <p:nvPr/>
          </p:nvSpPr>
          <p:spPr>
            <a:xfrm>
              <a:off x="6158581" y="1436905"/>
              <a:ext cx="16903" cy="5676"/>
            </a:xfrm>
            <a:custGeom>
              <a:avLst/>
              <a:gdLst/>
              <a:ahLst/>
              <a:cxnLst/>
              <a:rect l="l" t="t" r="r" b="b"/>
              <a:pathLst>
                <a:path w="16903" h="5676">
                  <a:moveTo>
                    <a:pt x="0" y="0"/>
                  </a:moveTo>
                  <a:lnTo>
                    <a:pt x="16078" y="5676"/>
                  </a:lnTo>
                  <a:lnTo>
                    <a:pt x="16903" y="5676"/>
                  </a:lnTo>
                  <a:lnTo>
                    <a:pt x="11976" y="3644"/>
                  </a:lnTo>
                  <a:lnTo>
                    <a:pt x="5600" y="749"/>
                  </a:lnTo>
                  <a:lnTo>
                    <a:pt x="20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1" name="object 531"/>
            <p:cNvSpPr/>
            <p:nvPr/>
          </p:nvSpPr>
          <p:spPr>
            <a:xfrm>
              <a:off x="6017220" y="1390516"/>
              <a:ext cx="38798" cy="9918"/>
            </a:xfrm>
            <a:custGeom>
              <a:avLst/>
              <a:gdLst/>
              <a:ahLst/>
              <a:cxnLst/>
              <a:rect l="l" t="t" r="r" b="b"/>
              <a:pathLst>
                <a:path w="38798" h="9918">
                  <a:moveTo>
                    <a:pt x="12776" y="1562"/>
                  </a:moveTo>
                  <a:lnTo>
                    <a:pt x="5638" y="0"/>
                  </a:lnTo>
                  <a:lnTo>
                    <a:pt x="0" y="736"/>
                  </a:lnTo>
                  <a:lnTo>
                    <a:pt x="14871" y="2806"/>
                  </a:lnTo>
                  <a:lnTo>
                    <a:pt x="26758" y="7188"/>
                  </a:lnTo>
                  <a:lnTo>
                    <a:pt x="38798" y="9918"/>
                  </a:lnTo>
                  <a:lnTo>
                    <a:pt x="37960" y="8407"/>
                  </a:lnTo>
                  <a:lnTo>
                    <a:pt x="28105" y="4292"/>
                  </a:lnTo>
                  <a:lnTo>
                    <a:pt x="20421" y="2806"/>
                  </a:lnTo>
                  <a:lnTo>
                    <a:pt x="12776" y="1562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2" name="object 532"/>
            <p:cNvSpPr/>
            <p:nvPr/>
          </p:nvSpPr>
          <p:spPr>
            <a:xfrm>
              <a:off x="6164981" y="1414491"/>
              <a:ext cx="34975" cy="4813"/>
            </a:xfrm>
            <a:custGeom>
              <a:avLst/>
              <a:gdLst/>
              <a:ahLst/>
              <a:cxnLst/>
              <a:rect l="l" t="t" r="r" b="b"/>
              <a:pathLst>
                <a:path w="34975" h="4813">
                  <a:moveTo>
                    <a:pt x="495" y="4813"/>
                  </a:moveTo>
                  <a:lnTo>
                    <a:pt x="8369" y="2793"/>
                  </a:lnTo>
                  <a:lnTo>
                    <a:pt x="11950" y="2793"/>
                  </a:lnTo>
                  <a:lnTo>
                    <a:pt x="16078" y="4114"/>
                  </a:lnTo>
                  <a:lnTo>
                    <a:pt x="23761" y="4114"/>
                  </a:lnTo>
                  <a:lnTo>
                    <a:pt x="30086" y="3581"/>
                  </a:lnTo>
                  <a:lnTo>
                    <a:pt x="34975" y="2793"/>
                  </a:lnTo>
                  <a:lnTo>
                    <a:pt x="29362" y="761"/>
                  </a:lnTo>
                  <a:lnTo>
                    <a:pt x="31623" y="2793"/>
                  </a:lnTo>
                  <a:lnTo>
                    <a:pt x="26555" y="2044"/>
                  </a:lnTo>
                  <a:lnTo>
                    <a:pt x="25273" y="2793"/>
                  </a:lnTo>
                  <a:lnTo>
                    <a:pt x="14795" y="2793"/>
                  </a:lnTo>
                  <a:lnTo>
                    <a:pt x="11950" y="1308"/>
                  </a:lnTo>
                  <a:lnTo>
                    <a:pt x="10502" y="0"/>
                  </a:lnTo>
                  <a:lnTo>
                    <a:pt x="0" y="3581"/>
                  </a:lnTo>
                  <a:lnTo>
                    <a:pt x="495" y="4813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3" name="object 533"/>
            <p:cNvSpPr/>
            <p:nvPr/>
          </p:nvSpPr>
          <p:spPr>
            <a:xfrm>
              <a:off x="6036122" y="1389194"/>
              <a:ext cx="18364" cy="9207"/>
            </a:xfrm>
            <a:custGeom>
              <a:avLst/>
              <a:gdLst/>
              <a:ahLst/>
              <a:cxnLst/>
              <a:rect l="l" t="t" r="r" b="b"/>
              <a:pathLst>
                <a:path w="18364" h="9207">
                  <a:moveTo>
                    <a:pt x="0" y="0"/>
                  </a:moveTo>
                  <a:lnTo>
                    <a:pt x="0" y="520"/>
                  </a:lnTo>
                  <a:lnTo>
                    <a:pt x="18364" y="9207"/>
                  </a:lnTo>
                  <a:lnTo>
                    <a:pt x="18364" y="7670"/>
                  </a:lnTo>
                  <a:lnTo>
                    <a:pt x="9207" y="3365"/>
                  </a:lnTo>
                  <a:lnTo>
                    <a:pt x="15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4" name="object 534"/>
            <p:cNvSpPr/>
            <p:nvPr/>
          </p:nvSpPr>
          <p:spPr>
            <a:xfrm>
              <a:off x="6155082" y="1401707"/>
              <a:ext cx="16002" cy="14833"/>
            </a:xfrm>
            <a:custGeom>
              <a:avLst/>
              <a:gdLst/>
              <a:ahLst/>
              <a:cxnLst/>
              <a:rect l="l" t="t" r="r" b="b"/>
              <a:pathLst>
                <a:path w="16001" h="14833">
                  <a:moveTo>
                    <a:pt x="9093" y="10756"/>
                  </a:moveTo>
                  <a:lnTo>
                    <a:pt x="4749" y="5168"/>
                  </a:lnTo>
                  <a:lnTo>
                    <a:pt x="4305" y="3644"/>
                  </a:lnTo>
                  <a:lnTo>
                    <a:pt x="8356" y="7912"/>
                  </a:lnTo>
                  <a:lnTo>
                    <a:pt x="9893" y="10756"/>
                  </a:lnTo>
                  <a:lnTo>
                    <a:pt x="11201" y="14833"/>
                  </a:lnTo>
                  <a:lnTo>
                    <a:pt x="16002" y="13538"/>
                  </a:lnTo>
                  <a:lnTo>
                    <a:pt x="15481" y="9969"/>
                  </a:lnTo>
                  <a:lnTo>
                    <a:pt x="12674" y="6375"/>
                  </a:lnTo>
                  <a:lnTo>
                    <a:pt x="1473" y="0"/>
                  </a:lnTo>
                  <a:lnTo>
                    <a:pt x="0" y="4368"/>
                  </a:lnTo>
                  <a:lnTo>
                    <a:pt x="3505" y="7912"/>
                  </a:lnTo>
                  <a:lnTo>
                    <a:pt x="6286" y="11976"/>
                  </a:lnTo>
                  <a:lnTo>
                    <a:pt x="9093" y="14833"/>
                  </a:lnTo>
                  <a:lnTo>
                    <a:pt x="9093" y="10756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5" name="object 535"/>
            <p:cNvSpPr/>
            <p:nvPr/>
          </p:nvSpPr>
          <p:spPr>
            <a:xfrm>
              <a:off x="6031249" y="1389713"/>
              <a:ext cx="16814" cy="5867"/>
            </a:xfrm>
            <a:custGeom>
              <a:avLst/>
              <a:gdLst/>
              <a:ahLst/>
              <a:cxnLst/>
              <a:rect l="l" t="t" r="r" b="b"/>
              <a:pathLst>
                <a:path w="16814" h="5867">
                  <a:moveTo>
                    <a:pt x="2032" y="838"/>
                  </a:moveTo>
                  <a:lnTo>
                    <a:pt x="0" y="1536"/>
                  </a:lnTo>
                  <a:lnTo>
                    <a:pt x="4876" y="2362"/>
                  </a:lnTo>
                  <a:lnTo>
                    <a:pt x="16814" y="5867"/>
                  </a:lnTo>
                  <a:lnTo>
                    <a:pt x="4368" y="0"/>
                  </a:lnTo>
                  <a:lnTo>
                    <a:pt x="2032" y="838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6" name="object 536"/>
            <p:cNvSpPr/>
            <p:nvPr/>
          </p:nvSpPr>
          <p:spPr>
            <a:xfrm>
              <a:off x="6041246" y="1386480"/>
              <a:ext cx="13246" cy="9677"/>
            </a:xfrm>
            <a:custGeom>
              <a:avLst/>
              <a:gdLst/>
              <a:ahLst/>
              <a:cxnLst/>
              <a:rect l="l" t="t" r="r" b="b"/>
              <a:pathLst>
                <a:path w="13246" h="9677">
                  <a:moveTo>
                    <a:pt x="2006" y="444"/>
                  </a:moveTo>
                  <a:lnTo>
                    <a:pt x="0" y="1231"/>
                  </a:lnTo>
                  <a:lnTo>
                    <a:pt x="6337" y="5600"/>
                  </a:lnTo>
                  <a:lnTo>
                    <a:pt x="13246" y="9677"/>
                  </a:lnTo>
                  <a:lnTo>
                    <a:pt x="11899" y="6832"/>
                  </a:lnTo>
                  <a:lnTo>
                    <a:pt x="3276" y="0"/>
                  </a:lnTo>
                  <a:lnTo>
                    <a:pt x="2006" y="444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7" name="object 537"/>
            <p:cNvSpPr/>
            <p:nvPr/>
          </p:nvSpPr>
          <p:spPr>
            <a:xfrm>
              <a:off x="6038402" y="1389194"/>
              <a:ext cx="11226" cy="4838"/>
            </a:xfrm>
            <a:custGeom>
              <a:avLst/>
              <a:gdLst/>
              <a:ahLst/>
              <a:cxnLst/>
              <a:rect l="l" t="t" r="r" b="b"/>
              <a:pathLst>
                <a:path w="11226" h="4838">
                  <a:moveTo>
                    <a:pt x="11226" y="4838"/>
                  </a:moveTo>
                  <a:lnTo>
                    <a:pt x="10464" y="4127"/>
                  </a:lnTo>
                  <a:lnTo>
                    <a:pt x="0" y="0"/>
                  </a:lnTo>
                  <a:lnTo>
                    <a:pt x="11226" y="4838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8" name="object 538"/>
            <p:cNvSpPr/>
            <p:nvPr/>
          </p:nvSpPr>
          <p:spPr>
            <a:xfrm>
              <a:off x="6016456" y="1385653"/>
              <a:ext cx="7962" cy="3543"/>
            </a:xfrm>
            <a:custGeom>
              <a:avLst/>
              <a:gdLst/>
              <a:ahLst/>
              <a:cxnLst/>
              <a:rect l="l" t="t" r="r" b="b"/>
              <a:pathLst>
                <a:path w="7962" h="3543">
                  <a:moveTo>
                    <a:pt x="5067" y="0"/>
                  </a:moveTo>
                  <a:lnTo>
                    <a:pt x="0" y="0"/>
                  </a:lnTo>
                  <a:lnTo>
                    <a:pt x="7150" y="3543"/>
                  </a:lnTo>
                  <a:lnTo>
                    <a:pt x="7962" y="3543"/>
                  </a:lnTo>
                  <a:lnTo>
                    <a:pt x="7150" y="825"/>
                  </a:lnTo>
                  <a:lnTo>
                    <a:pt x="5067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9" name="object 539"/>
            <p:cNvSpPr/>
            <p:nvPr/>
          </p:nvSpPr>
          <p:spPr>
            <a:xfrm>
              <a:off x="6173911" y="1408857"/>
              <a:ext cx="749" cy="2819"/>
            </a:xfrm>
            <a:custGeom>
              <a:avLst/>
              <a:gdLst/>
              <a:ahLst/>
              <a:cxnLst/>
              <a:rect l="l" t="t" r="r" b="b"/>
              <a:pathLst>
                <a:path w="749" h="2819">
                  <a:moveTo>
                    <a:pt x="0" y="0"/>
                  </a:moveTo>
                  <a:lnTo>
                    <a:pt x="749" y="2819"/>
                  </a:lnTo>
                  <a:lnTo>
                    <a:pt x="74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0" name="object 540"/>
            <p:cNvSpPr/>
            <p:nvPr/>
          </p:nvSpPr>
          <p:spPr>
            <a:xfrm>
              <a:off x="6190258" y="1405343"/>
              <a:ext cx="26758" cy="8394"/>
            </a:xfrm>
            <a:custGeom>
              <a:avLst/>
              <a:gdLst/>
              <a:ahLst/>
              <a:cxnLst/>
              <a:rect l="l" t="t" r="r" b="b"/>
              <a:pathLst>
                <a:path w="26758" h="8394">
                  <a:moveTo>
                    <a:pt x="4076" y="8394"/>
                  </a:moveTo>
                  <a:lnTo>
                    <a:pt x="6845" y="8394"/>
                  </a:lnTo>
                  <a:lnTo>
                    <a:pt x="11925" y="7619"/>
                  </a:lnTo>
                  <a:lnTo>
                    <a:pt x="16827" y="5575"/>
                  </a:lnTo>
                  <a:lnTo>
                    <a:pt x="21640" y="4267"/>
                  </a:lnTo>
                  <a:lnTo>
                    <a:pt x="26758" y="2705"/>
                  </a:lnTo>
                  <a:lnTo>
                    <a:pt x="17614" y="736"/>
                  </a:lnTo>
                  <a:lnTo>
                    <a:pt x="9207" y="0"/>
                  </a:lnTo>
                  <a:lnTo>
                    <a:pt x="6845" y="1536"/>
                  </a:lnTo>
                  <a:lnTo>
                    <a:pt x="5626" y="2705"/>
                  </a:lnTo>
                  <a:lnTo>
                    <a:pt x="9702" y="1981"/>
                  </a:lnTo>
                  <a:lnTo>
                    <a:pt x="16027" y="1981"/>
                  </a:lnTo>
                  <a:lnTo>
                    <a:pt x="18897" y="1536"/>
                  </a:lnTo>
                  <a:lnTo>
                    <a:pt x="21640" y="1981"/>
                  </a:lnTo>
                  <a:lnTo>
                    <a:pt x="21640" y="2705"/>
                  </a:lnTo>
                  <a:lnTo>
                    <a:pt x="12484" y="2705"/>
                  </a:lnTo>
                  <a:lnTo>
                    <a:pt x="3555" y="4267"/>
                  </a:lnTo>
                  <a:lnTo>
                    <a:pt x="0" y="6324"/>
                  </a:lnTo>
                  <a:lnTo>
                    <a:pt x="4076" y="8394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1" name="object 541"/>
            <p:cNvSpPr/>
            <p:nvPr/>
          </p:nvSpPr>
          <p:spPr>
            <a:xfrm>
              <a:off x="5976393" y="1348401"/>
              <a:ext cx="46469" cy="34467"/>
            </a:xfrm>
            <a:custGeom>
              <a:avLst/>
              <a:gdLst/>
              <a:ahLst/>
              <a:cxnLst/>
              <a:rect l="l" t="t" r="r" b="b"/>
              <a:pathLst>
                <a:path w="46469" h="34467">
                  <a:moveTo>
                    <a:pt x="6388" y="5626"/>
                  </a:moveTo>
                  <a:lnTo>
                    <a:pt x="2108" y="1308"/>
                  </a:lnTo>
                  <a:lnTo>
                    <a:pt x="0" y="0"/>
                  </a:lnTo>
                  <a:lnTo>
                    <a:pt x="9143" y="9169"/>
                  </a:lnTo>
                  <a:lnTo>
                    <a:pt x="19138" y="16865"/>
                  </a:lnTo>
                  <a:lnTo>
                    <a:pt x="30886" y="24472"/>
                  </a:lnTo>
                  <a:lnTo>
                    <a:pt x="46469" y="34467"/>
                  </a:lnTo>
                  <a:lnTo>
                    <a:pt x="46469" y="32892"/>
                  </a:lnTo>
                  <a:lnTo>
                    <a:pt x="33693" y="25996"/>
                  </a:lnTo>
                  <a:lnTo>
                    <a:pt x="22453" y="18389"/>
                  </a:lnTo>
                  <a:lnTo>
                    <a:pt x="11277" y="9664"/>
                  </a:lnTo>
                  <a:lnTo>
                    <a:pt x="6388" y="5626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2" name="object 542"/>
            <p:cNvSpPr/>
            <p:nvPr/>
          </p:nvSpPr>
          <p:spPr>
            <a:xfrm>
              <a:off x="5990424" y="1363137"/>
              <a:ext cx="28308" cy="18161"/>
            </a:xfrm>
            <a:custGeom>
              <a:avLst/>
              <a:gdLst/>
              <a:ahLst/>
              <a:cxnLst/>
              <a:rect l="l" t="t" r="r" b="b"/>
              <a:pathLst>
                <a:path w="28308" h="18161">
                  <a:moveTo>
                    <a:pt x="1930" y="1103"/>
                  </a:moveTo>
                  <a:lnTo>
                    <a:pt x="761" y="0"/>
                  </a:lnTo>
                  <a:lnTo>
                    <a:pt x="0" y="0"/>
                  </a:lnTo>
                  <a:lnTo>
                    <a:pt x="1930" y="1103"/>
                  </a:lnTo>
                  <a:close/>
                </a:path>
                <a:path w="28308" h="18161">
                  <a:moveTo>
                    <a:pt x="28308" y="17703"/>
                  </a:moveTo>
                  <a:lnTo>
                    <a:pt x="27141" y="17280"/>
                  </a:lnTo>
                  <a:lnTo>
                    <a:pt x="28308" y="18161"/>
                  </a:lnTo>
                  <a:lnTo>
                    <a:pt x="28308" y="17703"/>
                  </a:lnTo>
                  <a:close/>
                </a:path>
                <a:path w="28308" h="18161">
                  <a:moveTo>
                    <a:pt x="9956" y="8521"/>
                  </a:moveTo>
                  <a:lnTo>
                    <a:pt x="16357" y="12611"/>
                  </a:lnTo>
                  <a:lnTo>
                    <a:pt x="23228" y="16129"/>
                  </a:lnTo>
                  <a:lnTo>
                    <a:pt x="23964" y="16129"/>
                  </a:lnTo>
                  <a:lnTo>
                    <a:pt x="27141" y="17280"/>
                  </a:lnTo>
                  <a:lnTo>
                    <a:pt x="23964" y="14884"/>
                  </a:lnTo>
                  <a:lnTo>
                    <a:pt x="19100" y="12014"/>
                  </a:lnTo>
                  <a:lnTo>
                    <a:pt x="7175" y="4102"/>
                  </a:lnTo>
                  <a:lnTo>
                    <a:pt x="1930" y="1103"/>
                  </a:lnTo>
                  <a:lnTo>
                    <a:pt x="5105" y="4102"/>
                  </a:lnTo>
                  <a:lnTo>
                    <a:pt x="9956" y="8521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3" name="object 543"/>
            <p:cNvSpPr/>
            <p:nvPr/>
          </p:nvSpPr>
          <p:spPr>
            <a:xfrm>
              <a:off x="6171078" y="1386481"/>
              <a:ext cx="27584" cy="24434"/>
            </a:xfrm>
            <a:custGeom>
              <a:avLst/>
              <a:gdLst/>
              <a:ahLst/>
              <a:cxnLst/>
              <a:rect l="l" t="t" r="r" b="b"/>
              <a:pathLst>
                <a:path w="27584" h="24434">
                  <a:moveTo>
                    <a:pt x="15608" y="6832"/>
                  </a:moveTo>
                  <a:lnTo>
                    <a:pt x="13550" y="5600"/>
                  </a:lnTo>
                  <a:lnTo>
                    <a:pt x="16344" y="9664"/>
                  </a:lnTo>
                  <a:lnTo>
                    <a:pt x="17665" y="12445"/>
                  </a:lnTo>
                  <a:lnTo>
                    <a:pt x="17170" y="13957"/>
                  </a:lnTo>
                  <a:lnTo>
                    <a:pt x="15608" y="11214"/>
                  </a:lnTo>
                  <a:lnTo>
                    <a:pt x="13550" y="7632"/>
                  </a:lnTo>
                  <a:lnTo>
                    <a:pt x="11430" y="4038"/>
                  </a:lnTo>
                  <a:lnTo>
                    <a:pt x="5842" y="1955"/>
                  </a:lnTo>
                  <a:lnTo>
                    <a:pt x="0" y="0"/>
                  </a:lnTo>
                  <a:lnTo>
                    <a:pt x="5168" y="4038"/>
                  </a:lnTo>
                  <a:lnTo>
                    <a:pt x="11430" y="8331"/>
                  </a:lnTo>
                  <a:lnTo>
                    <a:pt x="16344" y="14744"/>
                  </a:lnTo>
                  <a:lnTo>
                    <a:pt x="16344" y="20396"/>
                  </a:lnTo>
                  <a:lnTo>
                    <a:pt x="17665" y="24434"/>
                  </a:lnTo>
                  <a:lnTo>
                    <a:pt x="18376" y="24434"/>
                  </a:lnTo>
                  <a:lnTo>
                    <a:pt x="22771" y="21602"/>
                  </a:lnTo>
                  <a:lnTo>
                    <a:pt x="26835" y="18059"/>
                  </a:lnTo>
                  <a:lnTo>
                    <a:pt x="26022" y="16789"/>
                  </a:lnTo>
                  <a:lnTo>
                    <a:pt x="27584" y="13233"/>
                  </a:lnTo>
                  <a:lnTo>
                    <a:pt x="26835" y="10375"/>
                  </a:lnTo>
                  <a:lnTo>
                    <a:pt x="26835" y="13233"/>
                  </a:lnTo>
                  <a:lnTo>
                    <a:pt x="24803" y="16789"/>
                  </a:lnTo>
                  <a:lnTo>
                    <a:pt x="21247" y="19596"/>
                  </a:lnTo>
                  <a:lnTo>
                    <a:pt x="17665" y="18872"/>
                  </a:lnTo>
                  <a:lnTo>
                    <a:pt x="17665" y="15227"/>
                  </a:lnTo>
                  <a:lnTo>
                    <a:pt x="19177" y="12445"/>
                  </a:lnTo>
                  <a:lnTo>
                    <a:pt x="18376" y="9105"/>
                  </a:lnTo>
                  <a:lnTo>
                    <a:pt x="15608" y="6832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4" name="object 544"/>
            <p:cNvSpPr/>
            <p:nvPr/>
          </p:nvSpPr>
          <p:spPr>
            <a:xfrm>
              <a:off x="6017220" y="1377244"/>
              <a:ext cx="5638" cy="3594"/>
            </a:xfrm>
            <a:custGeom>
              <a:avLst/>
              <a:gdLst/>
              <a:ahLst/>
              <a:cxnLst/>
              <a:rect l="l" t="t" r="r" b="b"/>
              <a:pathLst>
                <a:path w="5638" h="3594">
                  <a:moveTo>
                    <a:pt x="2108" y="0"/>
                  </a:moveTo>
                  <a:lnTo>
                    <a:pt x="0" y="0"/>
                  </a:lnTo>
                  <a:lnTo>
                    <a:pt x="1511" y="774"/>
                  </a:lnTo>
                  <a:lnTo>
                    <a:pt x="5638" y="3594"/>
                  </a:lnTo>
                  <a:lnTo>
                    <a:pt x="2108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5" name="object 545"/>
            <p:cNvSpPr/>
            <p:nvPr/>
          </p:nvSpPr>
          <p:spPr>
            <a:xfrm>
              <a:off x="5994709" y="1370114"/>
              <a:ext cx="14071" cy="7899"/>
            </a:xfrm>
            <a:custGeom>
              <a:avLst/>
              <a:gdLst/>
              <a:ahLst/>
              <a:cxnLst/>
              <a:rect l="l" t="t" r="r" b="b"/>
              <a:pathLst>
                <a:path w="14071" h="7899">
                  <a:moveTo>
                    <a:pt x="6426" y="5079"/>
                  </a:moveTo>
                  <a:lnTo>
                    <a:pt x="9779" y="6337"/>
                  </a:lnTo>
                  <a:lnTo>
                    <a:pt x="14071" y="7899"/>
                  </a:lnTo>
                  <a:lnTo>
                    <a:pt x="4902" y="3581"/>
                  </a:lnTo>
                  <a:lnTo>
                    <a:pt x="0" y="0"/>
                  </a:lnTo>
                  <a:lnTo>
                    <a:pt x="0" y="736"/>
                  </a:lnTo>
                  <a:lnTo>
                    <a:pt x="6426" y="5079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6" name="object 546"/>
            <p:cNvSpPr/>
            <p:nvPr/>
          </p:nvSpPr>
          <p:spPr>
            <a:xfrm>
              <a:off x="5996877" y="1370856"/>
              <a:ext cx="11201" cy="6388"/>
            </a:xfrm>
            <a:custGeom>
              <a:avLst/>
              <a:gdLst/>
              <a:ahLst/>
              <a:cxnLst/>
              <a:rect l="l" t="t" r="r" b="b"/>
              <a:pathLst>
                <a:path w="11201" h="6388">
                  <a:moveTo>
                    <a:pt x="11201" y="6388"/>
                  </a:moveTo>
                  <a:lnTo>
                    <a:pt x="0" y="0"/>
                  </a:lnTo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7" name="object 547"/>
            <p:cNvSpPr/>
            <p:nvPr/>
          </p:nvSpPr>
          <p:spPr>
            <a:xfrm>
              <a:off x="6169038" y="1388440"/>
              <a:ext cx="16852" cy="18884"/>
            </a:xfrm>
            <a:custGeom>
              <a:avLst/>
              <a:gdLst/>
              <a:ahLst/>
              <a:cxnLst/>
              <a:rect l="l" t="t" r="r" b="b"/>
              <a:pathLst>
                <a:path w="16852" h="18884">
                  <a:moveTo>
                    <a:pt x="11239" y="11239"/>
                  </a:moveTo>
                  <a:lnTo>
                    <a:pt x="8470" y="8420"/>
                  </a:lnTo>
                  <a:lnTo>
                    <a:pt x="2882" y="3632"/>
                  </a:lnTo>
                  <a:lnTo>
                    <a:pt x="3619" y="2832"/>
                  </a:lnTo>
                  <a:lnTo>
                    <a:pt x="9982" y="8420"/>
                  </a:lnTo>
                  <a:lnTo>
                    <a:pt x="12776" y="12001"/>
                  </a:lnTo>
                  <a:lnTo>
                    <a:pt x="14046" y="14833"/>
                  </a:lnTo>
                  <a:lnTo>
                    <a:pt x="14046" y="16903"/>
                  </a:lnTo>
                  <a:lnTo>
                    <a:pt x="16852" y="18884"/>
                  </a:lnTo>
                  <a:lnTo>
                    <a:pt x="16852" y="12788"/>
                  </a:lnTo>
                  <a:lnTo>
                    <a:pt x="14795" y="9258"/>
                  </a:lnTo>
                  <a:lnTo>
                    <a:pt x="11239" y="7150"/>
                  </a:lnTo>
                  <a:lnTo>
                    <a:pt x="3619" y="2108"/>
                  </a:lnTo>
                  <a:lnTo>
                    <a:pt x="0" y="0"/>
                  </a:lnTo>
                  <a:lnTo>
                    <a:pt x="1523" y="5664"/>
                  </a:lnTo>
                  <a:lnTo>
                    <a:pt x="12776" y="15570"/>
                  </a:lnTo>
                  <a:lnTo>
                    <a:pt x="12776" y="14033"/>
                  </a:lnTo>
                  <a:lnTo>
                    <a:pt x="11239" y="11239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8" name="object 548"/>
            <p:cNvSpPr/>
            <p:nvPr/>
          </p:nvSpPr>
          <p:spPr>
            <a:xfrm>
              <a:off x="5972315" y="1364476"/>
              <a:ext cx="23215" cy="9220"/>
            </a:xfrm>
            <a:custGeom>
              <a:avLst/>
              <a:gdLst/>
              <a:ahLst/>
              <a:cxnLst/>
              <a:rect l="l" t="t" r="r" b="b"/>
              <a:pathLst>
                <a:path w="23215" h="9220">
                  <a:moveTo>
                    <a:pt x="23215" y="8407"/>
                  </a:moveTo>
                  <a:lnTo>
                    <a:pt x="12014" y="3568"/>
                  </a:lnTo>
                  <a:lnTo>
                    <a:pt x="5575" y="1511"/>
                  </a:lnTo>
                  <a:lnTo>
                    <a:pt x="0" y="0"/>
                  </a:lnTo>
                  <a:lnTo>
                    <a:pt x="12509" y="6375"/>
                  </a:lnTo>
                  <a:lnTo>
                    <a:pt x="18110" y="7912"/>
                  </a:lnTo>
                  <a:lnTo>
                    <a:pt x="19646" y="7912"/>
                  </a:lnTo>
                  <a:lnTo>
                    <a:pt x="23215" y="9220"/>
                  </a:lnTo>
                  <a:lnTo>
                    <a:pt x="23215" y="8407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9" name="object 549"/>
            <p:cNvSpPr/>
            <p:nvPr/>
          </p:nvSpPr>
          <p:spPr>
            <a:xfrm>
              <a:off x="6168998" y="1384915"/>
              <a:ext cx="26073" cy="21158"/>
            </a:xfrm>
            <a:custGeom>
              <a:avLst/>
              <a:gdLst/>
              <a:ahLst/>
              <a:cxnLst/>
              <a:rect l="l" t="t" r="r" b="b"/>
              <a:pathLst>
                <a:path w="26073" h="21158">
                  <a:moveTo>
                    <a:pt x="15633" y="3517"/>
                  </a:moveTo>
                  <a:lnTo>
                    <a:pt x="19253" y="8407"/>
                  </a:lnTo>
                  <a:lnTo>
                    <a:pt x="22529" y="11937"/>
                  </a:lnTo>
                  <a:lnTo>
                    <a:pt x="22529" y="15519"/>
                  </a:lnTo>
                  <a:lnTo>
                    <a:pt x="21259" y="19088"/>
                  </a:lnTo>
                  <a:lnTo>
                    <a:pt x="21259" y="21158"/>
                  </a:lnTo>
                  <a:lnTo>
                    <a:pt x="24041" y="19088"/>
                  </a:lnTo>
                  <a:lnTo>
                    <a:pt x="25336" y="16789"/>
                  </a:lnTo>
                  <a:lnTo>
                    <a:pt x="26073" y="14008"/>
                  </a:lnTo>
                  <a:lnTo>
                    <a:pt x="25336" y="10667"/>
                  </a:lnTo>
                  <a:lnTo>
                    <a:pt x="21259" y="7162"/>
                  </a:lnTo>
                  <a:lnTo>
                    <a:pt x="19253" y="5638"/>
                  </a:lnTo>
                  <a:lnTo>
                    <a:pt x="17599" y="4411"/>
                  </a:lnTo>
                  <a:lnTo>
                    <a:pt x="15633" y="3517"/>
                  </a:lnTo>
                  <a:close/>
                </a:path>
                <a:path w="26073" h="21158">
                  <a:moveTo>
                    <a:pt x="5651" y="2006"/>
                  </a:moveTo>
                  <a:lnTo>
                    <a:pt x="12052" y="4787"/>
                  </a:lnTo>
                  <a:lnTo>
                    <a:pt x="19253" y="8407"/>
                  </a:lnTo>
                  <a:lnTo>
                    <a:pt x="15633" y="3517"/>
                  </a:lnTo>
                  <a:lnTo>
                    <a:pt x="16395" y="3517"/>
                  </a:lnTo>
                  <a:lnTo>
                    <a:pt x="17599" y="4411"/>
                  </a:lnTo>
                  <a:lnTo>
                    <a:pt x="18427" y="4787"/>
                  </a:lnTo>
                  <a:lnTo>
                    <a:pt x="22529" y="7162"/>
                  </a:lnTo>
                  <a:lnTo>
                    <a:pt x="23329" y="5638"/>
                  </a:lnTo>
                  <a:lnTo>
                    <a:pt x="16395" y="2006"/>
                  </a:lnTo>
                  <a:lnTo>
                    <a:pt x="12814" y="736"/>
                  </a:lnTo>
                  <a:lnTo>
                    <a:pt x="8508" y="0"/>
                  </a:lnTo>
                  <a:lnTo>
                    <a:pt x="3657" y="0"/>
                  </a:lnTo>
                  <a:lnTo>
                    <a:pt x="0" y="736"/>
                  </a:lnTo>
                  <a:lnTo>
                    <a:pt x="5651" y="2006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0" name="object 550"/>
            <p:cNvSpPr/>
            <p:nvPr/>
          </p:nvSpPr>
          <p:spPr>
            <a:xfrm>
              <a:off x="5962370" y="1364476"/>
              <a:ext cx="11950" cy="2324"/>
            </a:xfrm>
            <a:custGeom>
              <a:avLst/>
              <a:gdLst/>
              <a:ahLst/>
              <a:cxnLst/>
              <a:rect l="l" t="t" r="r" b="b"/>
              <a:pathLst>
                <a:path w="11950" h="2324">
                  <a:moveTo>
                    <a:pt x="7175" y="0"/>
                  </a:moveTo>
                  <a:lnTo>
                    <a:pt x="4292" y="787"/>
                  </a:lnTo>
                  <a:lnTo>
                    <a:pt x="0" y="2324"/>
                  </a:lnTo>
                  <a:lnTo>
                    <a:pt x="4292" y="2324"/>
                  </a:lnTo>
                  <a:lnTo>
                    <a:pt x="9169" y="1511"/>
                  </a:lnTo>
                  <a:lnTo>
                    <a:pt x="11950" y="1511"/>
                  </a:lnTo>
                  <a:lnTo>
                    <a:pt x="8381" y="0"/>
                  </a:lnTo>
                  <a:lnTo>
                    <a:pt x="7175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1" name="object 551"/>
            <p:cNvSpPr/>
            <p:nvPr/>
          </p:nvSpPr>
          <p:spPr>
            <a:xfrm>
              <a:off x="5995525" y="1369581"/>
              <a:ext cx="2794" cy="1270"/>
            </a:xfrm>
            <a:custGeom>
              <a:avLst/>
              <a:gdLst/>
              <a:ahLst/>
              <a:cxnLst/>
              <a:rect l="l" t="t" r="r" b="b"/>
              <a:pathLst>
                <a:path w="2794" h="1269">
                  <a:moveTo>
                    <a:pt x="2794" y="1270"/>
                  </a:moveTo>
                  <a:lnTo>
                    <a:pt x="520" y="0"/>
                  </a:lnTo>
                </a:path>
                <a:path w="2794" h="1269">
                  <a:moveTo>
                    <a:pt x="0" y="0"/>
                  </a:moveTo>
                  <a:lnTo>
                    <a:pt x="520" y="0"/>
                  </a:lnTo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2" name="object 552"/>
            <p:cNvSpPr/>
            <p:nvPr/>
          </p:nvSpPr>
          <p:spPr>
            <a:xfrm>
              <a:off x="6198618" y="1395587"/>
              <a:ext cx="31673" cy="8953"/>
            </a:xfrm>
            <a:custGeom>
              <a:avLst/>
              <a:gdLst/>
              <a:ahLst/>
              <a:cxnLst/>
              <a:rect l="l" t="t" r="r" b="b"/>
              <a:pathLst>
                <a:path w="31673" h="8953">
                  <a:moveTo>
                    <a:pt x="13284" y="8953"/>
                  </a:moveTo>
                  <a:lnTo>
                    <a:pt x="16840" y="7683"/>
                  </a:lnTo>
                  <a:lnTo>
                    <a:pt x="19697" y="5613"/>
                  </a:lnTo>
                  <a:lnTo>
                    <a:pt x="21767" y="4851"/>
                  </a:lnTo>
                  <a:lnTo>
                    <a:pt x="24536" y="4089"/>
                  </a:lnTo>
                  <a:lnTo>
                    <a:pt x="31673" y="5613"/>
                  </a:lnTo>
                  <a:lnTo>
                    <a:pt x="28092" y="3835"/>
                  </a:lnTo>
                  <a:lnTo>
                    <a:pt x="28092" y="4089"/>
                  </a:lnTo>
                  <a:lnTo>
                    <a:pt x="22491" y="2819"/>
                  </a:lnTo>
                  <a:lnTo>
                    <a:pt x="15633" y="2120"/>
                  </a:lnTo>
                  <a:lnTo>
                    <a:pt x="12788" y="2819"/>
                  </a:lnTo>
                  <a:lnTo>
                    <a:pt x="12788" y="6121"/>
                  </a:lnTo>
                  <a:lnTo>
                    <a:pt x="8458" y="7683"/>
                  </a:lnTo>
                  <a:lnTo>
                    <a:pt x="4127" y="6121"/>
                  </a:lnTo>
                  <a:lnTo>
                    <a:pt x="2844" y="3340"/>
                  </a:lnTo>
                  <a:lnTo>
                    <a:pt x="1333" y="4089"/>
                  </a:lnTo>
                  <a:lnTo>
                    <a:pt x="0" y="8420"/>
                  </a:lnTo>
                  <a:lnTo>
                    <a:pt x="4914" y="8953"/>
                  </a:lnTo>
                  <a:lnTo>
                    <a:pt x="13284" y="8953"/>
                  </a:lnTo>
                  <a:close/>
                </a:path>
                <a:path w="31673" h="8953">
                  <a:moveTo>
                    <a:pt x="14033" y="2120"/>
                  </a:moveTo>
                  <a:lnTo>
                    <a:pt x="21767" y="2120"/>
                  </a:lnTo>
                  <a:lnTo>
                    <a:pt x="26047" y="2819"/>
                  </a:lnTo>
                  <a:lnTo>
                    <a:pt x="21767" y="558"/>
                  </a:lnTo>
                  <a:lnTo>
                    <a:pt x="17703" y="0"/>
                  </a:lnTo>
                  <a:lnTo>
                    <a:pt x="8458" y="0"/>
                  </a:lnTo>
                  <a:lnTo>
                    <a:pt x="11264" y="2120"/>
                  </a:lnTo>
                  <a:lnTo>
                    <a:pt x="14033" y="212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3" name="object 553"/>
            <p:cNvSpPr/>
            <p:nvPr/>
          </p:nvSpPr>
          <p:spPr>
            <a:xfrm>
              <a:off x="5989929" y="1356017"/>
              <a:ext cx="16129" cy="14833"/>
            </a:xfrm>
            <a:custGeom>
              <a:avLst/>
              <a:gdLst/>
              <a:ahLst/>
              <a:cxnLst/>
              <a:rect l="l" t="t" r="r" b="b"/>
              <a:pathLst>
                <a:path w="16128" h="14833">
                  <a:moveTo>
                    <a:pt x="16128" y="14833"/>
                  </a:moveTo>
                  <a:lnTo>
                    <a:pt x="15303" y="12788"/>
                  </a:lnTo>
                  <a:lnTo>
                    <a:pt x="11683" y="9245"/>
                  </a:lnTo>
                  <a:lnTo>
                    <a:pt x="5600" y="3632"/>
                  </a:lnTo>
                  <a:lnTo>
                    <a:pt x="0" y="0"/>
                  </a:lnTo>
                  <a:lnTo>
                    <a:pt x="2031" y="3632"/>
                  </a:lnTo>
                  <a:lnTo>
                    <a:pt x="6121" y="7124"/>
                  </a:lnTo>
                  <a:lnTo>
                    <a:pt x="16128" y="14833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4" name="object 554"/>
            <p:cNvSpPr/>
            <p:nvPr/>
          </p:nvSpPr>
          <p:spPr>
            <a:xfrm>
              <a:off x="6008837" y="1355301"/>
              <a:ext cx="13182" cy="17576"/>
            </a:xfrm>
            <a:custGeom>
              <a:avLst/>
              <a:gdLst/>
              <a:ahLst/>
              <a:cxnLst/>
              <a:rect l="l" t="t" r="r" b="b"/>
              <a:pathLst>
                <a:path w="13182" h="17576">
                  <a:moveTo>
                    <a:pt x="13182" y="17576"/>
                  </a:moveTo>
                  <a:lnTo>
                    <a:pt x="12687" y="13500"/>
                  </a:lnTo>
                  <a:lnTo>
                    <a:pt x="6350" y="7175"/>
                  </a:lnTo>
                  <a:lnTo>
                    <a:pt x="0" y="0"/>
                  </a:lnTo>
                  <a:lnTo>
                    <a:pt x="0" y="711"/>
                  </a:lnTo>
                  <a:lnTo>
                    <a:pt x="1993" y="5054"/>
                  </a:lnTo>
                  <a:lnTo>
                    <a:pt x="5549" y="9169"/>
                  </a:lnTo>
                  <a:lnTo>
                    <a:pt x="13182" y="17576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5" name="object 555"/>
            <p:cNvSpPr/>
            <p:nvPr/>
          </p:nvSpPr>
          <p:spPr>
            <a:xfrm>
              <a:off x="6216326" y="1401707"/>
              <a:ext cx="15278" cy="5613"/>
            </a:xfrm>
            <a:custGeom>
              <a:avLst/>
              <a:gdLst/>
              <a:ahLst/>
              <a:cxnLst/>
              <a:rect l="l" t="t" r="r" b="b"/>
              <a:pathLst>
                <a:path w="15278" h="5613">
                  <a:moveTo>
                    <a:pt x="1181" y="1562"/>
                  </a:moveTo>
                  <a:lnTo>
                    <a:pt x="0" y="2832"/>
                  </a:lnTo>
                  <a:lnTo>
                    <a:pt x="6832" y="3644"/>
                  </a:lnTo>
                  <a:lnTo>
                    <a:pt x="14757" y="5613"/>
                  </a:lnTo>
                  <a:lnTo>
                    <a:pt x="15278" y="5613"/>
                  </a:lnTo>
                  <a:lnTo>
                    <a:pt x="11950" y="2832"/>
                  </a:lnTo>
                  <a:lnTo>
                    <a:pt x="7581" y="1562"/>
                  </a:lnTo>
                  <a:lnTo>
                    <a:pt x="4051" y="0"/>
                  </a:lnTo>
                  <a:lnTo>
                    <a:pt x="2705" y="0"/>
                  </a:lnTo>
                  <a:lnTo>
                    <a:pt x="1981" y="774"/>
                  </a:lnTo>
                  <a:lnTo>
                    <a:pt x="6832" y="1562"/>
                  </a:lnTo>
                  <a:lnTo>
                    <a:pt x="11950" y="3644"/>
                  </a:lnTo>
                  <a:lnTo>
                    <a:pt x="7581" y="2298"/>
                  </a:lnTo>
                  <a:lnTo>
                    <a:pt x="4051" y="1562"/>
                  </a:lnTo>
                  <a:lnTo>
                    <a:pt x="1181" y="1562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6" name="object 556"/>
            <p:cNvSpPr/>
            <p:nvPr/>
          </p:nvSpPr>
          <p:spPr>
            <a:xfrm>
              <a:off x="5984328" y="1358063"/>
              <a:ext cx="8369" cy="7924"/>
            </a:xfrm>
            <a:custGeom>
              <a:avLst/>
              <a:gdLst/>
              <a:ahLst/>
              <a:cxnLst/>
              <a:rect l="l" t="t" r="r" b="b"/>
              <a:pathLst>
                <a:path w="8369" h="7924">
                  <a:moveTo>
                    <a:pt x="0" y="0"/>
                  </a:moveTo>
                  <a:lnTo>
                    <a:pt x="1968" y="2832"/>
                  </a:lnTo>
                  <a:lnTo>
                    <a:pt x="4775" y="5067"/>
                  </a:lnTo>
                  <a:lnTo>
                    <a:pt x="8369" y="7924"/>
                  </a:lnTo>
                  <a:lnTo>
                    <a:pt x="4089" y="2832"/>
                  </a:lnTo>
                  <a:lnTo>
                    <a:pt x="4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7" name="object 557"/>
            <p:cNvSpPr/>
            <p:nvPr/>
          </p:nvSpPr>
          <p:spPr>
            <a:xfrm>
              <a:off x="6194296" y="1394808"/>
              <a:ext cx="2311" cy="3594"/>
            </a:xfrm>
            <a:custGeom>
              <a:avLst/>
              <a:gdLst/>
              <a:ahLst/>
              <a:cxnLst/>
              <a:rect l="l" t="t" r="r" b="b"/>
              <a:pathLst>
                <a:path w="2311" h="3594">
                  <a:moveTo>
                    <a:pt x="2311" y="3594"/>
                  </a:moveTo>
                  <a:lnTo>
                    <a:pt x="1587" y="774"/>
                  </a:lnTo>
                  <a:lnTo>
                    <a:pt x="0" y="0"/>
                  </a:lnTo>
                  <a:lnTo>
                    <a:pt x="2311" y="3594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8" name="object 558"/>
            <p:cNvSpPr/>
            <p:nvPr/>
          </p:nvSpPr>
          <p:spPr>
            <a:xfrm>
              <a:off x="6199460" y="1396151"/>
              <a:ext cx="1219" cy="1549"/>
            </a:xfrm>
            <a:custGeom>
              <a:avLst/>
              <a:gdLst/>
              <a:ahLst/>
              <a:cxnLst/>
              <a:rect l="l" t="t" r="r" b="b"/>
              <a:pathLst>
                <a:path w="1219" h="1549">
                  <a:moveTo>
                    <a:pt x="0" y="0"/>
                  </a:moveTo>
                  <a:lnTo>
                    <a:pt x="495" y="1549"/>
                  </a:lnTo>
                  <a:lnTo>
                    <a:pt x="1219" y="1549"/>
                  </a:lnTo>
                  <a:lnTo>
                    <a:pt x="495" y="711"/>
                  </a:lnTo>
                  <a:lnTo>
                    <a:pt x="4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9" name="object 559"/>
            <p:cNvSpPr/>
            <p:nvPr/>
          </p:nvSpPr>
          <p:spPr>
            <a:xfrm>
              <a:off x="5973601" y="1347564"/>
              <a:ext cx="9182" cy="10007"/>
            </a:xfrm>
            <a:custGeom>
              <a:avLst/>
              <a:gdLst/>
              <a:ahLst/>
              <a:cxnLst/>
              <a:rect l="l" t="t" r="r" b="b"/>
              <a:pathLst>
                <a:path w="9182" h="10007">
                  <a:moveTo>
                    <a:pt x="0" y="838"/>
                  </a:moveTo>
                  <a:lnTo>
                    <a:pt x="2755" y="3606"/>
                  </a:lnTo>
                  <a:lnTo>
                    <a:pt x="3594" y="3606"/>
                  </a:lnTo>
                  <a:lnTo>
                    <a:pt x="8343" y="10007"/>
                  </a:lnTo>
                  <a:lnTo>
                    <a:pt x="9182" y="10007"/>
                  </a:lnTo>
                  <a:lnTo>
                    <a:pt x="6337" y="5664"/>
                  </a:lnTo>
                  <a:lnTo>
                    <a:pt x="723" y="0"/>
                  </a:lnTo>
                  <a:lnTo>
                    <a:pt x="0" y="838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0" name="object 560"/>
            <p:cNvSpPr/>
            <p:nvPr/>
          </p:nvSpPr>
          <p:spPr>
            <a:xfrm>
              <a:off x="6198616" y="1382061"/>
              <a:ext cx="17716" cy="12750"/>
            </a:xfrm>
            <a:custGeom>
              <a:avLst/>
              <a:gdLst/>
              <a:ahLst/>
              <a:cxnLst/>
              <a:rect l="l" t="t" r="r" b="b"/>
              <a:pathLst>
                <a:path w="17716" h="12750">
                  <a:moveTo>
                    <a:pt x="0" y="5651"/>
                  </a:moveTo>
                  <a:lnTo>
                    <a:pt x="0" y="9194"/>
                  </a:lnTo>
                  <a:lnTo>
                    <a:pt x="3657" y="12052"/>
                  </a:lnTo>
                  <a:lnTo>
                    <a:pt x="5638" y="9194"/>
                  </a:lnTo>
                  <a:lnTo>
                    <a:pt x="8470" y="7137"/>
                  </a:lnTo>
                  <a:lnTo>
                    <a:pt x="13284" y="2857"/>
                  </a:lnTo>
                  <a:lnTo>
                    <a:pt x="12788" y="4864"/>
                  </a:lnTo>
                  <a:lnTo>
                    <a:pt x="8470" y="8458"/>
                  </a:lnTo>
                  <a:lnTo>
                    <a:pt x="6908" y="12750"/>
                  </a:lnTo>
                  <a:lnTo>
                    <a:pt x="13284" y="12750"/>
                  </a:lnTo>
                  <a:lnTo>
                    <a:pt x="16116" y="10020"/>
                  </a:lnTo>
                  <a:lnTo>
                    <a:pt x="17716" y="6375"/>
                  </a:lnTo>
                  <a:lnTo>
                    <a:pt x="16840" y="3594"/>
                  </a:lnTo>
                  <a:lnTo>
                    <a:pt x="16116" y="812"/>
                  </a:lnTo>
                  <a:lnTo>
                    <a:pt x="12788" y="812"/>
                  </a:lnTo>
                  <a:lnTo>
                    <a:pt x="8470" y="0"/>
                  </a:lnTo>
                  <a:lnTo>
                    <a:pt x="3657" y="1549"/>
                  </a:lnTo>
                  <a:lnTo>
                    <a:pt x="2057" y="2095"/>
                  </a:lnTo>
                  <a:lnTo>
                    <a:pt x="0" y="5651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1" name="object 561"/>
            <p:cNvSpPr/>
            <p:nvPr/>
          </p:nvSpPr>
          <p:spPr>
            <a:xfrm>
              <a:off x="5959542" y="1348402"/>
              <a:ext cx="11201" cy="6896"/>
            </a:xfrm>
            <a:custGeom>
              <a:avLst/>
              <a:gdLst/>
              <a:ahLst/>
              <a:cxnLst/>
              <a:rect l="l" t="t" r="r" b="b"/>
              <a:pathLst>
                <a:path w="11201" h="6896">
                  <a:moveTo>
                    <a:pt x="9194" y="4826"/>
                  </a:moveTo>
                  <a:lnTo>
                    <a:pt x="0" y="0"/>
                  </a:lnTo>
                  <a:lnTo>
                    <a:pt x="825" y="1308"/>
                  </a:lnTo>
                  <a:lnTo>
                    <a:pt x="4394" y="3606"/>
                  </a:lnTo>
                  <a:lnTo>
                    <a:pt x="7658" y="4826"/>
                  </a:lnTo>
                  <a:lnTo>
                    <a:pt x="11201" y="6896"/>
                  </a:lnTo>
                  <a:lnTo>
                    <a:pt x="9194" y="4826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2" name="object 562"/>
            <p:cNvSpPr/>
            <p:nvPr/>
          </p:nvSpPr>
          <p:spPr>
            <a:xfrm>
              <a:off x="5987665" y="1350448"/>
              <a:ext cx="3517" cy="5562"/>
            </a:xfrm>
            <a:custGeom>
              <a:avLst/>
              <a:gdLst/>
              <a:ahLst/>
              <a:cxnLst/>
              <a:rect l="l" t="t" r="r" b="b"/>
              <a:pathLst>
                <a:path w="3517" h="5562">
                  <a:moveTo>
                    <a:pt x="0" y="0"/>
                  </a:moveTo>
                  <a:lnTo>
                    <a:pt x="762" y="2768"/>
                  </a:lnTo>
                  <a:lnTo>
                    <a:pt x="3517" y="5562"/>
                  </a:lnTo>
                  <a:lnTo>
                    <a:pt x="2768" y="1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3" name="object 563"/>
            <p:cNvSpPr/>
            <p:nvPr/>
          </p:nvSpPr>
          <p:spPr>
            <a:xfrm>
              <a:off x="5949099" y="1337898"/>
              <a:ext cx="20447" cy="15316"/>
            </a:xfrm>
            <a:custGeom>
              <a:avLst/>
              <a:gdLst/>
              <a:ahLst/>
              <a:cxnLst/>
              <a:rect l="l" t="t" r="r" b="b"/>
              <a:pathLst>
                <a:path w="20447" h="15316">
                  <a:moveTo>
                    <a:pt x="20447" y="15316"/>
                  </a:moveTo>
                  <a:lnTo>
                    <a:pt x="18884" y="13322"/>
                  </a:lnTo>
                  <a:lnTo>
                    <a:pt x="749" y="0"/>
                  </a:lnTo>
                  <a:lnTo>
                    <a:pt x="0" y="495"/>
                  </a:lnTo>
                  <a:lnTo>
                    <a:pt x="20447" y="15316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4" name="object 564"/>
            <p:cNvSpPr/>
            <p:nvPr/>
          </p:nvSpPr>
          <p:spPr>
            <a:xfrm>
              <a:off x="5981472" y="1343487"/>
              <a:ext cx="32918" cy="12534"/>
            </a:xfrm>
            <a:custGeom>
              <a:avLst/>
              <a:gdLst/>
              <a:ahLst/>
              <a:cxnLst/>
              <a:rect l="l" t="t" r="r" b="b"/>
              <a:pathLst>
                <a:path w="32918" h="12534">
                  <a:moveTo>
                    <a:pt x="0" y="8521"/>
                  </a:moveTo>
                  <a:lnTo>
                    <a:pt x="3352" y="11811"/>
                  </a:lnTo>
                  <a:lnTo>
                    <a:pt x="3352" y="9740"/>
                  </a:lnTo>
                  <a:lnTo>
                    <a:pt x="4826" y="6210"/>
                  </a:lnTo>
                  <a:lnTo>
                    <a:pt x="7632" y="4076"/>
                  </a:lnTo>
                  <a:lnTo>
                    <a:pt x="11226" y="3289"/>
                  </a:lnTo>
                  <a:lnTo>
                    <a:pt x="15341" y="3289"/>
                  </a:lnTo>
                  <a:lnTo>
                    <a:pt x="19659" y="4889"/>
                  </a:lnTo>
                  <a:lnTo>
                    <a:pt x="24599" y="7683"/>
                  </a:lnTo>
                  <a:lnTo>
                    <a:pt x="32181" y="12534"/>
                  </a:lnTo>
                  <a:lnTo>
                    <a:pt x="32918" y="12534"/>
                  </a:lnTo>
                  <a:lnTo>
                    <a:pt x="28575" y="8521"/>
                  </a:lnTo>
                  <a:lnTo>
                    <a:pt x="17373" y="2095"/>
                  </a:lnTo>
                  <a:lnTo>
                    <a:pt x="11226" y="0"/>
                  </a:lnTo>
                  <a:lnTo>
                    <a:pt x="7632" y="584"/>
                  </a:lnTo>
                  <a:lnTo>
                    <a:pt x="4064" y="2095"/>
                  </a:lnTo>
                  <a:lnTo>
                    <a:pt x="469" y="5651"/>
                  </a:lnTo>
                  <a:lnTo>
                    <a:pt x="0" y="8521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5" name="object 565"/>
            <p:cNvSpPr/>
            <p:nvPr/>
          </p:nvSpPr>
          <p:spPr>
            <a:xfrm>
              <a:off x="5908225" y="1325937"/>
              <a:ext cx="56197" cy="24511"/>
            </a:xfrm>
            <a:custGeom>
              <a:avLst/>
              <a:gdLst/>
              <a:ahLst/>
              <a:cxnLst/>
              <a:rect l="l" t="t" r="r" b="b"/>
              <a:pathLst>
                <a:path w="56197" h="24511">
                  <a:moveTo>
                    <a:pt x="56197" y="24511"/>
                  </a:moveTo>
                  <a:lnTo>
                    <a:pt x="42138" y="13995"/>
                  </a:lnTo>
                  <a:lnTo>
                    <a:pt x="36512" y="11239"/>
                  </a:lnTo>
                  <a:lnTo>
                    <a:pt x="30899" y="9182"/>
                  </a:lnTo>
                  <a:lnTo>
                    <a:pt x="23964" y="6413"/>
                  </a:lnTo>
                  <a:lnTo>
                    <a:pt x="17640" y="4089"/>
                  </a:lnTo>
                  <a:lnTo>
                    <a:pt x="9207" y="2044"/>
                  </a:lnTo>
                  <a:lnTo>
                    <a:pt x="0" y="0"/>
                  </a:lnTo>
                  <a:lnTo>
                    <a:pt x="4902" y="2044"/>
                  </a:lnTo>
                  <a:lnTo>
                    <a:pt x="11315" y="4089"/>
                  </a:lnTo>
                  <a:lnTo>
                    <a:pt x="23266" y="8382"/>
                  </a:lnTo>
                  <a:lnTo>
                    <a:pt x="31661" y="11963"/>
                  </a:lnTo>
                  <a:lnTo>
                    <a:pt x="40868" y="16040"/>
                  </a:lnTo>
                  <a:lnTo>
                    <a:pt x="56197" y="24511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6" name="object 566"/>
            <p:cNvSpPr/>
            <p:nvPr/>
          </p:nvSpPr>
          <p:spPr>
            <a:xfrm>
              <a:off x="6162681" y="1373635"/>
              <a:ext cx="20002" cy="11760"/>
            </a:xfrm>
            <a:custGeom>
              <a:avLst/>
              <a:gdLst/>
              <a:ahLst/>
              <a:cxnLst/>
              <a:rect l="l" t="t" r="r" b="b"/>
              <a:pathLst>
                <a:path w="20002" h="11760">
                  <a:moveTo>
                    <a:pt x="762" y="1562"/>
                  </a:moveTo>
                  <a:lnTo>
                    <a:pt x="3606" y="6388"/>
                  </a:lnTo>
                  <a:lnTo>
                    <a:pt x="5600" y="10464"/>
                  </a:lnTo>
                  <a:lnTo>
                    <a:pt x="13525" y="10464"/>
                  </a:lnTo>
                  <a:lnTo>
                    <a:pt x="9982" y="7162"/>
                  </a:lnTo>
                  <a:lnTo>
                    <a:pt x="5600" y="4381"/>
                  </a:lnTo>
                  <a:lnTo>
                    <a:pt x="9982" y="6388"/>
                  </a:lnTo>
                  <a:lnTo>
                    <a:pt x="14249" y="10464"/>
                  </a:lnTo>
                  <a:lnTo>
                    <a:pt x="20002" y="11760"/>
                  </a:lnTo>
                  <a:lnTo>
                    <a:pt x="10668" y="5651"/>
                  </a:lnTo>
                  <a:lnTo>
                    <a:pt x="5067" y="2108"/>
                  </a:lnTo>
                  <a:lnTo>
                    <a:pt x="0" y="0"/>
                  </a:lnTo>
                  <a:lnTo>
                    <a:pt x="762" y="1562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7" name="object 567"/>
            <p:cNvSpPr/>
            <p:nvPr/>
          </p:nvSpPr>
          <p:spPr>
            <a:xfrm>
              <a:off x="5928662" y="1339205"/>
              <a:ext cx="21691" cy="9169"/>
            </a:xfrm>
            <a:custGeom>
              <a:avLst/>
              <a:gdLst/>
              <a:ahLst/>
              <a:cxnLst/>
              <a:rect l="l" t="t" r="r" b="b"/>
              <a:pathLst>
                <a:path w="21691" h="9169">
                  <a:moveTo>
                    <a:pt x="18072" y="7658"/>
                  </a:moveTo>
                  <a:lnTo>
                    <a:pt x="21691" y="9169"/>
                  </a:lnTo>
                  <a:lnTo>
                    <a:pt x="20434" y="7658"/>
                  </a:lnTo>
                  <a:lnTo>
                    <a:pt x="17576" y="6388"/>
                  </a:lnTo>
                  <a:lnTo>
                    <a:pt x="15316" y="4864"/>
                  </a:lnTo>
                  <a:lnTo>
                    <a:pt x="0" y="0"/>
                  </a:lnTo>
                  <a:lnTo>
                    <a:pt x="9232" y="4279"/>
                  </a:lnTo>
                  <a:lnTo>
                    <a:pt x="18072" y="7658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8" name="object 568"/>
            <p:cNvSpPr/>
            <p:nvPr/>
          </p:nvSpPr>
          <p:spPr>
            <a:xfrm>
              <a:off x="5951903" y="1331576"/>
              <a:ext cx="14020" cy="17564"/>
            </a:xfrm>
            <a:custGeom>
              <a:avLst/>
              <a:gdLst/>
              <a:ahLst/>
              <a:cxnLst/>
              <a:rect l="l" t="t" r="r" b="b"/>
              <a:pathLst>
                <a:path w="14020" h="17564">
                  <a:moveTo>
                    <a:pt x="8470" y="12496"/>
                  </a:moveTo>
                  <a:lnTo>
                    <a:pt x="14020" y="17564"/>
                  </a:lnTo>
                  <a:lnTo>
                    <a:pt x="12522" y="14782"/>
                  </a:lnTo>
                  <a:lnTo>
                    <a:pt x="12026" y="11912"/>
                  </a:lnTo>
                  <a:lnTo>
                    <a:pt x="6857" y="6819"/>
                  </a:lnTo>
                  <a:lnTo>
                    <a:pt x="2006" y="2031"/>
                  </a:lnTo>
                  <a:lnTo>
                    <a:pt x="0" y="0"/>
                  </a:lnTo>
                  <a:lnTo>
                    <a:pt x="1295" y="2781"/>
                  </a:lnTo>
                  <a:lnTo>
                    <a:pt x="3581" y="6324"/>
                  </a:lnTo>
                  <a:lnTo>
                    <a:pt x="8470" y="12496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9" name="object 569"/>
            <p:cNvSpPr/>
            <p:nvPr/>
          </p:nvSpPr>
          <p:spPr>
            <a:xfrm>
              <a:off x="5946731" y="1344794"/>
              <a:ext cx="3162" cy="1562"/>
            </a:xfrm>
            <a:custGeom>
              <a:avLst/>
              <a:gdLst/>
              <a:ahLst/>
              <a:cxnLst/>
              <a:rect l="l" t="t" r="r" b="b"/>
              <a:pathLst>
                <a:path w="3162" h="1562">
                  <a:moveTo>
                    <a:pt x="2362" y="1562"/>
                  </a:moveTo>
                  <a:lnTo>
                    <a:pt x="3162" y="1562"/>
                  </a:lnTo>
                  <a:lnTo>
                    <a:pt x="2362" y="1562"/>
                  </a:lnTo>
                  <a:lnTo>
                    <a:pt x="1574" y="787"/>
                  </a:lnTo>
                  <a:lnTo>
                    <a:pt x="0" y="0"/>
                  </a:lnTo>
                  <a:lnTo>
                    <a:pt x="2362" y="1562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0" name="object 570"/>
            <p:cNvSpPr/>
            <p:nvPr/>
          </p:nvSpPr>
          <p:spPr>
            <a:xfrm>
              <a:off x="5987665" y="1348402"/>
              <a:ext cx="2273" cy="1308"/>
            </a:xfrm>
            <a:custGeom>
              <a:avLst/>
              <a:gdLst/>
              <a:ahLst/>
              <a:cxnLst/>
              <a:rect l="l" t="t" r="r" b="b"/>
              <a:pathLst>
                <a:path w="2273" h="1308">
                  <a:moveTo>
                    <a:pt x="0" y="1308"/>
                  </a:moveTo>
                  <a:lnTo>
                    <a:pt x="1435" y="736"/>
                  </a:lnTo>
                  <a:lnTo>
                    <a:pt x="2273" y="0"/>
                  </a:lnTo>
                  <a:lnTo>
                    <a:pt x="0" y="1308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1" name="object 571"/>
            <p:cNvSpPr/>
            <p:nvPr/>
          </p:nvSpPr>
          <p:spPr>
            <a:xfrm>
              <a:off x="5948296" y="1325146"/>
              <a:ext cx="18376" cy="19646"/>
            </a:xfrm>
            <a:custGeom>
              <a:avLst/>
              <a:gdLst/>
              <a:ahLst/>
              <a:cxnLst/>
              <a:rect l="l" t="t" r="r" b="b"/>
              <a:pathLst>
                <a:path w="18376" h="19646">
                  <a:moveTo>
                    <a:pt x="800" y="0"/>
                  </a:moveTo>
                  <a:lnTo>
                    <a:pt x="0" y="787"/>
                  </a:lnTo>
                  <a:lnTo>
                    <a:pt x="6413" y="8458"/>
                  </a:lnTo>
                  <a:lnTo>
                    <a:pt x="17627" y="19646"/>
                  </a:lnTo>
                  <a:lnTo>
                    <a:pt x="18376" y="19646"/>
                  </a:lnTo>
                  <a:lnTo>
                    <a:pt x="7670" y="8458"/>
                  </a:lnTo>
                  <a:lnTo>
                    <a:pt x="3606" y="4419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2" name="object 572"/>
            <p:cNvSpPr/>
            <p:nvPr/>
          </p:nvSpPr>
          <p:spPr>
            <a:xfrm>
              <a:off x="5975659" y="1333608"/>
              <a:ext cx="12001" cy="9169"/>
            </a:xfrm>
            <a:custGeom>
              <a:avLst/>
              <a:gdLst/>
              <a:ahLst/>
              <a:cxnLst/>
              <a:rect l="l" t="t" r="r" b="b"/>
              <a:pathLst>
                <a:path w="12001" h="9169">
                  <a:moveTo>
                    <a:pt x="5816" y="685"/>
                  </a:moveTo>
                  <a:lnTo>
                    <a:pt x="1536" y="2781"/>
                  </a:lnTo>
                  <a:lnTo>
                    <a:pt x="0" y="5600"/>
                  </a:lnTo>
                  <a:lnTo>
                    <a:pt x="2235" y="9169"/>
                  </a:lnTo>
                  <a:lnTo>
                    <a:pt x="4279" y="7150"/>
                  </a:lnTo>
                  <a:lnTo>
                    <a:pt x="6286" y="3568"/>
                  </a:lnTo>
                  <a:lnTo>
                    <a:pt x="9118" y="1511"/>
                  </a:lnTo>
                  <a:lnTo>
                    <a:pt x="12001" y="685"/>
                  </a:lnTo>
                  <a:lnTo>
                    <a:pt x="8674" y="0"/>
                  </a:lnTo>
                  <a:lnTo>
                    <a:pt x="5816" y="685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3" name="object 573"/>
            <p:cNvSpPr/>
            <p:nvPr/>
          </p:nvSpPr>
          <p:spPr>
            <a:xfrm>
              <a:off x="5942681" y="1326419"/>
              <a:ext cx="12026" cy="11976"/>
            </a:xfrm>
            <a:custGeom>
              <a:avLst/>
              <a:gdLst/>
              <a:ahLst/>
              <a:cxnLst/>
              <a:rect l="l" t="t" r="r" b="b"/>
              <a:pathLst>
                <a:path w="12026" h="11976">
                  <a:moveTo>
                    <a:pt x="0" y="0"/>
                  </a:moveTo>
                  <a:lnTo>
                    <a:pt x="4864" y="5880"/>
                  </a:lnTo>
                  <a:lnTo>
                    <a:pt x="12026" y="11976"/>
                  </a:lnTo>
                  <a:lnTo>
                    <a:pt x="9232" y="7188"/>
                  </a:lnTo>
                  <a:lnTo>
                    <a:pt x="20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4" name="object 574"/>
            <p:cNvSpPr/>
            <p:nvPr/>
          </p:nvSpPr>
          <p:spPr>
            <a:xfrm>
              <a:off x="5949854" y="1314680"/>
              <a:ext cx="6870" cy="18923"/>
            </a:xfrm>
            <a:custGeom>
              <a:avLst/>
              <a:gdLst/>
              <a:ahLst/>
              <a:cxnLst/>
              <a:rect l="l" t="t" r="r" b="b"/>
              <a:pathLst>
                <a:path w="6870" h="18923">
                  <a:moveTo>
                    <a:pt x="0" y="4851"/>
                  </a:moveTo>
                  <a:lnTo>
                    <a:pt x="469" y="7747"/>
                  </a:lnTo>
                  <a:lnTo>
                    <a:pt x="0" y="10541"/>
                  </a:lnTo>
                  <a:lnTo>
                    <a:pt x="469" y="11734"/>
                  </a:lnTo>
                  <a:lnTo>
                    <a:pt x="2844" y="14871"/>
                  </a:lnTo>
                  <a:lnTo>
                    <a:pt x="6870" y="18923"/>
                  </a:lnTo>
                  <a:lnTo>
                    <a:pt x="4089" y="11252"/>
                  </a:lnTo>
                  <a:lnTo>
                    <a:pt x="4089" y="4851"/>
                  </a:lnTo>
                  <a:lnTo>
                    <a:pt x="4864" y="2870"/>
                  </a:lnTo>
                  <a:lnTo>
                    <a:pt x="4864" y="0"/>
                  </a:lnTo>
                  <a:lnTo>
                    <a:pt x="4089" y="0"/>
                  </a:lnTo>
                  <a:lnTo>
                    <a:pt x="1308" y="2095"/>
                  </a:lnTo>
                  <a:lnTo>
                    <a:pt x="0" y="4851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5" name="object 575"/>
            <p:cNvSpPr/>
            <p:nvPr/>
          </p:nvSpPr>
          <p:spPr>
            <a:xfrm>
              <a:off x="5946242" y="1327138"/>
              <a:ext cx="4114" cy="4470"/>
            </a:xfrm>
            <a:custGeom>
              <a:avLst/>
              <a:gdLst/>
              <a:ahLst/>
              <a:cxnLst/>
              <a:rect l="l" t="t" r="r" b="b"/>
              <a:pathLst>
                <a:path w="4114" h="4470">
                  <a:moveTo>
                    <a:pt x="2057" y="2425"/>
                  </a:moveTo>
                  <a:lnTo>
                    <a:pt x="4114" y="4470"/>
                  </a:lnTo>
                  <a:lnTo>
                    <a:pt x="2844" y="838"/>
                  </a:lnTo>
                  <a:lnTo>
                    <a:pt x="0" y="0"/>
                  </a:lnTo>
                  <a:lnTo>
                    <a:pt x="2057" y="2425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6" name="object 576"/>
            <p:cNvSpPr/>
            <p:nvPr/>
          </p:nvSpPr>
          <p:spPr>
            <a:xfrm>
              <a:off x="5941143" y="1325147"/>
              <a:ext cx="7150" cy="1993"/>
            </a:xfrm>
            <a:custGeom>
              <a:avLst/>
              <a:gdLst/>
              <a:ahLst/>
              <a:cxnLst/>
              <a:rect l="l" t="t" r="r" b="b"/>
              <a:pathLst>
                <a:path w="7150" h="1993">
                  <a:moveTo>
                    <a:pt x="0" y="0"/>
                  </a:moveTo>
                  <a:lnTo>
                    <a:pt x="3594" y="1270"/>
                  </a:lnTo>
                  <a:lnTo>
                    <a:pt x="7150" y="1993"/>
                  </a:lnTo>
                  <a:lnTo>
                    <a:pt x="359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7" name="object 577"/>
            <p:cNvSpPr/>
            <p:nvPr/>
          </p:nvSpPr>
          <p:spPr>
            <a:xfrm>
              <a:off x="5903436" y="1295549"/>
              <a:ext cx="39243" cy="28879"/>
            </a:xfrm>
            <a:custGeom>
              <a:avLst/>
              <a:gdLst/>
              <a:ahLst/>
              <a:cxnLst/>
              <a:rect l="l" t="t" r="r" b="b"/>
              <a:pathLst>
                <a:path w="39242" h="28879">
                  <a:moveTo>
                    <a:pt x="6083" y="2819"/>
                  </a:moveTo>
                  <a:lnTo>
                    <a:pt x="0" y="0"/>
                  </a:lnTo>
                  <a:lnTo>
                    <a:pt x="7594" y="5638"/>
                  </a:lnTo>
                  <a:lnTo>
                    <a:pt x="16776" y="12788"/>
                  </a:lnTo>
                  <a:lnTo>
                    <a:pt x="28752" y="22453"/>
                  </a:lnTo>
                  <a:lnTo>
                    <a:pt x="32893" y="25260"/>
                  </a:lnTo>
                  <a:lnTo>
                    <a:pt x="37236" y="28879"/>
                  </a:lnTo>
                  <a:lnTo>
                    <a:pt x="39243" y="28879"/>
                  </a:lnTo>
                  <a:lnTo>
                    <a:pt x="35687" y="25984"/>
                  </a:lnTo>
                  <a:lnTo>
                    <a:pt x="28752" y="19710"/>
                  </a:lnTo>
                  <a:lnTo>
                    <a:pt x="22428" y="14071"/>
                  </a:lnTo>
                  <a:lnTo>
                    <a:pt x="11671" y="6438"/>
                  </a:lnTo>
                  <a:lnTo>
                    <a:pt x="6083" y="2819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8" name="object 578"/>
            <p:cNvSpPr/>
            <p:nvPr/>
          </p:nvSpPr>
          <p:spPr>
            <a:xfrm>
              <a:off x="5942681" y="1323603"/>
              <a:ext cx="1308" cy="825"/>
            </a:xfrm>
            <a:custGeom>
              <a:avLst/>
              <a:gdLst/>
              <a:ahLst/>
              <a:cxnLst/>
              <a:rect l="l" t="t" r="r" b="b"/>
              <a:pathLst>
                <a:path w="1308" h="825">
                  <a:moveTo>
                    <a:pt x="0" y="0"/>
                  </a:moveTo>
                  <a:lnTo>
                    <a:pt x="787" y="825"/>
                  </a:lnTo>
                  <a:lnTo>
                    <a:pt x="1308" y="825"/>
                  </a:lnTo>
                  <a:lnTo>
                    <a:pt x="13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9" name="object 579"/>
            <p:cNvSpPr/>
            <p:nvPr/>
          </p:nvSpPr>
          <p:spPr>
            <a:xfrm>
              <a:off x="5924346" y="1300633"/>
              <a:ext cx="15544" cy="19685"/>
            </a:xfrm>
            <a:custGeom>
              <a:avLst/>
              <a:gdLst/>
              <a:ahLst/>
              <a:cxnLst/>
              <a:rect l="l" t="t" r="r" b="b"/>
              <a:pathLst>
                <a:path w="15544" h="19685">
                  <a:moveTo>
                    <a:pt x="10680" y="14630"/>
                  </a:moveTo>
                  <a:lnTo>
                    <a:pt x="15544" y="19685"/>
                  </a:lnTo>
                  <a:lnTo>
                    <a:pt x="13550" y="16878"/>
                  </a:lnTo>
                  <a:lnTo>
                    <a:pt x="9944" y="10553"/>
                  </a:lnTo>
                  <a:lnTo>
                    <a:pt x="8458" y="9029"/>
                  </a:lnTo>
                  <a:lnTo>
                    <a:pt x="5613" y="4914"/>
                  </a:lnTo>
                  <a:lnTo>
                    <a:pt x="2793" y="1358"/>
                  </a:lnTo>
                  <a:lnTo>
                    <a:pt x="0" y="0"/>
                  </a:lnTo>
                  <a:lnTo>
                    <a:pt x="6375" y="9753"/>
                  </a:lnTo>
                  <a:lnTo>
                    <a:pt x="10680" y="1463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0" name="object 580"/>
            <p:cNvSpPr/>
            <p:nvPr/>
          </p:nvSpPr>
          <p:spPr>
            <a:xfrm>
              <a:off x="5916677" y="1297848"/>
              <a:ext cx="16827" cy="18084"/>
            </a:xfrm>
            <a:custGeom>
              <a:avLst/>
              <a:gdLst/>
              <a:ahLst/>
              <a:cxnLst/>
              <a:rect l="l" t="t" r="r" b="b"/>
              <a:pathLst>
                <a:path w="16827" h="18084">
                  <a:moveTo>
                    <a:pt x="0" y="0"/>
                  </a:moveTo>
                  <a:lnTo>
                    <a:pt x="2044" y="3340"/>
                  </a:lnTo>
                  <a:lnTo>
                    <a:pt x="4876" y="7708"/>
                  </a:lnTo>
                  <a:lnTo>
                    <a:pt x="9182" y="11315"/>
                  </a:lnTo>
                  <a:lnTo>
                    <a:pt x="12750" y="14566"/>
                  </a:lnTo>
                  <a:lnTo>
                    <a:pt x="16827" y="18084"/>
                  </a:lnTo>
                  <a:lnTo>
                    <a:pt x="14046" y="14566"/>
                  </a:lnTo>
                  <a:lnTo>
                    <a:pt x="8420" y="7708"/>
                  </a:lnTo>
                  <a:lnTo>
                    <a:pt x="3530" y="13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1" name="object 581"/>
            <p:cNvSpPr/>
            <p:nvPr/>
          </p:nvSpPr>
          <p:spPr>
            <a:xfrm>
              <a:off x="5940673" y="1306750"/>
              <a:ext cx="5562" cy="10007"/>
            </a:xfrm>
            <a:custGeom>
              <a:avLst/>
              <a:gdLst/>
              <a:ahLst/>
              <a:cxnLst/>
              <a:rect l="l" t="t" r="r" b="b"/>
              <a:pathLst>
                <a:path w="5562" h="10007">
                  <a:moveTo>
                    <a:pt x="469" y="3632"/>
                  </a:moveTo>
                  <a:lnTo>
                    <a:pt x="5562" y="10007"/>
                  </a:lnTo>
                  <a:lnTo>
                    <a:pt x="5562" y="6400"/>
                  </a:lnTo>
                  <a:lnTo>
                    <a:pt x="4864" y="2908"/>
                  </a:lnTo>
                  <a:lnTo>
                    <a:pt x="0" y="0"/>
                  </a:lnTo>
                  <a:lnTo>
                    <a:pt x="469" y="3632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2" name="object 582"/>
            <p:cNvSpPr/>
            <p:nvPr/>
          </p:nvSpPr>
          <p:spPr>
            <a:xfrm>
              <a:off x="5935563" y="1305553"/>
              <a:ext cx="4368" cy="2781"/>
            </a:xfrm>
            <a:custGeom>
              <a:avLst/>
              <a:gdLst/>
              <a:ahLst/>
              <a:cxnLst/>
              <a:rect l="l" t="t" r="r" b="b"/>
              <a:pathLst>
                <a:path w="4368" h="2781">
                  <a:moveTo>
                    <a:pt x="0" y="0"/>
                  </a:moveTo>
                  <a:lnTo>
                    <a:pt x="1079" y="381"/>
                  </a:lnTo>
                  <a:lnTo>
                    <a:pt x="774" y="0"/>
                  </a:lnTo>
                  <a:lnTo>
                    <a:pt x="0" y="0"/>
                  </a:lnTo>
                  <a:close/>
                </a:path>
                <a:path w="4368" h="2781">
                  <a:moveTo>
                    <a:pt x="2336" y="1981"/>
                  </a:moveTo>
                  <a:lnTo>
                    <a:pt x="2870" y="1981"/>
                  </a:lnTo>
                  <a:lnTo>
                    <a:pt x="3568" y="2781"/>
                  </a:lnTo>
                  <a:lnTo>
                    <a:pt x="4368" y="2781"/>
                  </a:lnTo>
                  <a:lnTo>
                    <a:pt x="3568" y="1206"/>
                  </a:lnTo>
                  <a:lnTo>
                    <a:pt x="1079" y="381"/>
                  </a:lnTo>
                  <a:lnTo>
                    <a:pt x="2336" y="1981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3" name="object 583"/>
            <p:cNvSpPr/>
            <p:nvPr/>
          </p:nvSpPr>
          <p:spPr>
            <a:xfrm>
              <a:off x="5928668" y="1302701"/>
              <a:ext cx="2832" cy="2044"/>
            </a:xfrm>
            <a:custGeom>
              <a:avLst/>
              <a:gdLst/>
              <a:ahLst/>
              <a:cxnLst/>
              <a:rect l="l" t="t" r="r" b="b"/>
              <a:pathLst>
                <a:path w="2832" h="2044">
                  <a:moveTo>
                    <a:pt x="2057" y="2044"/>
                  </a:moveTo>
                  <a:lnTo>
                    <a:pt x="2832" y="2044"/>
                  </a:lnTo>
                  <a:lnTo>
                    <a:pt x="1282" y="825"/>
                  </a:lnTo>
                  <a:lnTo>
                    <a:pt x="0" y="0"/>
                  </a:lnTo>
                  <a:lnTo>
                    <a:pt x="2057" y="2044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4" name="object 584"/>
            <p:cNvSpPr/>
            <p:nvPr/>
          </p:nvSpPr>
          <p:spPr>
            <a:xfrm>
              <a:off x="5899045" y="1287182"/>
              <a:ext cx="14808" cy="7645"/>
            </a:xfrm>
            <a:custGeom>
              <a:avLst/>
              <a:gdLst/>
              <a:ahLst/>
              <a:cxnLst/>
              <a:rect l="l" t="t" r="r" b="b"/>
              <a:pathLst>
                <a:path w="14808" h="7645">
                  <a:moveTo>
                    <a:pt x="0" y="0"/>
                  </a:moveTo>
                  <a:lnTo>
                    <a:pt x="2844" y="1422"/>
                  </a:lnTo>
                  <a:lnTo>
                    <a:pt x="9182" y="4330"/>
                  </a:lnTo>
                  <a:lnTo>
                    <a:pt x="14808" y="7645"/>
                  </a:lnTo>
                  <a:lnTo>
                    <a:pt x="13309" y="4330"/>
                  </a:lnTo>
                  <a:lnTo>
                    <a:pt x="6375" y="14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5" name="object 585"/>
            <p:cNvSpPr/>
            <p:nvPr/>
          </p:nvSpPr>
          <p:spPr>
            <a:xfrm>
              <a:off x="5913127" y="1286378"/>
              <a:ext cx="9182" cy="7924"/>
            </a:xfrm>
            <a:custGeom>
              <a:avLst/>
              <a:gdLst/>
              <a:ahLst/>
              <a:cxnLst/>
              <a:rect l="l" t="t" r="r" b="b"/>
              <a:pathLst>
                <a:path w="9182" h="7924">
                  <a:moveTo>
                    <a:pt x="5588" y="4406"/>
                  </a:moveTo>
                  <a:lnTo>
                    <a:pt x="736" y="0"/>
                  </a:lnTo>
                  <a:lnTo>
                    <a:pt x="0" y="800"/>
                  </a:lnTo>
                  <a:lnTo>
                    <a:pt x="2844" y="2844"/>
                  </a:lnTo>
                  <a:lnTo>
                    <a:pt x="6413" y="7924"/>
                  </a:lnTo>
                  <a:lnTo>
                    <a:pt x="9182" y="7924"/>
                  </a:lnTo>
                  <a:lnTo>
                    <a:pt x="5588" y="4406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6" name="object 586"/>
            <p:cNvSpPr/>
            <p:nvPr/>
          </p:nvSpPr>
          <p:spPr>
            <a:xfrm>
              <a:off x="5925864" y="1287176"/>
              <a:ext cx="2006" cy="7683"/>
            </a:xfrm>
            <a:custGeom>
              <a:avLst/>
              <a:gdLst/>
              <a:ahLst/>
              <a:cxnLst/>
              <a:rect l="l" t="t" r="r" b="b"/>
              <a:pathLst>
                <a:path w="2006" h="7683">
                  <a:moveTo>
                    <a:pt x="0" y="4330"/>
                  </a:moveTo>
                  <a:lnTo>
                    <a:pt x="749" y="7683"/>
                  </a:lnTo>
                  <a:lnTo>
                    <a:pt x="2006" y="7683"/>
                  </a:lnTo>
                  <a:lnTo>
                    <a:pt x="1282" y="4838"/>
                  </a:lnTo>
                  <a:lnTo>
                    <a:pt x="2006" y="673"/>
                  </a:lnTo>
                  <a:lnTo>
                    <a:pt x="0" y="0"/>
                  </a:lnTo>
                  <a:lnTo>
                    <a:pt x="0" y="433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7" name="object 587"/>
            <p:cNvSpPr/>
            <p:nvPr/>
          </p:nvSpPr>
          <p:spPr>
            <a:xfrm>
              <a:off x="5928667" y="1289958"/>
              <a:ext cx="2057" cy="4902"/>
            </a:xfrm>
            <a:custGeom>
              <a:avLst/>
              <a:gdLst/>
              <a:ahLst/>
              <a:cxnLst/>
              <a:rect l="l" t="t" r="r" b="b"/>
              <a:pathLst>
                <a:path w="2057" h="4902">
                  <a:moveTo>
                    <a:pt x="0" y="2806"/>
                  </a:moveTo>
                  <a:lnTo>
                    <a:pt x="1295" y="4902"/>
                  </a:lnTo>
                  <a:lnTo>
                    <a:pt x="2057" y="825"/>
                  </a:lnTo>
                  <a:lnTo>
                    <a:pt x="0" y="0"/>
                  </a:lnTo>
                  <a:lnTo>
                    <a:pt x="0" y="2806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8" name="object 588"/>
            <p:cNvSpPr/>
            <p:nvPr/>
          </p:nvSpPr>
          <p:spPr>
            <a:xfrm>
              <a:off x="5931508" y="1290737"/>
              <a:ext cx="3517" cy="4813"/>
            </a:xfrm>
            <a:custGeom>
              <a:avLst/>
              <a:gdLst/>
              <a:ahLst/>
              <a:cxnLst/>
              <a:rect l="l" t="t" r="r" b="b"/>
              <a:pathLst>
                <a:path w="3517" h="4813">
                  <a:moveTo>
                    <a:pt x="0" y="4813"/>
                  </a:moveTo>
                  <a:lnTo>
                    <a:pt x="1993" y="4813"/>
                  </a:lnTo>
                  <a:lnTo>
                    <a:pt x="3517" y="774"/>
                  </a:lnTo>
                  <a:lnTo>
                    <a:pt x="0" y="0"/>
                  </a:lnTo>
                  <a:lnTo>
                    <a:pt x="0" y="4813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9" name="object 589"/>
            <p:cNvSpPr/>
            <p:nvPr/>
          </p:nvSpPr>
          <p:spPr>
            <a:xfrm>
              <a:off x="5936331" y="1291511"/>
              <a:ext cx="4813" cy="4864"/>
            </a:xfrm>
            <a:custGeom>
              <a:avLst/>
              <a:gdLst/>
              <a:ahLst/>
              <a:cxnLst/>
              <a:rect l="l" t="t" r="r" b="b"/>
              <a:pathLst>
                <a:path w="4813" h="4864">
                  <a:moveTo>
                    <a:pt x="0" y="4038"/>
                  </a:moveTo>
                  <a:lnTo>
                    <a:pt x="2794" y="4864"/>
                  </a:lnTo>
                  <a:lnTo>
                    <a:pt x="4813" y="495"/>
                  </a:lnTo>
                  <a:lnTo>
                    <a:pt x="787" y="0"/>
                  </a:lnTo>
                  <a:lnTo>
                    <a:pt x="0" y="4038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0" name="object 590"/>
            <p:cNvSpPr/>
            <p:nvPr/>
          </p:nvSpPr>
          <p:spPr>
            <a:xfrm>
              <a:off x="5918700" y="1286372"/>
              <a:ext cx="5651" cy="7924"/>
            </a:xfrm>
            <a:custGeom>
              <a:avLst/>
              <a:gdLst/>
              <a:ahLst/>
              <a:cxnLst/>
              <a:rect l="l" t="t" r="r" b="b"/>
              <a:pathLst>
                <a:path w="5651" h="7924">
                  <a:moveTo>
                    <a:pt x="5651" y="7924"/>
                  </a:moveTo>
                  <a:lnTo>
                    <a:pt x="3606" y="800"/>
                  </a:lnTo>
                  <a:lnTo>
                    <a:pt x="0" y="0"/>
                  </a:lnTo>
                  <a:lnTo>
                    <a:pt x="5651" y="7924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1" name="object 591"/>
            <p:cNvSpPr/>
            <p:nvPr/>
          </p:nvSpPr>
          <p:spPr>
            <a:xfrm>
              <a:off x="5923793" y="1287178"/>
              <a:ext cx="558" cy="1422"/>
            </a:xfrm>
            <a:custGeom>
              <a:avLst/>
              <a:gdLst/>
              <a:ahLst/>
              <a:cxnLst/>
              <a:rect l="l" t="t" r="r" b="b"/>
              <a:pathLst>
                <a:path w="558" h="1422">
                  <a:moveTo>
                    <a:pt x="0" y="0"/>
                  </a:moveTo>
                  <a:lnTo>
                    <a:pt x="558" y="1422"/>
                  </a:lnTo>
                  <a:lnTo>
                    <a:pt x="55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2" name="object 592"/>
            <p:cNvSpPr/>
            <p:nvPr/>
          </p:nvSpPr>
          <p:spPr>
            <a:xfrm>
              <a:off x="5928667" y="1287848"/>
              <a:ext cx="2057" cy="762"/>
            </a:xfrm>
            <a:custGeom>
              <a:avLst/>
              <a:gdLst/>
              <a:ahLst/>
              <a:cxnLst/>
              <a:rect l="l" t="t" r="r" b="b"/>
              <a:pathLst>
                <a:path w="2057" h="762">
                  <a:moveTo>
                    <a:pt x="0" y="0"/>
                  </a:moveTo>
                  <a:lnTo>
                    <a:pt x="0" y="762"/>
                  </a:lnTo>
                  <a:lnTo>
                    <a:pt x="1295" y="762"/>
                  </a:lnTo>
                  <a:lnTo>
                    <a:pt x="20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3" name="object 593"/>
            <p:cNvSpPr/>
            <p:nvPr/>
          </p:nvSpPr>
          <p:spPr>
            <a:xfrm>
              <a:off x="5918696" y="1267756"/>
              <a:ext cx="5092" cy="12509"/>
            </a:xfrm>
            <a:custGeom>
              <a:avLst/>
              <a:gdLst/>
              <a:ahLst/>
              <a:cxnLst/>
              <a:rect l="l" t="t" r="r" b="b"/>
              <a:pathLst>
                <a:path w="5092" h="12509">
                  <a:moveTo>
                    <a:pt x="0" y="6083"/>
                  </a:moveTo>
                  <a:lnTo>
                    <a:pt x="0" y="8915"/>
                  </a:lnTo>
                  <a:lnTo>
                    <a:pt x="1511" y="12509"/>
                  </a:lnTo>
                  <a:lnTo>
                    <a:pt x="5092" y="12509"/>
                  </a:lnTo>
                  <a:lnTo>
                    <a:pt x="4343" y="9601"/>
                  </a:lnTo>
                  <a:lnTo>
                    <a:pt x="3606" y="6083"/>
                  </a:lnTo>
                  <a:lnTo>
                    <a:pt x="2298" y="3517"/>
                  </a:lnTo>
                  <a:lnTo>
                    <a:pt x="0" y="0"/>
                  </a:lnTo>
                  <a:lnTo>
                    <a:pt x="0" y="6083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4" name="object 594"/>
            <p:cNvSpPr/>
            <p:nvPr/>
          </p:nvSpPr>
          <p:spPr>
            <a:xfrm>
              <a:off x="5924348" y="1272618"/>
              <a:ext cx="5080" cy="8115"/>
            </a:xfrm>
            <a:custGeom>
              <a:avLst/>
              <a:gdLst/>
              <a:ahLst/>
              <a:cxnLst/>
              <a:rect l="l" t="t" r="r" b="b"/>
              <a:pathLst>
                <a:path w="5079" h="8115">
                  <a:moveTo>
                    <a:pt x="2794" y="0"/>
                  </a:moveTo>
                  <a:lnTo>
                    <a:pt x="749" y="3251"/>
                  </a:lnTo>
                  <a:lnTo>
                    <a:pt x="0" y="7658"/>
                  </a:lnTo>
                  <a:lnTo>
                    <a:pt x="1511" y="8115"/>
                  </a:lnTo>
                  <a:lnTo>
                    <a:pt x="2794" y="3251"/>
                  </a:lnTo>
                  <a:lnTo>
                    <a:pt x="5080" y="0"/>
                  </a:lnTo>
                  <a:lnTo>
                    <a:pt x="2794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5" name="object 595"/>
            <p:cNvSpPr/>
            <p:nvPr/>
          </p:nvSpPr>
          <p:spPr>
            <a:xfrm>
              <a:off x="5927874" y="1269746"/>
              <a:ext cx="12801" cy="10985"/>
            </a:xfrm>
            <a:custGeom>
              <a:avLst/>
              <a:gdLst/>
              <a:ahLst/>
              <a:cxnLst/>
              <a:rect l="l" t="t" r="r" b="b"/>
              <a:pathLst>
                <a:path w="12801" h="10985">
                  <a:moveTo>
                    <a:pt x="10020" y="825"/>
                  </a:moveTo>
                  <a:lnTo>
                    <a:pt x="4317" y="5410"/>
                  </a:lnTo>
                  <a:lnTo>
                    <a:pt x="0" y="10985"/>
                  </a:lnTo>
                  <a:lnTo>
                    <a:pt x="2082" y="10985"/>
                  </a:lnTo>
                  <a:lnTo>
                    <a:pt x="5626" y="6121"/>
                  </a:lnTo>
                  <a:lnTo>
                    <a:pt x="10020" y="2247"/>
                  </a:lnTo>
                  <a:lnTo>
                    <a:pt x="12801" y="825"/>
                  </a:lnTo>
                  <a:lnTo>
                    <a:pt x="10020" y="0"/>
                  </a:lnTo>
                  <a:lnTo>
                    <a:pt x="10020" y="825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6" name="object 596"/>
            <p:cNvSpPr/>
            <p:nvPr/>
          </p:nvSpPr>
          <p:spPr>
            <a:xfrm>
              <a:off x="5899853" y="1267757"/>
              <a:ext cx="17576" cy="11722"/>
            </a:xfrm>
            <a:custGeom>
              <a:avLst/>
              <a:gdLst/>
              <a:ahLst/>
              <a:cxnLst/>
              <a:rect l="l" t="t" r="r" b="b"/>
              <a:pathLst>
                <a:path w="17576" h="11722">
                  <a:moveTo>
                    <a:pt x="2768" y="1511"/>
                  </a:moveTo>
                  <a:lnTo>
                    <a:pt x="5575" y="3606"/>
                  </a:lnTo>
                  <a:lnTo>
                    <a:pt x="9664" y="6908"/>
                  </a:lnTo>
                  <a:lnTo>
                    <a:pt x="13271" y="10998"/>
                  </a:lnTo>
                  <a:lnTo>
                    <a:pt x="17576" y="11722"/>
                  </a:lnTo>
                  <a:lnTo>
                    <a:pt x="17576" y="10261"/>
                  </a:lnTo>
                  <a:lnTo>
                    <a:pt x="9194" y="4864"/>
                  </a:lnTo>
                  <a:lnTo>
                    <a:pt x="0" y="0"/>
                  </a:lnTo>
                  <a:lnTo>
                    <a:pt x="2768" y="1511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7" name="object 597"/>
            <p:cNvSpPr/>
            <p:nvPr/>
          </p:nvSpPr>
          <p:spPr>
            <a:xfrm>
              <a:off x="5935030" y="1279471"/>
              <a:ext cx="2870" cy="1270"/>
            </a:xfrm>
            <a:custGeom>
              <a:avLst/>
              <a:gdLst/>
              <a:ahLst/>
              <a:cxnLst/>
              <a:rect l="l" t="t" r="r" b="b"/>
              <a:pathLst>
                <a:path w="2870" h="1269">
                  <a:moveTo>
                    <a:pt x="0" y="762"/>
                  </a:moveTo>
                  <a:lnTo>
                    <a:pt x="2870" y="1270"/>
                  </a:lnTo>
                  <a:lnTo>
                    <a:pt x="2870" y="762"/>
                  </a:lnTo>
                  <a:lnTo>
                    <a:pt x="0" y="0"/>
                  </a:lnTo>
                  <a:lnTo>
                    <a:pt x="0" y="762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8" name="object 598"/>
            <p:cNvSpPr/>
            <p:nvPr/>
          </p:nvSpPr>
          <p:spPr>
            <a:xfrm>
              <a:off x="5937107" y="1281572"/>
              <a:ext cx="5575" cy="762"/>
            </a:xfrm>
            <a:custGeom>
              <a:avLst/>
              <a:gdLst/>
              <a:ahLst/>
              <a:cxnLst/>
              <a:rect l="l" t="t" r="r" b="b"/>
              <a:pathLst>
                <a:path w="5575" h="762">
                  <a:moveTo>
                    <a:pt x="787" y="0"/>
                  </a:moveTo>
                  <a:lnTo>
                    <a:pt x="0" y="0"/>
                  </a:lnTo>
                  <a:lnTo>
                    <a:pt x="2781" y="762"/>
                  </a:lnTo>
                  <a:lnTo>
                    <a:pt x="5575" y="762"/>
                  </a:lnTo>
                  <a:lnTo>
                    <a:pt x="2019" y="0"/>
                  </a:lnTo>
                  <a:lnTo>
                    <a:pt x="787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9" name="object 599"/>
            <p:cNvSpPr/>
            <p:nvPr/>
          </p:nvSpPr>
          <p:spPr>
            <a:xfrm>
              <a:off x="5943988" y="1279476"/>
              <a:ext cx="14338" cy="3517"/>
            </a:xfrm>
            <a:custGeom>
              <a:avLst/>
              <a:gdLst/>
              <a:ahLst/>
              <a:cxnLst/>
              <a:rect l="l" t="t" r="r" b="b"/>
              <a:pathLst>
                <a:path w="14338" h="3517">
                  <a:moveTo>
                    <a:pt x="11976" y="0"/>
                  </a:moveTo>
                  <a:lnTo>
                    <a:pt x="9182" y="0"/>
                  </a:lnTo>
                  <a:lnTo>
                    <a:pt x="4305" y="1257"/>
                  </a:lnTo>
                  <a:lnTo>
                    <a:pt x="5105" y="1257"/>
                  </a:lnTo>
                  <a:lnTo>
                    <a:pt x="2247" y="2095"/>
                  </a:lnTo>
                  <a:lnTo>
                    <a:pt x="0" y="2857"/>
                  </a:lnTo>
                  <a:lnTo>
                    <a:pt x="5867" y="3517"/>
                  </a:lnTo>
                  <a:lnTo>
                    <a:pt x="9956" y="2095"/>
                  </a:lnTo>
                  <a:lnTo>
                    <a:pt x="14338" y="0"/>
                  </a:lnTo>
                  <a:lnTo>
                    <a:pt x="11976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0" name="object 600"/>
            <p:cNvSpPr/>
            <p:nvPr/>
          </p:nvSpPr>
          <p:spPr>
            <a:xfrm>
              <a:off x="5903443" y="1260095"/>
              <a:ext cx="13982" cy="9169"/>
            </a:xfrm>
            <a:custGeom>
              <a:avLst/>
              <a:gdLst/>
              <a:ahLst/>
              <a:cxnLst/>
              <a:rect l="l" t="t" r="r" b="b"/>
              <a:pathLst>
                <a:path w="13982" h="9169">
                  <a:moveTo>
                    <a:pt x="8369" y="4063"/>
                  </a:moveTo>
                  <a:lnTo>
                    <a:pt x="13982" y="9169"/>
                  </a:lnTo>
                  <a:lnTo>
                    <a:pt x="13233" y="5638"/>
                  </a:lnTo>
                  <a:lnTo>
                    <a:pt x="6070" y="2006"/>
                  </a:lnTo>
                  <a:lnTo>
                    <a:pt x="2717" y="495"/>
                  </a:lnTo>
                  <a:lnTo>
                    <a:pt x="0" y="0"/>
                  </a:lnTo>
                  <a:lnTo>
                    <a:pt x="8369" y="4063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1" name="object 601"/>
            <p:cNvSpPr/>
            <p:nvPr/>
          </p:nvSpPr>
          <p:spPr>
            <a:xfrm>
              <a:off x="5941938" y="1250076"/>
              <a:ext cx="11264" cy="12801"/>
            </a:xfrm>
            <a:custGeom>
              <a:avLst/>
              <a:gdLst/>
              <a:ahLst/>
              <a:cxnLst/>
              <a:rect l="l" t="t" r="r" b="b"/>
              <a:pathLst>
                <a:path w="11264" h="12801">
                  <a:moveTo>
                    <a:pt x="3568" y="11290"/>
                  </a:moveTo>
                  <a:lnTo>
                    <a:pt x="7150" y="10515"/>
                  </a:lnTo>
                  <a:lnTo>
                    <a:pt x="11264" y="7150"/>
                  </a:lnTo>
                  <a:lnTo>
                    <a:pt x="9969" y="3619"/>
                  </a:lnTo>
                  <a:lnTo>
                    <a:pt x="7150" y="0"/>
                  </a:lnTo>
                  <a:lnTo>
                    <a:pt x="7912" y="2120"/>
                  </a:lnTo>
                  <a:lnTo>
                    <a:pt x="5600" y="5765"/>
                  </a:lnTo>
                  <a:lnTo>
                    <a:pt x="3568" y="7150"/>
                  </a:lnTo>
                  <a:lnTo>
                    <a:pt x="1523" y="10020"/>
                  </a:lnTo>
                  <a:lnTo>
                    <a:pt x="0" y="12801"/>
                  </a:lnTo>
                  <a:lnTo>
                    <a:pt x="3568" y="1129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2" name="object 602"/>
            <p:cNvSpPr/>
            <p:nvPr/>
          </p:nvSpPr>
          <p:spPr>
            <a:xfrm>
              <a:off x="6106537" y="1280736"/>
              <a:ext cx="14058" cy="12026"/>
            </a:xfrm>
            <a:custGeom>
              <a:avLst/>
              <a:gdLst/>
              <a:ahLst/>
              <a:cxnLst/>
              <a:rect l="l" t="t" r="r" b="b"/>
              <a:pathLst>
                <a:path w="14058" h="12026">
                  <a:moveTo>
                    <a:pt x="4064" y="0"/>
                  </a:moveTo>
                  <a:lnTo>
                    <a:pt x="1270" y="0"/>
                  </a:lnTo>
                  <a:lnTo>
                    <a:pt x="0" y="2260"/>
                  </a:lnTo>
                  <a:lnTo>
                    <a:pt x="1270" y="5130"/>
                  </a:lnTo>
                  <a:lnTo>
                    <a:pt x="4064" y="7112"/>
                  </a:lnTo>
                  <a:lnTo>
                    <a:pt x="7112" y="8458"/>
                  </a:lnTo>
                  <a:lnTo>
                    <a:pt x="14058" y="12026"/>
                  </a:lnTo>
                  <a:lnTo>
                    <a:pt x="9994" y="8458"/>
                  </a:lnTo>
                  <a:lnTo>
                    <a:pt x="6413" y="4330"/>
                  </a:lnTo>
                  <a:lnTo>
                    <a:pt x="8432" y="1587"/>
                  </a:lnTo>
                  <a:lnTo>
                    <a:pt x="9232" y="1587"/>
                  </a:lnTo>
                  <a:lnTo>
                    <a:pt x="4064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3" name="object 603"/>
            <p:cNvSpPr/>
            <p:nvPr/>
          </p:nvSpPr>
          <p:spPr>
            <a:xfrm>
              <a:off x="6100932" y="1283588"/>
              <a:ext cx="15595" cy="7924"/>
            </a:xfrm>
            <a:custGeom>
              <a:avLst/>
              <a:gdLst/>
              <a:ahLst/>
              <a:cxnLst/>
              <a:rect l="l" t="t" r="r" b="b"/>
              <a:pathLst>
                <a:path w="15595" h="7924">
                  <a:moveTo>
                    <a:pt x="4864" y="6375"/>
                  </a:moveTo>
                  <a:lnTo>
                    <a:pt x="15595" y="7924"/>
                  </a:lnTo>
                  <a:lnTo>
                    <a:pt x="9169" y="4254"/>
                  </a:lnTo>
                  <a:lnTo>
                    <a:pt x="4864" y="0"/>
                  </a:lnTo>
                  <a:lnTo>
                    <a:pt x="2819" y="0"/>
                  </a:lnTo>
                  <a:lnTo>
                    <a:pt x="0" y="1460"/>
                  </a:lnTo>
                  <a:lnTo>
                    <a:pt x="1308" y="4254"/>
                  </a:lnTo>
                  <a:lnTo>
                    <a:pt x="4864" y="6375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4" name="object 604"/>
            <p:cNvSpPr/>
            <p:nvPr/>
          </p:nvSpPr>
          <p:spPr>
            <a:xfrm>
              <a:off x="6059375" y="1273375"/>
              <a:ext cx="40843" cy="11671"/>
            </a:xfrm>
            <a:custGeom>
              <a:avLst/>
              <a:gdLst/>
              <a:ahLst/>
              <a:cxnLst/>
              <a:rect l="l" t="t" r="r" b="b"/>
              <a:pathLst>
                <a:path w="40843" h="11671">
                  <a:moveTo>
                    <a:pt x="40843" y="10972"/>
                  </a:moveTo>
                  <a:lnTo>
                    <a:pt x="28778" y="7365"/>
                  </a:lnTo>
                  <a:lnTo>
                    <a:pt x="16789" y="4051"/>
                  </a:lnTo>
                  <a:lnTo>
                    <a:pt x="5041" y="1308"/>
                  </a:lnTo>
                  <a:lnTo>
                    <a:pt x="4330" y="520"/>
                  </a:lnTo>
                  <a:lnTo>
                    <a:pt x="11938" y="1790"/>
                  </a:lnTo>
                  <a:lnTo>
                    <a:pt x="24739" y="5384"/>
                  </a:lnTo>
                  <a:lnTo>
                    <a:pt x="38773" y="9626"/>
                  </a:lnTo>
                  <a:lnTo>
                    <a:pt x="33909" y="5384"/>
                  </a:lnTo>
                  <a:lnTo>
                    <a:pt x="28778" y="4051"/>
                  </a:lnTo>
                  <a:lnTo>
                    <a:pt x="23964" y="2489"/>
                  </a:lnTo>
                  <a:lnTo>
                    <a:pt x="17526" y="1308"/>
                  </a:lnTo>
                  <a:lnTo>
                    <a:pt x="11226" y="0"/>
                  </a:lnTo>
                  <a:lnTo>
                    <a:pt x="0" y="0"/>
                  </a:lnTo>
                  <a:lnTo>
                    <a:pt x="11226" y="4648"/>
                  </a:lnTo>
                  <a:lnTo>
                    <a:pt x="23177" y="9626"/>
                  </a:lnTo>
                  <a:lnTo>
                    <a:pt x="31623" y="11671"/>
                  </a:lnTo>
                  <a:lnTo>
                    <a:pt x="39497" y="11671"/>
                  </a:lnTo>
                  <a:lnTo>
                    <a:pt x="40843" y="10972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5" name="object 605"/>
            <p:cNvSpPr/>
            <p:nvPr/>
          </p:nvSpPr>
          <p:spPr>
            <a:xfrm>
              <a:off x="6089675" y="1271279"/>
              <a:ext cx="16840" cy="12306"/>
            </a:xfrm>
            <a:custGeom>
              <a:avLst/>
              <a:gdLst/>
              <a:ahLst/>
              <a:cxnLst/>
              <a:rect l="l" t="t" r="r" b="b"/>
              <a:pathLst>
                <a:path w="16840" h="12306">
                  <a:moveTo>
                    <a:pt x="6908" y="7442"/>
                  </a:moveTo>
                  <a:lnTo>
                    <a:pt x="1320" y="3403"/>
                  </a:lnTo>
                  <a:lnTo>
                    <a:pt x="2044" y="3403"/>
                  </a:lnTo>
                  <a:lnTo>
                    <a:pt x="7683" y="7442"/>
                  </a:lnTo>
                  <a:lnTo>
                    <a:pt x="14071" y="11722"/>
                  </a:lnTo>
                  <a:lnTo>
                    <a:pt x="16840" y="9461"/>
                  </a:lnTo>
                  <a:lnTo>
                    <a:pt x="14071" y="7442"/>
                  </a:lnTo>
                  <a:lnTo>
                    <a:pt x="11264" y="6146"/>
                  </a:lnTo>
                  <a:lnTo>
                    <a:pt x="4089" y="2565"/>
                  </a:lnTo>
                  <a:lnTo>
                    <a:pt x="0" y="0"/>
                  </a:lnTo>
                  <a:lnTo>
                    <a:pt x="0" y="2095"/>
                  </a:lnTo>
                  <a:lnTo>
                    <a:pt x="3556" y="6743"/>
                  </a:lnTo>
                  <a:lnTo>
                    <a:pt x="6350" y="9461"/>
                  </a:lnTo>
                  <a:lnTo>
                    <a:pt x="10515" y="12306"/>
                  </a:lnTo>
                  <a:lnTo>
                    <a:pt x="13284" y="11722"/>
                  </a:lnTo>
                  <a:lnTo>
                    <a:pt x="6908" y="7442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6" name="object 606"/>
            <p:cNvSpPr/>
            <p:nvPr/>
          </p:nvSpPr>
          <p:spPr>
            <a:xfrm>
              <a:off x="6135414" y="1307530"/>
              <a:ext cx="18376" cy="5689"/>
            </a:xfrm>
            <a:custGeom>
              <a:avLst/>
              <a:gdLst/>
              <a:ahLst/>
              <a:cxnLst/>
              <a:rect l="l" t="t" r="r" b="b"/>
              <a:pathLst>
                <a:path w="18376" h="5689">
                  <a:moveTo>
                    <a:pt x="0" y="0"/>
                  </a:moveTo>
                  <a:lnTo>
                    <a:pt x="5638" y="2857"/>
                  </a:lnTo>
                  <a:lnTo>
                    <a:pt x="10337" y="4876"/>
                  </a:lnTo>
                  <a:lnTo>
                    <a:pt x="18376" y="5689"/>
                  </a:lnTo>
                  <a:lnTo>
                    <a:pt x="13995" y="2857"/>
                  </a:lnTo>
                  <a:lnTo>
                    <a:pt x="9867" y="800"/>
                  </a:lnTo>
                  <a:lnTo>
                    <a:pt x="56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A75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7" name="object 607"/>
            <p:cNvSpPr/>
            <p:nvPr/>
          </p:nvSpPr>
          <p:spPr>
            <a:xfrm>
              <a:off x="6135414" y="1307530"/>
              <a:ext cx="18351" cy="5689"/>
            </a:xfrm>
            <a:custGeom>
              <a:avLst/>
              <a:gdLst/>
              <a:ahLst/>
              <a:cxnLst/>
              <a:rect l="l" t="t" r="r" b="b"/>
              <a:pathLst>
                <a:path w="18351" h="5689">
                  <a:moveTo>
                    <a:pt x="0" y="0"/>
                  </a:moveTo>
                  <a:lnTo>
                    <a:pt x="5638" y="0"/>
                  </a:lnTo>
                  <a:lnTo>
                    <a:pt x="9867" y="800"/>
                  </a:lnTo>
                  <a:lnTo>
                    <a:pt x="13995" y="2857"/>
                  </a:lnTo>
                  <a:lnTo>
                    <a:pt x="18351" y="5689"/>
                  </a:lnTo>
                  <a:lnTo>
                    <a:pt x="10337" y="4876"/>
                  </a:lnTo>
                  <a:lnTo>
                    <a:pt x="5638" y="2857"/>
                  </a:lnTo>
                  <a:lnTo>
                    <a:pt x="0" y="0"/>
                  </a:lnTo>
                  <a:close/>
                </a:path>
              </a:pathLst>
            </a:custGeom>
            <a:ln w="292">
              <a:solidFill>
                <a:srgbClr val="333332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8" name="object 608"/>
            <p:cNvSpPr/>
            <p:nvPr/>
          </p:nvSpPr>
          <p:spPr>
            <a:xfrm>
              <a:off x="6007224" y="1324429"/>
              <a:ext cx="14300" cy="7874"/>
            </a:xfrm>
            <a:custGeom>
              <a:avLst/>
              <a:gdLst/>
              <a:ahLst/>
              <a:cxnLst/>
              <a:rect l="l" t="t" r="r" b="b"/>
              <a:pathLst>
                <a:path w="14300" h="7874">
                  <a:moveTo>
                    <a:pt x="7162" y="7874"/>
                  </a:moveTo>
                  <a:lnTo>
                    <a:pt x="9994" y="7874"/>
                  </a:lnTo>
                  <a:lnTo>
                    <a:pt x="10731" y="7175"/>
                  </a:lnTo>
                  <a:lnTo>
                    <a:pt x="9232" y="4292"/>
                  </a:lnTo>
                  <a:lnTo>
                    <a:pt x="14300" y="4292"/>
                  </a:lnTo>
                  <a:lnTo>
                    <a:pt x="14300" y="1993"/>
                  </a:lnTo>
                  <a:lnTo>
                    <a:pt x="11506" y="723"/>
                  </a:lnTo>
                  <a:lnTo>
                    <a:pt x="7962" y="723"/>
                  </a:lnTo>
                  <a:lnTo>
                    <a:pt x="6426" y="1511"/>
                  </a:lnTo>
                  <a:lnTo>
                    <a:pt x="3606" y="0"/>
                  </a:lnTo>
                  <a:lnTo>
                    <a:pt x="0" y="0"/>
                  </a:lnTo>
                  <a:lnTo>
                    <a:pt x="2324" y="3556"/>
                  </a:lnTo>
                  <a:lnTo>
                    <a:pt x="5168" y="4292"/>
                  </a:lnTo>
                  <a:lnTo>
                    <a:pt x="5168" y="7175"/>
                  </a:lnTo>
                  <a:lnTo>
                    <a:pt x="7162" y="7874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9" name="object 609"/>
            <p:cNvSpPr/>
            <p:nvPr/>
          </p:nvSpPr>
          <p:spPr>
            <a:xfrm>
              <a:off x="6010045" y="1325935"/>
              <a:ext cx="9969" cy="5676"/>
            </a:xfrm>
            <a:custGeom>
              <a:avLst/>
              <a:gdLst/>
              <a:ahLst/>
              <a:cxnLst/>
              <a:rect l="l" t="t" r="r" b="b"/>
              <a:pathLst>
                <a:path w="9969" h="5676">
                  <a:moveTo>
                    <a:pt x="2844" y="2794"/>
                  </a:moveTo>
                  <a:lnTo>
                    <a:pt x="4356" y="5676"/>
                  </a:lnTo>
                  <a:lnTo>
                    <a:pt x="5143" y="2044"/>
                  </a:lnTo>
                  <a:lnTo>
                    <a:pt x="9969" y="2044"/>
                  </a:lnTo>
                  <a:lnTo>
                    <a:pt x="6400" y="1206"/>
                  </a:lnTo>
                  <a:lnTo>
                    <a:pt x="2844" y="0"/>
                  </a:lnTo>
                  <a:lnTo>
                    <a:pt x="787" y="0"/>
                  </a:lnTo>
                  <a:lnTo>
                    <a:pt x="0" y="1206"/>
                  </a:lnTo>
                  <a:lnTo>
                    <a:pt x="2844" y="2794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0" name="object 610"/>
            <p:cNvSpPr/>
            <p:nvPr/>
          </p:nvSpPr>
          <p:spPr>
            <a:xfrm>
              <a:off x="5538453" y="1705963"/>
              <a:ext cx="154457" cy="173583"/>
            </a:xfrm>
            <a:custGeom>
              <a:avLst/>
              <a:gdLst/>
              <a:ahLst/>
              <a:cxnLst/>
              <a:rect l="l" t="t" r="r" b="b"/>
              <a:pathLst>
                <a:path w="154457" h="173583">
                  <a:moveTo>
                    <a:pt x="1314" y="105603"/>
                  </a:moveTo>
                  <a:lnTo>
                    <a:pt x="4410" y="118463"/>
                  </a:lnTo>
                  <a:lnTo>
                    <a:pt x="9285" y="130392"/>
                  </a:lnTo>
                  <a:lnTo>
                    <a:pt x="15904" y="141191"/>
                  </a:lnTo>
                  <a:lnTo>
                    <a:pt x="24231" y="150660"/>
                  </a:lnTo>
                  <a:lnTo>
                    <a:pt x="31855" y="156934"/>
                  </a:lnTo>
                  <a:lnTo>
                    <a:pt x="41544" y="162767"/>
                  </a:lnTo>
                  <a:lnTo>
                    <a:pt x="52674" y="167409"/>
                  </a:lnTo>
                  <a:lnTo>
                    <a:pt x="65341" y="170799"/>
                  </a:lnTo>
                  <a:lnTo>
                    <a:pt x="79641" y="172877"/>
                  </a:lnTo>
                  <a:lnTo>
                    <a:pt x="95669" y="173583"/>
                  </a:lnTo>
                  <a:lnTo>
                    <a:pt x="105532" y="173259"/>
                  </a:lnTo>
                  <a:lnTo>
                    <a:pt x="119685" y="171815"/>
                  </a:lnTo>
                  <a:lnTo>
                    <a:pt x="133034" y="169545"/>
                  </a:lnTo>
                  <a:lnTo>
                    <a:pt x="144863" y="166816"/>
                  </a:lnTo>
                  <a:lnTo>
                    <a:pt x="154457" y="163995"/>
                  </a:lnTo>
                  <a:lnTo>
                    <a:pt x="154457" y="70866"/>
                  </a:lnTo>
                  <a:lnTo>
                    <a:pt x="87820" y="70866"/>
                  </a:lnTo>
                  <a:lnTo>
                    <a:pt x="87820" y="106210"/>
                  </a:lnTo>
                  <a:lnTo>
                    <a:pt x="110578" y="106210"/>
                  </a:lnTo>
                  <a:lnTo>
                    <a:pt x="110578" y="135534"/>
                  </a:lnTo>
                  <a:lnTo>
                    <a:pt x="108267" y="136525"/>
                  </a:lnTo>
                  <a:lnTo>
                    <a:pt x="102476" y="136994"/>
                  </a:lnTo>
                  <a:lnTo>
                    <a:pt x="96151" y="136994"/>
                  </a:lnTo>
                  <a:lnTo>
                    <a:pt x="89004" y="136570"/>
                  </a:lnTo>
                  <a:lnTo>
                    <a:pt x="75500" y="133054"/>
                  </a:lnTo>
                  <a:lnTo>
                    <a:pt x="64156" y="126134"/>
                  </a:lnTo>
                  <a:lnTo>
                    <a:pt x="55456" y="115993"/>
                  </a:lnTo>
                  <a:lnTo>
                    <a:pt x="49882" y="102813"/>
                  </a:lnTo>
                  <a:lnTo>
                    <a:pt x="47917" y="86779"/>
                  </a:lnTo>
                  <a:lnTo>
                    <a:pt x="48683" y="76426"/>
                  </a:lnTo>
                  <a:lnTo>
                    <a:pt x="53159" y="61954"/>
                  </a:lnTo>
                  <a:lnTo>
                    <a:pt x="61084" y="51019"/>
                  </a:lnTo>
                  <a:lnTo>
                    <a:pt x="71821" y="43437"/>
                  </a:lnTo>
                  <a:lnTo>
                    <a:pt x="84734" y="39022"/>
                  </a:lnTo>
                  <a:lnTo>
                    <a:pt x="99186" y="37592"/>
                  </a:lnTo>
                  <a:lnTo>
                    <a:pt x="103201" y="37638"/>
                  </a:lnTo>
                  <a:lnTo>
                    <a:pt x="118123" y="38809"/>
                  </a:lnTo>
                  <a:lnTo>
                    <a:pt x="129918" y="41322"/>
                  </a:lnTo>
                  <a:lnTo>
                    <a:pt x="139585" y="44856"/>
                  </a:lnTo>
                  <a:lnTo>
                    <a:pt x="148628" y="8331"/>
                  </a:lnTo>
                  <a:lnTo>
                    <a:pt x="141001" y="5377"/>
                  </a:lnTo>
                  <a:lnTo>
                    <a:pt x="129821" y="2637"/>
                  </a:lnTo>
                  <a:lnTo>
                    <a:pt x="115871" y="721"/>
                  </a:lnTo>
                  <a:lnTo>
                    <a:pt x="99453" y="0"/>
                  </a:lnTo>
                  <a:lnTo>
                    <a:pt x="91304" y="223"/>
                  </a:lnTo>
                  <a:lnTo>
                    <a:pt x="76317" y="1887"/>
                  </a:lnTo>
                  <a:lnTo>
                    <a:pt x="62180" y="5169"/>
                  </a:lnTo>
                  <a:lnTo>
                    <a:pt x="49062" y="10068"/>
                  </a:lnTo>
                  <a:lnTo>
                    <a:pt x="37133" y="16579"/>
                  </a:lnTo>
                  <a:lnTo>
                    <a:pt x="26562" y="24698"/>
                  </a:lnTo>
                  <a:lnTo>
                    <a:pt x="17517" y="34423"/>
                  </a:lnTo>
                  <a:lnTo>
                    <a:pt x="10170" y="45750"/>
                  </a:lnTo>
                  <a:lnTo>
                    <a:pt x="4688" y="58675"/>
                  </a:lnTo>
                  <a:lnTo>
                    <a:pt x="1241" y="73195"/>
                  </a:lnTo>
                  <a:lnTo>
                    <a:pt x="0" y="89306"/>
                  </a:lnTo>
                  <a:lnTo>
                    <a:pt x="34" y="92012"/>
                  </a:lnTo>
                  <a:lnTo>
                    <a:pt x="1314" y="10560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1" name="object 611"/>
            <p:cNvSpPr/>
            <p:nvPr/>
          </p:nvSpPr>
          <p:spPr>
            <a:xfrm>
              <a:off x="5699201" y="1704942"/>
              <a:ext cx="81762" cy="175602"/>
            </a:xfrm>
            <a:custGeom>
              <a:avLst/>
              <a:gdLst/>
              <a:ahLst/>
              <a:cxnLst/>
              <a:rect l="l" t="t" r="r" b="b"/>
              <a:pathLst>
                <a:path w="81762" h="175602">
                  <a:moveTo>
                    <a:pt x="65727" y="174293"/>
                  </a:moveTo>
                  <a:lnTo>
                    <a:pt x="81762" y="175602"/>
                  </a:lnTo>
                  <a:lnTo>
                    <a:pt x="71844" y="137261"/>
                  </a:lnTo>
                  <a:lnTo>
                    <a:pt x="61815" y="130378"/>
                  </a:lnTo>
                  <a:lnTo>
                    <a:pt x="54355" y="119451"/>
                  </a:lnTo>
                  <a:lnTo>
                    <a:pt x="51343" y="170520"/>
                  </a:lnTo>
                  <a:lnTo>
                    <a:pt x="65727" y="174293"/>
                  </a:lnTo>
                  <a:close/>
                </a:path>
                <a:path w="81762" h="175602">
                  <a:moveTo>
                    <a:pt x="96267" y="137000"/>
                  </a:moveTo>
                  <a:lnTo>
                    <a:pt x="84035" y="139522"/>
                  </a:lnTo>
                  <a:lnTo>
                    <a:pt x="83515" y="139522"/>
                  </a:lnTo>
                  <a:lnTo>
                    <a:pt x="71844" y="137261"/>
                  </a:lnTo>
                  <a:lnTo>
                    <a:pt x="81762" y="175602"/>
                  </a:lnTo>
                  <a:lnTo>
                    <a:pt x="82029" y="175602"/>
                  </a:lnTo>
                  <a:lnTo>
                    <a:pt x="93358" y="175031"/>
                  </a:lnTo>
                  <a:lnTo>
                    <a:pt x="107899" y="172405"/>
                  </a:lnTo>
                  <a:lnTo>
                    <a:pt x="121056" y="167736"/>
                  </a:lnTo>
                  <a:lnTo>
                    <a:pt x="132741" y="161123"/>
                  </a:lnTo>
                  <a:lnTo>
                    <a:pt x="142867" y="152663"/>
                  </a:lnTo>
                  <a:lnTo>
                    <a:pt x="151347" y="142453"/>
                  </a:lnTo>
                  <a:lnTo>
                    <a:pt x="158095" y="130591"/>
                  </a:lnTo>
                  <a:lnTo>
                    <a:pt x="163022" y="117175"/>
                  </a:lnTo>
                  <a:lnTo>
                    <a:pt x="166042" y="102301"/>
                  </a:lnTo>
                  <a:lnTo>
                    <a:pt x="167068" y="86067"/>
                  </a:lnTo>
                  <a:lnTo>
                    <a:pt x="166926" y="80466"/>
                  </a:lnTo>
                  <a:lnTo>
                    <a:pt x="165252" y="66345"/>
                  </a:lnTo>
                  <a:lnTo>
                    <a:pt x="161697" y="52914"/>
                  </a:lnTo>
                  <a:lnTo>
                    <a:pt x="156266" y="40433"/>
                  </a:lnTo>
                  <a:lnTo>
                    <a:pt x="148964" y="29159"/>
                  </a:lnTo>
                  <a:lnTo>
                    <a:pt x="139796" y="19354"/>
                  </a:lnTo>
                  <a:lnTo>
                    <a:pt x="128767" y="11275"/>
                  </a:lnTo>
                  <a:lnTo>
                    <a:pt x="115883" y="5184"/>
                  </a:lnTo>
                  <a:lnTo>
                    <a:pt x="101149" y="1339"/>
                  </a:lnTo>
                  <a:lnTo>
                    <a:pt x="84569" y="0"/>
                  </a:lnTo>
                  <a:lnTo>
                    <a:pt x="74179" y="538"/>
                  </a:lnTo>
                  <a:lnTo>
                    <a:pt x="59497" y="3332"/>
                  </a:lnTo>
                  <a:lnTo>
                    <a:pt x="46230" y="8336"/>
                  </a:lnTo>
                  <a:lnTo>
                    <a:pt x="34464" y="15355"/>
                  </a:lnTo>
                  <a:lnTo>
                    <a:pt x="24279" y="24192"/>
                  </a:lnTo>
                  <a:lnTo>
                    <a:pt x="15760" y="34654"/>
                  </a:lnTo>
                  <a:lnTo>
                    <a:pt x="8989" y="46544"/>
                  </a:lnTo>
                  <a:lnTo>
                    <a:pt x="4050" y="59668"/>
                  </a:lnTo>
                  <a:lnTo>
                    <a:pt x="1026" y="73831"/>
                  </a:lnTo>
                  <a:lnTo>
                    <a:pt x="0" y="88836"/>
                  </a:lnTo>
                  <a:lnTo>
                    <a:pt x="148" y="94635"/>
                  </a:lnTo>
                  <a:lnTo>
                    <a:pt x="1886" y="109150"/>
                  </a:lnTo>
                  <a:lnTo>
                    <a:pt x="5547" y="122828"/>
                  </a:lnTo>
                  <a:lnTo>
                    <a:pt x="11093" y="135436"/>
                  </a:lnTo>
                  <a:lnTo>
                    <a:pt x="18485" y="146741"/>
                  </a:lnTo>
                  <a:lnTo>
                    <a:pt x="27683" y="156511"/>
                  </a:lnTo>
                  <a:lnTo>
                    <a:pt x="38649" y="164515"/>
                  </a:lnTo>
                  <a:lnTo>
                    <a:pt x="51343" y="170520"/>
                  </a:lnTo>
                  <a:lnTo>
                    <a:pt x="54355" y="119451"/>
                  </a:lnTo>
                  <a:lnTo>
                    <a:pt x="49737" y="105066"/>
                  </a:lnTo>
                  <a:lnTo>
                    <a:pt x="48234" y="87807"/>
                  </a:lnTo>
                  <a:lnTo>
                    <a:pt x="49631" y="71965"/>
                  </a:lnTo>
                  <a:lnTo>
                    <a:pt x="54092" y="57378"/>
                  </a:lnTo>
                  <a:lnTo>
                    <a:pt x="61387" y="46036"/>
                  </a:lnTo>
                  <a:lnTo>
                    <a:pt x="71275" y="38684"/>
                  </a:lnTo>
                  <a:lnTo>
                    <a:pt x="83515" y="36067"/>
                  </a:lnTo>
                  <a:lnTo>
                    <a:pt x="95020" y="38301"/>
                  </a:lnTo>
                  <a:lnTo>
                    <a:pt x="105163" y="45320"/>
                  </a:lnTo>
                  <a:lnTo>
                    <a:pt x="112658" y="56381"/>
                  </a:lnTo>
                  <a:lnTo>
                    <a:pt x="117304" y="70721"/>
                  </a:lnTo>
                  <a:lnTo>
                    <a:pt x="118897" y="87579"/>
                  </a:lnTo>
                  <a:lnTo>
                    <a:pt x="117557" y="103830"/>
                  </a:lnTo>
                  <a:lnTo>
                    <a:pt x="113217" y="118571"/>
                  </a:lnTo>
                  <a:lnTo>
                    <a:pt x="106057" y="129822"/>
                  </a:lnTo>
                  <a:lnTo>
                    <a:pt x="96267" y="137000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2" name="object 612"/>
            <p:cNvSpPr/>
            <p:nvPr/>
          </p:nvSpPr>
          <p:spPr>
            <a:xfrm>
              <a:off x="5534750" y="2096404"/>
              <a:ext cx="140741" cy="179844"/>
            </a:xfrm>
            <a:custGeom>
              <a:avLst/>
              <a:gdLst/>
              <a:ahLst/>
              <a:cxnLst/>
              <a:rect l="l" t="t" r="r" b="b"/>
              <a:pathLst>
                <a:path w="140741" h="179844">
                  <a:moveTo>
                    <a:pt x="99288" y="38341"/>
                  </a:moveTo>
                  <a:lnTo>
                    <a:pt x="108393" y="38796"/>
                  </a:lnTo>
                  <a:lnTo>
                    <a:pt x="121474" y="41154"/>
                  </a:lnTo>
                  <a:lnTo>
                    <a:pt x="131635" y="44564"/>
                  </a:lnTo>
                  <a:lnTo>
                    <a:pt x="140741" y="7518"/>
                  </a:lnTo>
                  <a:lnTo>
                    <a:pt x="137226" y="6002"/>
                  </a:lnTo>
                  <a:lnTo>
                    <a:pt x="126961" y="3053"/>
                  </a:lnTo>
                  <a:lnTo>
                    <a:pt x="113353" y="859"/>
                  </a:lnTo>
                  <a:lnTo>
                    <a:pt x="97180" y="0"/>
                  </a:lnTo>
                  <a:lnTo>
                    <a:pt x="88693" y="281"/>
                  </a:lnTo>
                  <a:lnTo>
                    <a:pt x="74443" y="2090"/>
                  </a:lnTo>
                  <a:lnTo>
                    <a:pt x="60876" y="5570"/>
                  </a:lnTo>
                  <a:lnTo>
                    <a:pt x="48182" y="10713"/>
                  </a:lnTo>
                  <a:lnTo>
                    <a:pt x="36555" y="17514"/>
                  </a:lnTo>
                  <a:lnTo>
                    <a:pt x="26189" y="25967"/>
                  </a:lnTo>
                  <a:lnTo>
                    <a:pt x="17275" y="36064"/>
                  </a:lnTo>
                  <a:lnTo>
                    <a:pt x="10006" y="47799"/>
                  </a:lnTo>
                  <a:lnTo>
                    <a:pt x="4575" y="61167"/>
                  </a:lnTo>
                  <a:lnTo>
                    <a:pt x="1176" y="76160"/>
                  </a:lnTo>
                  <a:lnTo>
                    <a:pt x="0" y="92773"/>
                  </a:lnTo>
                  <a:lnTo>
                    <a:pt x="7" y="94063"/>
                  </a:lnTo>
                  <a:lnTo>
                    <a:pt x="1024" y="107605"/>
                  </a:lnTo>
                  <a:lnTo>
                    <a:pt x="3786" y="120588"/>
                  </a:lnTo>
                  <a:lnTo>
                    <a:pt x="8338" y="132808"/>
                  </a:lnTo>
                  <a:lnTo>
                    <a:pt x="14725" y="144062"/>
                  </a:lnTo>
                  <a:lnTo>
                    <a:pt x="22991" y="154145"/>
                  </a:lnTo>
                  <a:lnTo>
                    <a:pt x="33182" y="162852"/>
                  </a:lnTo>
                  <a:lnTo>
                    <a:pt x="45341" y="169980"/>
                  </a:lnTo>
                  <a:lnTo>
                    <a:pt x="59514" y="175324"/>
                  </a:lnTo>
                  <a:lnTo>
                    <a:pt x="75746" y="178680"/>
                  </a:lnTo>
                  <a:lnTo>
                    <a:pt x="94081" y="179844"/>
                  </a:lnTo>
                  <a:lnTo>
                    <a:pt x="102600" y="179624"/>
                  </a:lnTo>
                  <a:lnTo>
                    <a:pt x="117919" y="178058"/>
                  </a:lnTo>
                  <a:lnTo>
                    <a:pt x="129952" y="175512"/>
                  </a:lnTo>
                  <a:lnTo>
                    <a:pt x="137858" y="172605"/>
                  </a:lnTo>
                  <a:lnTo>
                    <a:pt x="131381" y="136067"/>
                  </a:lnTo>
                  <a:lnTo>
                    <a:pt x="126628" y="137619"/>
                  </a:lnTo>
                  <a:lnTo>
                    <a:pt x="114079" y="140056"/>
                  </a:lnTo>
                  <a:lnTo>
                    <a:pt x="100291" y="140982"/>
                  </a:lnTo>
                  <a:lnTo>
                    <a:pt x="89078" y="140105"/>
                  </a:lnTo>
                  <a:lnTo>
                    <a:pt x="75233" y="135928"/>
                  </a:lnTo>
                  <a:lnTo>
                    <a:pt x="64137" y="128542"/>
                  </a:lnTo>
                  <a:lnTo>
                    <a:pt x="55978" y="118202"/>
                  </a:lnTo>
                  <a:lnTo>
                    <a:pt x="50945" y="105164"/>
                  </a:lnTo>
                  <a:lnTo>
                    <a:pt x="49225" y="89687"/>
                  </a:lnTo>
                  <a:lnTo>
                    <a:pt x="50113" y="78262"/>
                  </a:lnTo>
                  <a:lnTo>
                    <a:pt x="54683" y="63556"/>
                  </a:lnTo>
                  <a:lnTo>
                    <a:pt x="62549" y="52337"/>
                  </a:lnTo>
                  <a:lnTo>
                    <a:pt x="73048" y="44478"/>
                  </a:lnTo>
                  <a:lnTo>
                    <a:pt x="85516" y="39854"/>
                  </a:lnTo>
                  <a:lnTo>
                    <a:pt x="99288" y="38341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3" name="object 613"/>
            <p:cNvSpPr/>
            <p:nvPr/>
          </p:nvSpPr>
          <p:spPr>
            <a:xfrm>
              <a:off x="5673139" y="2198775"/>
              <a:ext cx="103416" cy="134226"/>
            </a:xfrm>
            <a:custGeom>
              <a:avLst/>
              <a:gdLst/>
              <a:ahLst/>
              <a:cxnLst/>
              <a:rect l="l" t="t" r="r" b="b"/>
              <a:pathLst>
                <a:path w="103416" h="134226">
                  <a:moveTo>
                    <a:pt x="64541" y="0"/>
                  </a:moveTo>
                  <a:lnTo>
                    <a:pt x="58331" y="34467"/>
                  </a:lnTo>
                  <a:lnTo>
                    <a:pt x="103416" y="34467"/>
                  </a:lnTo>
                  <a:lnTo>
                    <a:pt x="96926" y="0"/>
                  </a:lnTo>
                  <a:lnTo>
                    <a:pt x="64541" y="0"/>
                  </a:lnTo>
                  <a:close/>
                </a:path>
                <a:path w="103416" h="134226">
                  <a:moveTo>
                    <a:pt x="77042" y="-53549"/>
                  </a:moveTo>
                  <a:lnTo>
                    <a:pt x="79844" y="-65836"/>
                  </a:lnTo>
                  <a:lnTo>
                    <a:pt x="80352" y="-65836"/>
                  </a:lnTo>
                  <a:lnTo>
                    <a:pt x="82731" y="-56201"/>
                  </a:lnTo>
                  <a:lnTo>
                    <a:pt x="85904" y="-43217"/>
                  </a:lnTo>
                  <a:lnTo>
                    <a:pt x="88912" y="-31330"/>
                  </a:lnTo>
                  <a:lnTo>
                    <a:pt x="96926" y="0"/>
                  </a:lnTo>
                  <a:lnTo>
                    <a:pt x="103416" y="34467"/>
                  </a:lnTo>
                  <a:lnTo>
                    <a:pt x="114566" y="74879"/>
                  </a:lnTo>
                  <a:lnTo>
                    <a:pt x="165100" y="74879"/>
                  </a:lnTo>
                  <a:lnTo>
                    <a:pt x="113004" y="-99758"/>
                  </a:lnTo>
                  <a:lnTo>
                    <a:pt x="50825" y="-99758"/>
                  </a:lnTo>
                  <a:lnTo>
                    <a:pt x="0" y="74879"/>
                  </a:lnTo>
                  <a:lnTo>
                    <a:pt x="48501" y="74879"/>
                  </a:lnTo>
                  <a:lnTo>
                    <a:pt x="58331" y="34467"/>
                  </a:lnTo>
                  <a:lnTo>
                    <a:pt x="64541" y="0"/>
                  </a:lnTo>
                  <a:lnTo>
                    <a:pt x="72097" y="-31330"/>
                  </a:lnTo>
                  <a:lnTo>
                    <a:pt x="74258" y="-40538"/>
                  </a:lnTo>
                  <a:lnTo>
                    <a:pt x="77042" y="-5354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4" name="object 614"/>
            <p:cNvSpPr/>
            <p:nvPr/>
          </p:nvSpPr>
          <p:spPr>
            <a:xfrm>
              <a:off x="5811152" y="2099013"/>
              <a:ext cx="136804" cy="174637"/>
            </a:xfrm>
            <a:custGeom>
              <a:avLst/>
              <a:gdLst/>
              <a:ahLst/>
              <a:cxnLst/>
              <a:rect l="l" t="t" r="r" b="b"/>
              <a:pathLst>
                <a:path w="136804" h="174637">
                  <a:moveTo>
                    <a:pt x="44538" y="39344"/>
                  </a:moveTo>
                  <a:lnTo>
                    <a:pt x="44538" y="174637"/>
                  </a:lnTo>
                  <a:lnTo>
                    <a:pt x="91465" y="174637"/>
                  </a:lnTo>
                  <a:lnTo>
                    <a:pt x="91465" y="39344"/>
                  </a:lnTo>
                  <a:lnTo>
                    <a:pt x="136804" y="39344"/>
                  </a:lnTo>
                  <a:lnTo>
                    <a:pt x="136804" y="0"/>
                  </a:lnTo>
                  <a:lnTo>
                    <a:pt x="0" y="0"/>
                  </a:lnTo>
                  <a:lnTo>
                    <a:pt x="0" y="39344"/>
                  </a:lnTo>
                  <a:lnTo>
                    <a:pt x="44538" y="39344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5" name="object 615"/>
            <p:cNvSpPr/>
            <p:nvPr/>
          </p:nvSpPr>
          <p:spPr>
            <a:xfrm>
              <a:off x="5918136" y="2099017"/>
              <a:ext cx="165087" cy="174637"/>
            </a:xfrm>
            <a:custGeom>
              <a:avLst/>
              <a:gdLst/>
              <a:ahLst/>
              <a:cxnLst/>
              <a:rect l="l" t="t" r="r" b="b"/>
              <a:pathLst>
                <a:path w="165087" h="174637">
                  <a:moveTo>
                    <a:pt x="48475" y="174637"/>
                  </a:moveTo>
                  <a:lnTo>
                    <a:pt x="58305" y="134226"/>
                  </a:lnTo>
                  <a:lnTo>
                    <a:pt x="64490" y="99758"/>
                  </a:lnTo>
                  <a:lnTo>
                    <a:pt x="72047" y="68427"/>
                  </a:lnTo>
                  <a:lnTo>
                    <a:pt x="74252" y="59220"/>
                  </a:lnTo>
                  <a:lnTo>
                    <a:pt x="77039" y="46208"/>
                  </a:lnTo>
                  <a:lnTo>
                    <a:pt x="79794" y="33921"/>
                  </a:lnTo>
                  <a:lnTo>
                    <a:pt x="80327" y="33921"/>
                  </a:lnTo>
                  <a:lnTo>
                    <a:pt x="82703" y="43554"/>
                  </a:lnTo>
                  <a:lnTo>
                    <a:pt x="85869" y="56540"/>
                  </a:lnTo>
                  <a:lnTo>
                    <a:pt x="88874" y="68427"/>
                  </a:lnTo>
                  <a:lnTo>
                    <a:pt x="96926" y="99758"/>
                  </a:lnTo>
                  <a:lnTo>
                    <a:pt x="103390" y="134226"/>
                  </a:lnTo>
                  <a:lnTo>
                    <a:pt x="114528" y="174637"/>
                  </a:lnTo>
                  <a:lnTo>
                    <a:pt x="165087" y="174637"/>
                  </a:lnTo>
                  <a:lnTo>
                    <a:pt x="113017" y="0"/>
                  </a:lnTo>
                  <a:lnTo>
                    <a:pt x="50800" y="0"/>
                  </a:lnTo>
                  <a:lnTo>
                    <a:pt x="0" y="174637"/>
                  </a:lnTo>
                  <a:lnTo>
                    <a:pt x="48475" y="174637"/>
                  </a:lnTo>
                  <a:close/>
                </a:path>
                <a:path w="165087" h="174637">
                  <a:moveTo>
                    <a:pt x="64490" y="99758"/>
                  </a:moveTo>
                  <a:lnTo>
                    <a:pt x="58305" y="134226"/>
                  </a:lnTo>
                  <a:lnTo>
                    <a:pt x="103390" y="134226"/>
                  </a:lnTo>
                  <a:lnTo>
                    <a:pt x="96926" y="99758"/>
                  </a:lnTo>
                  <a:lnTo>
                    <a:pt x="64490" y="99758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6" name="object 616"/>
            <p:cNvSpPr/>
            <p:nvPr/>
          </p:nvSpPr>
          <p:spPr>
            <a:xfrm>
              <a:off x="6089989" y="2097734"/>
              <a:ext cx="139433" cy="175907"/>
            </a:xfrm>
            <a:custGeom>
              <a:avLst/>
              <a:gdLst/>
              <a:ahLst/>
              <a:cxnLst/>
              <a:rect l="l" t="t" r="r" b="b"/>
              <a:pathLst>
                <a:path w="139433" h="175907">
                  <a:moveTo>
                    <a:pt x="34817" y="515"/>
                  </a:moveTo>
                  <a:lnTo>
                    <a:pt x="21560" y="1369"/>
                  </a:lnTo>
                  <a:lnTo>
                    <a:pt x="9877" y="2516"/>
                  </a:lnTo>
                  <a:lnTo>
                    <a:pt x="0" y="3860"/>
                  </a:lnTo>
                  <a:lnTo>
                    <a:pt x="0" y="175907"/>
                  </a:lnTo>
                  <a:lnTo>
                    <a:pt x="46393" y="175907"/>
                  </a:lnTo>
                  <a:lnTo>
                    <a:pt x="46393" y="110350"/>
                  </a:lnTo>
                  <a:lnTo>
                    <a:pt x="53886" y="110350"/>
                  </a:lnTo>
                  <a:lnTo>
                    <a:pt x="64745" y="111797"/>
                  </a:lnTo>
                  <a:lnTo>
                    <a:pt x="73657" y="119129"/>
                  </a:lnTo>
                  <a:lnTo>
                    <a:pt x="79552" y="135521"/>
                  </a:lnTo>
                  <a:lnTo>
                    <a:pt x="83995" y="64815"/>
                  </a:lnTo>
                  <a:lnTo>
                    <a:pt x="74584" y="73519"/>
                  </a:lnTo>
                  <a:lnTo>
                    <a:pt x="58521" y="76682"/>
                  </a:lnTo>
                  <a:lnTo>
                    <a:pt x="46393" y="76682"/>
                  </a:lnTo>
                  <a:lnTo>
                    <a:pt x="46393" y="35725"/>
                  </a:lnTo>
                  <a:lnTo>
                    <a:pt x="49415" y="54"/>
                  </a:lnTo>
                  <a:lnTo>
                    <a:pt x="34817" y="515"/>
                  </a:lnTo>
                  <a:close/>
                </a:path>
                <a:path w="139433" h="175907">
                  <a:moveTo>
                    <a:pt x="102844" y="94538"/>
                  </a:moveTo>
                  <a:lnTo>
                    <a:pt x="103539" y="93515"/>
                  </a:lnTo>
                  <a:lnTo>
                    <a:pt x="113720" y="87685"/>
                  </a:lnTo>
                  <a:lnTo>
                    <a:pt x="123106" y="78530"/>
                  </a:lnTo>
                  <a:lnTo>
                    <a:pt x="129990" y="66382"/>
                  </a:lnTo>
                  <a:lnTo>
                    <a:pt x="132664" y="51574"/>
                  </a:lnTo>
                  <a:lnTo>
                    <a:pt x="132541" y="47456"/>
                  </a:lnTo>
                  <a:lnTo>
                    <a:pt x="130006" y="33868"/>
                  </a:lnTo>
                  <a:lnTo>
                    <a:pt x="124295" y="22651"/>
                  </a:lnTo>
                  <a:lnTo>
                    <a:pt x="115531" y="13716"/>
                  </a:lnTo>
                  <a:lnTo>
                    <a:pt x="108652" y="9278"/>
                  </a:lnTo>
                  <a:lnTo>
                    <a:pt x="98290" y="4963"/>
                  </a:lnTo>
                  <a:lnTo>
                    <a:pt x="86195" y="2092"/>
                  </a:lnTo>
                  <a:lnTo>
                    <a:pt x="72285" y="494"/>
                  </a:lnTo>
                  <a:lnTo>
                    <a:pt x="56476" y="0"/>
                  </a:lnTo>
                  <a:lnTo>
                    <a:pt x="49415" y="54"/>
                  </a:lnTo>
                  <a:lnTo>
                    <a:pt x="46393" y="35725"/>
                  </a:lnTo>
                  <a:lnTo>
                    <a:pt x="48679" y="35204"/>
                  </a:lnTo>
                  <a:lnTo>
                    <a:pt x="53365" y="34696"/>
                  </a:lnTo>
                  <a:lnTo>
                    <a:pt x="62179" y="34696"/>
                  </a:lnTo>
                  <a:lnTo>
                    <a:pt x="70512" y="35544"/>
                  </a:lnTo>
                  <a:lnTo>
                    <a:pt x="82230" y="42299"/>
                  </a:lnTo>
                  <a:lnTo>
                    <a:pt x="86258" y="55143"/>
                  </a:lnTo>
                  <a:lnTo>
                    <a:pt x="83995" y="64815"/>
                  </a:lnTo>
                  <a:lnTo>
                    <a:pt x="79552" y="135521"/>
                  </a:lnTo>
                  <a:lnTo>
                    <a:pt x="80963" y="141602"/>
                  </a:lnTo>
                  <a:lnTo>
                    <a:pt x="85178" y="157563"/>
                  </a:lnTo>
                  <a:lnTo>
                    <a:pt x="88867" y="168998"/>
                  </a:lnTo>
                  <a:lnTo>
                    <a:pt x="91706" y="175907"/>
                  </a:lnTo>
                  <a:lnTo>
                    <a:pt x="139433" y="175907"/>
                  </a:lnTo>
                  <a:lnTo>
                    <a:pt x="139201" y="175426"/>
                  </a:lnTo>
                  <a:lnTo>
                    <a:pt x="136284" y="167057"/>
                  </a:lnTo>
                  <a:lnTo>
                    <a:pt x="132797" y="154490"/>
                  </a:lnTo>
                  <a:lnTo>
                    <a:pt x="129001" y="140018"/>
                  </a:lnTo>
                  <a:lnTo>
                    <a:pt x="125158" y="125933"/>
                  </a:lnTo>
                  <a:lnTo>
                    <a:pt x="125014" y="125445"/>
                  </a:lnTo>
                  <a:lnTo>
                    <a:pt x="119816" y="111978"/>
                  </a:lnTo>
                  <a:lnTo>
                    <a:pt x="112636" y="101520"/>
                  </a:lnTo>
                  <a:lnTo>
                    <a:pt x="102844" y="94538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7" name="object 617"/>
            <p:cNvSpPr/>
            <p:nvPr/>
          </p:nvSpPr>
          <p:spPr>
            <a:xfrm>
              <a:off x="6257810" y="2098989"/>
              <a:ext cx="0" cy="174663"/>
            </a:xfrm>
            <a:custGeom>
              <a:avLst/>
              <a:gdLst/>
              <a:ahLst/>
              <a:cxnLst/>
              <a:rect l="l" t="t" r="r" b="b"/>
              <a:pathLst>
                <a:path h="174663">
                  <a:moveTo>
                    <a:pt x="0" y="0"/>
                  </a:moveTo>
                  <a:lnTo>
                    <a:pt x="0" y="174663"/>
                  </a:lnTo>
                </a:path>
              </a:pathLst>
            </a:custGeom>
            <a:ln w="48132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8" name="object 618"/>
            <p:cNvSpPr/>
            <p:nvPr/>
          </p:nvSpPr>
          <p:spPr>
            <a:xfrm>
              <a:off x="6291658" y="2099010"/>
              <a:ext cx="150329" cy="174637"/>
            </a:xfrm>
            <a:custGeom>
              <a:avLst/>
              <a:gdLst/>
              <a:ahLst/>
              <a:cxnLst/>
              <a:rect l="l" t="t" r="r" b="b"/>
              <a:pathLst>
                <a:path w="150329" h="174637">
                  <a:moveTo>
                    <a:pt x="42760" y="174637"/>
                  </a:moveTo>
                  <a:lnTo>
                    <a:pt x="42707" y="116075"/>
                  </a:lnTo>
                  <a:lnTo>
                    <a:pt x="42567" y="102839"/>
                  </a:lnTo>
                  <a:lnTo>
                    <a:pt x="42332" y="89964"/>
                  </a:lnTo>
                  <a:lnTo>
                    <a:pt x="41995" y="77462"/>
                  </a:lnTo>
                  <a:lnTo>
                    <a:pt x="41547" y="65346"/>
                  </a:lnTo>
                  <a:lnTo>
                    <a:pt x="40982" y="53632"/>
                  </a:lnTo>
                  <a:lnTo>
                    <a:pt x="41973" y="53632"/>
                  </a:lnTo>
                  <a:lnTo>
                    <a:pt x="44168" y="59054"/>
                  </a:lnTo>
                  <a:lnTo>
                    <a:pt x="49244" y="70928"/>
                  </a:lnTo>
                  <a:lnTo>
                    <a:pt x="54675" y="82908"/>
                  </a:lnTo>
                  <a:lnTo>
                    <a:pt x="60279" y="94703"/>
                  </a:lnTo>
                  <a:lnTo>
                    <a:pt x="65873" y="106021"/>
                  </a:lnTo>
                  <a:lnTo>
                    <a:pt x="71272" y="116573"/>
                  </a:lnTo>
                  <a:lnTo>
                    <a:pt x="101066" y="174637"/>
                  </a:lnTo>
                  <a:lnTo>
                    <a:pt x="150329" y="174637"/>
                  </a:lnTo>
                  <a:lnTo>
                    <a:pt x="150329" y="0"/>
                  </a:lnTo>
                  <a:lnTo>
                    <a:pt x="107569" y="0"/>
                  </a:lnTo>
                  <a:lnTo>
                    <a:pt x="107628" y="51889"/>
                  </a:lnTo>
                  <a:lnTo>
                    <a:pt x="107883" y="64978"/>
                  </a:lnTo>
                  <a:lnTo>
                    <a:pt x="108353" y="77806"/>
                  </a:lnTo>
                  <a:lnTo>
                    <a:pt x="109053" y="90382"/>
                  </a:lnTo>
                  <a:lnTo>
                    <a:pt x="109997" y="102713"/>
                  </a:lnTo>
                  <a:lnTo>
                    <a:pt x="111201" y="114807"/>
                  </a:lnTo>
                  <a:lnTo>
                    <a:pt x="110451" y="114807"/>
                  </a:lnTo>
                  <a:lnTo>
                    <a:pt x="109190" y="111519"/>
                  </a:lnTo>
                  <a:lnTo>
                    <a:pt x="104417" y="99532"/>
                  </a:lnTo>
                  <a:lnTo>
                    <a:pt x="99293" y="87388"/>
                  </a:lnTo>
                  <a:lnTo>
                    <a:pt x="93933" y="75450"/>
                  </a:lnTo>
                  <a:lnTo>
                    <a:pt x="88453" y="64078"/>
                  </a:lnTo>
                  <a:lnTo>
                    <a:pt x="82969" y="53632"/>
                  </a:lnTo>
                  <a:lnTo>
                    <a:pt x="55219" y="0"/>
                  </a:lnTo>
                  <a:lnTo>
                    <a:pt x="0" y="0"/>
                  </a:lnTo>
                  <a:lnTo>
                    <a:pt x="0" y="174637"/>
                  </a:lnTo>
                  <a:lnTo>
                    <a:pt x="42760" y="174637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9" name="object 619"/>
            <p:cNvSpPr/>
            <p:nvPr/>
          </p:nvSpPr>
          <p:spPr>
            <a:xfrm>
              <a:off x="6446426" y="2198775"/>
              <a:ext cx="103403" cy="134226"/>
            </a:xfrm>
            <a:custGeom>
              <a:avLst/>
              <a:gdLst/>
              <a:ahLst/>
              <a:cxnLst/>
              <a:rect l="l" t="t" r="r" b="b"/>
              <a:pathLst>
                <a:path w="103403" h="134226">
                  <a:moveTo>
                    <a:pt x="64503" y="0"/>
                  </a:moveTo>
                  <a:lnTo>
                    <a:pt x="58267" y="34467"/>
                  </a:lnTo>
                  <a:lnTo>
                    <a:pt x="103403" y="34467"/>
                  </a:lnTo>
                  <a:lnTo>
                    <a:pt x="96939" y="0"/>
                  </a:lnTo>
                  <a:lnTo>
                    <a:pt x="64503" y="0"/>
                  </a:lnTo>
                  <a:close/>
                </a:path>
                <a:path w="103403" h="134226">
                  <a:moveTo>
                    <a:pt x="77027" y="-53553"/>
                  </a:moveTo>
                  <a:lnTo>
                    <a:pt x="79819" y="-65836"/>
                  </a:lnTo>
                  <a:lnTo>
                    <a:pt x="80314" y="-65836"/>
                  </a:lnTo>
                  <a:lnTo>
                    <a:pt x="82680" y="-56210"/>
                  </a:lnTo>
                  <a:lnTo>
                    <a:pt x="85837" y="-43221"/>
                  </a:lnTo>
                  <a:lnTo>
                    <a:pt x="88823" y="-31330"/>
                  </a:lnTo>
                  <a:lnTo>
                    <a:pt x="96939" y="0"/>
                  </a:lnTo>
                  <a:lnTo>
                    <a:pt x="103403" y="34467"/>
                  </a:lnTo>
                  <a:lnTo>
                    <a:pt x="114541" y="74879"/>
                  </a:lnTo>
                  <a:lnTo>
                    <a:pt x="165074" y="74879"/>
                  </a:lnTo>
                  <a:lnTo>
                    <a:pt x="112979" y="-99758"/>
                  </a:lnTo>
                  <a:lnTo>
                    <a:pt x="50787" y="-99758"/>
                  </a:lnTo>
                  <a:lnTo>
                    <a:pt x="0" y="74879"/>
                  </a:lnTo>
                  <a:lnTo>
                    <a:pt x="48425" y="74879"/>
                  </a:lnTo>
                  <a:lnTo>
                    <a:pt x="58267" y="34467"/>
                  </a:lnTo>
                  <a:lnTo>
                    <a:pt x="64503" y="0"/>
                  </a:lnTo>
                  <a:lnTo>
                    <a:pt x="72021" y="-31330"/>
                  </a:lnTo>
                  <a:lnTo>
                    <a:pt x="74220" y="-40546"/>
                  </a:lnTo>
                  <a:lnTo>
                    <a:pt x="77027" y="-5355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20" name="object 620"/>
            <p:cNvSpPr/>
            <p:nvPr/>
          </p:nvSpPr>
          <p:spPr>
            <a:xfrm>
              <a:off x="5546026" y="1899902"/>
              <a:ext cx="158648" cy="177520"/>
            </a:xfrm>
            <a:custGeom>
              <a:avLst/>
              <a:gdLst/>
              <a:ahLst/>
              <a:cxnLst/>
              <a:rect l="l" t="t" r="r" b="b"/>
              <a:pathLst>
                <a:path w="158648" h="177520">
                  <a:moveTo>
                    <a:pt x="46761" y="140804"/>
                  </a:moveTo>
                  <a:lnTo>
                    <a:pt x="46761" y="36728"/>
                  </a:lnTo>
                  <a:lnTo>
                    <a:pt x="50140" y="31"/>
                  </a:lnTo>
                  <a:lnTo>
                    <a:pt x="36358" y="399"/>
                  </a:lnTo>
                  <a:lnTo>
                    <a:pt x="23206" y="1176"/>
                  </a:lnTo>
                  <a:lnTo>
                    <a:pt x="10986" y="2354"/>
                  </a:lnTo>
                  <a:lnTo>
                    <a:pt x="0" y="3924"/>
                  </a:lnTo>
                  <a:lnTo>
                    <a:pt x="0" y="174421"/>
                  </a:lnTo>
                  <a:lnTo>
                    <a:pt x="5551" y="175264"/>
                  </a:lnTo>
                  <a:lnTo>
                    <a:pt x="16183" y="176395"/>
                  </a:lnTo>
                  <a:lnTo>
                    <a:pt x="29772" y="177208"/>
                  </a:lnTo>
                  <a:lnTo>
                    <a:pt x="46494" y="177520"/>
                  </a:lnTo>
                  <a:lnTo>
                    <a:pt x="56613" y="177323"/>
                  </a:lnTo>
                  <a:lnTo>
                    <a:pt x="56603" y="141325"/>
                  </a:lnTo>
                  <a:lnTo>
                    <a:pt x="49085" y="141325"/>
                  </a:lnTo>
                  <a:lnTo>
                    <a:pt x="46761" y="140804"/>
                  </a:lnTo>
                  <a:close/>
                </a:path>
                <a:path w="158648" h="177520">
                  <a:moveTo>
                    <a:pt x="144328" y="138636"/>
                  </a:moveTo>
                  <a:lnTo>
                    <a:pt x="150202" y="127814"/>
                  </a:lnTo>
                  <a:lnTo>
                    <a:pt x="154720" y="115199"/>
                  </a:lnTo>
                  <a:lnTo>
                    <a:pt x="157623" y="100712"/>
                  </a:lnTo>
                  <a:lnTo>
                    <a:pt x="158648" y="84277"/>
                  </a:lnTo>
                  <a:lnTo>
                    <a:pt x="157922" y="71305"/>
                  </a:lnTo>
                  <a:lnTo>
                    <a:pt x="155180" y="57165"/>
                  </a:lnTo>
                  <a:lnTo>
                    <a:pt x="150560" y="44755"/>
                  </a:lnTo>
                  <a:lnTo>
                    <a:pt x="144232" y="34022"/>
                  </a:lnTo>
                  <a:lnTo>
                    <a:pt x="136368" y="24912"/>
                  </a:lnTo>
                  <a:lnTo>
                    <a:pt x="127139" y="17373"/>
                  </a:lnTo>
                  <a:lnTo>
                    <a:pt x="119826" y="12811"/>
                  </a:lnTo>
                  <a:lnTo>
                    <a:pt x="109824" y="8118"/>
                  </a:lnTo>
                  <a:lnTo>
                    <a:pt x="98641" y="4520"/>
                  </a:lnTo>
                  <a:lnTo>
                    <a:pt x="86033" y="1988"/>
                  </a:lnTo>
                  <a:lnTo>
                    <a:pt x="71755" y="492"/>
                  </a:lnTo>
                  <a:lnTo>
                    <a:pt x="55562" y="0"/>
                  </a:lnTo>
                  <a:lnTo>
                    <a:pt x="50140" y="31"/>
                  </a:lnTo>
                  <a:lnTo>
                    <a:pt x="46761" y="36728"/>
                  </a:lnTo>
                  <a:lnTo>
                    <a:pt x="49085" y="36182"/>
                  </a:lnTo>
                  <a:lnTo>
                    <a:pt x="53708" y="35686"/>
                  </a:lnTo>
                  <a:lnTo>
                    <a:pt x="61010" y="35686"/>
                  </a:lnTo>
                  <a:lnTo>
                    <a:pt x="68156" y="36057"/>
                  </a:lnTo>
                  <a:lnTo>
                    <a:pt x="81707" y="39235"/>
                  </a:lnTo>
                  <a:lnTo>
                    <a:pt x="93071" y="45724"/>
                  </a:lnTo>
                  <a:lnTo>
                    <a:pt x="101776" y="55598"/>
                  </a:lnTo>
                  <a:lnTo>
                    <a:pt x="107346" y="68933"/>
                  </a:lnTo>
                  <a:lnTo>
                    <a:pt x="109308" y="85801"/>
                  </a:lnTo>
                  <a:lnTo>
                    <a:pt x="109293" y="87541"/>
                  </a:lnTo>
                  <a:lnTo>
                    <a:pt x="107227" y="104774"/>
                  </a:lnTo>
                  <a:lnTo>
                    <a:pt x="101950" y="118515"/>
                  </a:lnTo>
                  <a:lnTo>
                    <a:pt x="93854" y="128903"/>
                  </a:lnTo>
                  <a:lnTo>
                    <a:pt x="83335" y="136076"/>
                  </a:lnTo>
                  <a:lnTo>
                    <a:pt x="70787" y="140170"/>
                  </a:lnTo>
                  <a:lnTo>
                    <a:pt x="56603" y="141325"/>
                  </a:lnTo>
                  <a:lnTo>
                    <a:pt x="56613" y="177323"/>
                  </a:lnTo>
                  <a:lnTo>
                    <a:pt x="71051" y="176277"/>
                  </a:lnTo>
                  <a:lnTo>
                    <a:pt x="84611" y="174291"/>
                  </a:lnTo>
                  <a:lnTo>
                    <a:pt x="97212" y="171324"/>
                  </a:lnTo>
                  <a:lnTo>
                    <a:pt x="108772" y="167332"/>
                  </a:lnTo>
                  <a:lnTo>
                    <a:pt x="119211" y="162274"/>
                  </a:lnTo>
                  <a:lnTo>
                    <a:pt x="128447" y="156108"/>
                  </a:lnTo>
                  <a:lnTo>
                    <a:pt x="137359" y="147744"/>
                  </a:lnTo>
                  <a:lnTo>
                    <a:pt x="144328" y="138636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21" name="object 621"/>
            <p:cNvSpPr/>
            <p:nvPr/>
          </p:nvSpPr>
          <p:spPr>
            <a:xfrm>
              <a:off x="5708804" y="1901208"/>
              <a:ext cx="116801" cy="174117"/>
            </a:xfrm>
            <a:custGeom>
              <a:avLst/>
              <a:gdLst/>
              <a:ahLst/>
              <a:cxnLst/>
              <a:rect l="l" t="t" r="r" b="b"/>
              <a:pathLst>
                <a:path w="116801" h="174116">
                  <a:moveTo>
                    <a:pt x="46774" y="135902"/>
                  </a:moveTo>
                  <a:lnTo>
                    <a:pt x="46774" y="103886"/>
                  </a:lnTo>
                  <a:lnTo>
                    <a:pt x="109296" y="103886"/>
                  </a:lnTo>
                  <a:lnTo>
                    <a:pt x="109296" y="66154"/>
                  </a:lnTo>
                  <a:lnTo>
                    <a:pt x="46774" y="66154"/>
                  </a:lnTo>
                  <a:lnTo>
                    <a:pt x="46774" y="38252"/>
                  </a:lnTo>
                  <a:lnTo>
                    <a:pt x="113195" y="38252"/>
                  </a:lnTo>
                  <a:lnTo>
                    <a:pt x="113195" y="0"/>
                  </a:lnTo>
                  <a:lnTo>
                    <a:pt x="0" y="0"/>
                  </a:lnTo>
                  <a:lnTo>
                    <a:pt x="0" y="174117"/>
                  </a:lnTo>
                  <a:lnTo>
                    <a:pt x="116801" y="174117"/>
                  </a:lnTo>
                  <a:lnTo>
                    <a:pt x="116801" y="135902"/>
                  </a:lnTo>
                  <a:lnTo>
                    <a:pt x="46774" y="135902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22" name="object 622"/>
            <p:cNvSpPr/>
            <p:nvPr/>
          </p:nvSpPr>
          <p:spPr>
            <a:xfrm>
              <a:off x="5853421" y="1707712"/>
              <a:ext cx="163563" cy="170065"/>
            </a:xfrm>
            <a:custGeom>
              <a:avLst/>
              <a:gdLst/>
              <a:ahLst/>
              <a:cxnLst/>
              <a:rect l="l" t="t" r="r" b="b"/>
              <a:pathLst>
                <a:path w="163563" h="170065">
                  <a:moveTo>
                    <a:pt x="49999" y="0"/>
                  </a:moveTo>
                  <a:lnTo>
                    <a:pt x="0" y="0"/>
                  </a:lnTo>
                  <a:lnTo>
                    <a:pt x="54038" y="170065"/>
                  </a:lnTo>
                  <a:lnTo>
                    <a:pt x="108038" y="170065"/>
                  </a:lnTo>
                  <a:lnTo>
                    <a:pt x="163563" y="0"/>
                  </a:lnTo>
                  <a:lnTo>
                    <a:pt x="115100" y="0"/>
                  </a:lnTo>
                  <a:lnTo>
                    <a:pt x="96672" y="67665"/>
                  </a:lnTo>
                  <a:lnTo>
                    <a:pt x="94293" y="76483"/>
                  </a:lnTo>
                  <a:lnTo>
                    <a:pt x="91211" y="88501"/>
                  </a:lnTo>
                  <a:lnTo>
                    <a:pt x="88249" y="100839"/>
                  </a:lnTo>
                  <a:lnTo>
                    <a:pt x="85437" y="113479"/>
                  </a:lnTo>
                  <a:lnTo>
                    <a:pt x="82803" y="126403"/>
                  </a:lnTo>
                  <a:lnTo>
                    <a:pt x="82295" y="126403"/>
                  </a:lnTo>
                  <a:lnTo>
                    <a:pt x="80088" y="115618"/>
                  </a:lnTo>
                  <a:lnTo>
                    <a:pt x="77299" y="102962"/>
                  </a:lnTo>
                  <a:lnTo>
                    <a:pt x="74393" y="90748"/>
                  </a:lnTo>
                  <a:lnTo>
                    <a:pt x="71343" y="78790"/>
                  </a:lnTo>
                  <a:lnTo>
                    <a:pt x="68122" y="66903"/>
                  </a:lnTo>
                  <a:lnTo>
                    <a:pt x="49999" y="0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23" name="object 623"/>
            <p:cNvSpPr/>
            <p:nvPr/>
          </p:nvSpPr>
          <p:spPr>
            <a:xfrm>
              <a:off x="6020249" y="1707716"/>
              <a:ext cx="114058" cy="170065"/>
            </a:xfrm>
            <a:custGeom>
              <a:avLst/>
              <a:gdLst/>
              <a:ahLst/>
              <a:cxnLst/>
              <a:rect l="l" t="t" r="r" b="b"/>
              <a:pathLst>
                <a:path w="114058" h="170065">
                  <a:moveTo>
                    <a:pt x="45707" y="132714"/>
                  </a:moveTo>
                  <a:lnTo>
                    <a:pt x="45707" y="101396"/>
                  </a:lnTo>
                  <a:lnTo>
                    <a:pt x="106756" y="101396"/>
                  </a:lnTo>
                  <a:lnTo>
                    <a:pt x="106756" y="64630"/>
                  </a:lnTo>
                  <a:lnTo>
                    <a:pt x="45707" y="64630"/>
                  </a:lnTo>
                  <a:lnTo>
                    <a:pt x="45707" y="37363"/>
                  </a:lnTo>
                  <a:lnTo>
                    <a:pt x="110528" y="37363"/>
                  </a:lnTo>
                  <a:lnTo>
                    <a:pt x="110528" y="0"/>
                  </a:lnTo>
                  <a:lnTo>
                    <a:pt x="0" y="0"/>
                  </a:lnTo>
                  <a:lnTo>
                    <a:pt x="0" y="170065"/>
                  </a:lnTo>
                  <a:lnTo>
                    <a:pt x="114058" y="170065"/>
                  </a:lnTo>
                  <a:lnTo>
                    <a:pt x="114058" y="132714"/>
                  </a:lnTo>
                  <a:lnTo>
                    <a:pt x="45707" y="132714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24" name="object 624"/>
            <p:cNvSpPr/>
            <p:nvPr/>
          </p:nvSpPr>
          <p:spPr>
            <a:xfrm>
              <a:off x="6144413" y="1706462"/>
              <a:ext cx="135788" cy="171310"/>
            </a:xfrm>
            <a:custGeom>
              <a:avLst/>
              <a:gdLst/>
              <a:ahLst/>
              <a:cxnLst/>
              <a:rect l="l" t="t" r="r" b="b"/>
              <a:pathLst>
                <a:path w="135788" h="171310">
                  <a:moveTo>
                    <a:pt x="96585" y="5140"/>
                  </a:moveTo>
                  <a:lnTo>
                    <a:pt x="84606" y="2173"/>
                  </a:lnTo>
                  <a:lnTo>
                    <a:pt x="70789" y="515"/>
                  </a:lnTo>
                  <a:lnTo>
                    <a:pt x="55041" y="0"/>
                  </a:lnTo>
                  <a:lnTo>
                    <a:pt x="49706" y="31"/>
                  </a:lnTo>
                  <a:lnTo>
                    <a:pt x="34998" y="453"/>
                  </a:lnTo>
                  <a:lnTo>
                    <a:pt x="45212" y="34798"/>
                  </a:lnTo>
                  <a:lnTo>
                    <a:pt x="47485" y="34302"/>
                  </a:lnTo>
                  <a:lnTo>
                    <a:pt x="52019" y="33807"/>
                  </a:lnTo>
                  <a:lnTo>
                    <a:pt x="60540" y="33807"/>
                  </a:lnTo>
                  <a:lnTo>
                    <a:pt x="67907" y="34475"/>
                  </a:lnTo>
                  <a:lnTo>
                    <a:pt x="79914" y="40979"/>
                  </a:lnTo>
                  <a:lnTo>
                    <a:pt x="84061" y="53733"/>
                  </a:lnTo>
                  <a:lnTo>
                    <a:pt x="82159" y="62512"/>
                  </a:lnTo>
                  <a:lnTo>
                    <a:pt x="77508" y="131953"/>
                  </a:lnTo>
                  <a:lnTo>
                    <a:pt x="78543" y="136464"/>
                  </a:lnTo>
                  <a:lnTo>
                    <a:pt x="82758" y="152720"/>
                  </a:lnTo>
                  <a:lnTo>
                    <a:pt x="86462" y="164344"/>
                  </a:lnTo>
                  <a:lnTo>
                    <a:pt x="89344" y="171310"/>
                  </a:lnTo>
                  <a:lnTo>
                    <a:pt x="135788" y="171310"/>
                  </a:lnTo>
                  <a:lnTo>
                    <a:pt x="132968" y="163493"/>
                  </a:lnTo>
                  <a:lnTo>
                    <a:pt x="129524" y="151144"/>
                  </a:lnTo>
                  <a:lnTo>
                    <a:pt x="125741" y="136724"/>
                  </a:lnTo>
                  <a:lnTo>
                    <a:pt x="121869" y="122631"/>
                  </a:lnTo>
                  <a:lnTo>
                    <a:pt x="117032" y="109759"/>
                  </a:lnTo>
                  <a:lnTo>
                    <a:pt x="109935" y="99172"/>
                  </a:lnTo>
                  <a:lnTo>
                    <a:pt x="100164" y="92125"/>
                  </a:lnTo>
                  <a:lnTo>
                    <a:pt x="100164" y="91363"/>
                  </a:lnTo>
                  <a:lnTo>
                    <a:pt x="109975" y="85948"/>
                  </a:lnTo>
                  <a:lnTo>
                    <a:pt x="119454" y="76997"/>
                  </a:lnTo>
                  <a:lnTo>
                    <a:pt x="126469" y="64966"/>
                  </a:lnTo>
                  <a:lnTo>
                    <a:pt x="129209" y="50190"/>
                  </a:lnTo>
                  <a:lnTo>
                    <a:pt x="129152" y="47411"/>
                  </a:lnTo>
                  <a:lnTo>
                    <a:pt x="126849" y="33669"/>
                  </a:lnTo>
                  <a:lnTo>
                    <a:pt x="121280" y="22345"/>
                  </a:lnTo>
                  <a:lnTo>
                    <a:pt x="112585" y="13347"/>
                  </a:lnTo>
                  <a:lnTo>
                    <a:pt x="106817" y="9582"/>
                  </a:lnTo>
                  <a:lnTo>
                    <a:pt x="96585" y="5140"/>
                  </a:lnTo>
                  <a:close/>
                </a:path>
                <a:path w="135788" h="171310">
                  <a:moveTo>
                    <a:pt x="34998" y="453"/>
                  </a:moveTo>
                  <a:lnTo>
                    <a:pt x="21656" y="1285"/>
                  </a:lnTo>
                  <a:lnTo>
                    <a:pt x="9912" y="2421"/>
                  </a:lnTo>
                  <a:lnTo>
                    <a:pt x="0" y="3759"/>
                  </a:lnTo>
                  <a:lnTo>
                    <a:pt x="0" y="171310"/>
                  </a:lnTo>
                  <a:lnTo>
                    <a:pt x="45212" y="171310"/>
                  </a:lnTo>
                  <a:lnTo>
                    <a:pt x="45212" y="107467"/>
                  </a:lnTo>
                  <a:lnTo>
                    <a:pt x="52539" y="107467"/>
                  </a:lnTo>
                  <a:lnTo>
                    <a:pt x="62484" y="108669"/>
                  </a:lnTo>
                  <a:lnTo>
                    <a:pt x="71547" y="115688"/>
                  </a:lnTo>
                  <a:lnTo>
                    <a:pt x="77508" y="131953"/>
                  </a:lnTo>
                  <a:lnTo>
                    <a:pt x="82159" y="62512"/>
                  </a:lnTo>
                  <a:lnTo>
                    <a:pt x="73032" y="71413"/>
                  </a:lnTo>
                  <a:lnTo>
                    <a:pt x="57048" y="74663"/>
                  </a:lnTo>
                  <a:lnTo>
                    <a:pt x="45212" y="74663"/>
                  </a:lnTo>
                  <a:lnTo>
                    <a:pt x="45212" y="34798"/>
                  </a:lnTo>
                  <a:lnTo>
                    <a:pt x="34998" y="45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25" name="object 625"/>
            <p:cNvSpPr/>
            <p:nvPr/>
          </p:nvSpPr>
          <p:spPr>
            <a:xfrm>
              <a:off x="6285024" y="1707712"/>
              <a:ext cx="146342" cy="170065"/>
            </a:xfrm>
            <a:custGeom>
              <a:avLst/>
              <a:gdLst/>
              <a:ahLst/>
              <a:cxnLst/>
              <a:rect l="l" t="t" r="r" b="b"/>
              <a:pathLst>
                <a:path w="146342" h="170065">
                  <a:moveTo>
                    <a:pt x="41592" y="170065"/>
                  </a:moveTo>
                  <a:lnTo>
                    <a:pt x="41429" y="101537"/>
                  </a:lnTo>
                  <a:lnTo>
                    <a:pt x="41207" y="88634"/>
                  </a:lnTo>
                  <a:lnTo>
                    <a:pt x="40879" y="76109"/>
                  </a:lnTo>
                  <a:lnTo>
                    <a:pt x="40435" y="63973"/>
                  </a:lnTo>
                  <a:lnTo>
                    <a:pt x="39865" y="52235"/>
                  </a:lnTo>
                  <a:lnTo>
                    <a:pt x="40830" y="52235"/>
                  </a:lnTo>
                  <a:lnTo>
                    <a:pt x="47370" y="67832"/>
                  </a:lnTo>
                  <a:lnTo>
                    <a:pt x="52775" y="79804"/>
                  </a:lnTo>
                  <a:lnTo>
                    <a:pt x="58372" y="91613"/>
                  </a:lnTo>
                  <a:lnTo>
                    <a:pt x="63970" y="102958"/>
                  </a:lnTo>
                  <a:lnTo>
                    <a:pt x="69380" y="113538"/>
                  </a:lnTo>
                  <a:lnTo>
                    <a:pt x="98386" y="170065"/>
                  </a:lnTo>
                  <a:lnTo>
                    <a:pt x="146342" y="170065"/>
                  </a:lnTo>
                  <a:lnTo>
                    <a:pt x="146342" y="0"/>
                  </a:lnTo>
                  <a:lnTo>
                    <a:pt x="104660" y="0"/>
                  </a:lnTo>
                  <a:lnTo>
                    <a:pt x="104700" y="48818"/>
                  </a:lnTo>
                  <a:lnTo>
                    <a:pt x="104934" y="61952"/>
                  </a:lnTo>
                  <a:lnTo>
                    <a:pt x="105387" y="74812"/>
                  </a:lnTo>
                  <a:lnTo>
                    <a:pt x="106076" y="87404"/>
                  </a:lnTo>
                  <a:lnTo>
                    <a:pt x="107014" y="99735"/>
                  </a:lnTo>
                  <a:lnTo>
                    <a:pt x="108216" y="111810"/>
                  </a:lnTo>
                  <a:lnTo>
                    <a:pt x="106846" y="110140"/>
                  </a:lnTo>
                  <a:lnTo>
                    <a:pt x="102138" y="98185"/>
                  </a:lnTo>
                  <a:lnTo>
                    <a:pt x="97038" y="86036"/>
                  </a:lnTo>
                  <a:lnTo>
                    <a:pt x="91679" y="74075"/>
                  </a:lnTo>
                  <a:lnTo>
                    <a:pt x="86191" y="62681"/>
                  </a:lnTo>
                  <a:lnTo>
                    <a:pt x="80708" y="52235"/>
                  </a:lnTo>
                  <a:lnTo>
                    <a:pt x="53746" y="0"/>
                  </a:lnTo>
                  <a:lnTo>
                    <a:pt x="0" y="0"/>
                  </a:lnTo>
                  <a:lnTo>
                    <a:pt x="0" y="170065"/>
                  </a:lnTo>
                  <a:lnTo>
                    <a:pt x="41592" y="170065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26" name="object 626"/>
            <p:cNvSpPr/>
            <p:nvPr/>
          </p:nvSpPr>
          <p:spPr>
            <a:xfrm>
              <a:off x="6440700" y="1704942"/>
              <a:ext cx="81775" cy="175602"/>
            </a:xfrm>
            <a:custGeom>
              <a:avLst/>
              <a:gdLst/>
              <a:ahLst/>
              <a:cxnLst/>
              <a:rect l="l" t="t" r="r" b="b"/>
              <a:pathLst>
                <a:path w="81775" h="175602">
                  <a:moveTo>
                    <a:pt x="65744" y="174293"/>
                  </a:moveTo>
                  <a:lnTo>
                    <a:pt x="81775" y="175602"/>
                  </a:lnTo>
                  <a:lnTo>
                    <a:pt x="71796" y="137251"/>
                  </a:lnTo>
                  <a:lnTo>
                    <a:pt x="61766" y="130363"/>
                  </a:lnTo>
                  <a:lnTo>
                    <a:pt x="54314" y="119437"/>
                  </a:lnTo>
                  <a:lnTo>
                    <a:pt x="51361" y="170521"/>
                  </a:lnTo>
                  <a:lnTo>
                    <a:pt x="65744" y="174293"/>
                  </a:lnTo>
                  <a:close/>
                </a:path>
                <a:path w="81775" h="175602">
                  <a:moveTo>
                    <a:pt x="96269" y="136997"/>
                  </a:moveTo>
                  <a:lnTo>
                    <a:pt x="84048" y="139522"/>
                  </a:lnTo>
                  <a:lnTo>
                    <a:pt x="83515" y="139522"/>
                  </a:lnTo>
                  <a:lnTo>
                    <a:pt x="71796" y="137251"/>
                  </a:lnTo>
                  <a:lnTo>
                    <a:pt x="81775" y="175602"/>
                  </a:lnTo>
                  <a:lnTo>
                    <a:pt x="82003" y="175602"/>
                  </a:lnTo>
                  <a:lnTo>
                    <a:pt x="93335" y="175031"/>
                  </a:lnTo>
                  <a:lnTo>
                    <a:pt x="107878" y="172405"/>
                  </a:lnTo>
                  <a:lnTo>
                    <a:pt x="121036" y="167736"/>
                  </a:lnTo>
                  <a:lnTo>
                    <a:pt x="132721" y="161123"/>
                  </a:lnTo>
                  <a:lnTo>
                    <a:pt x="142847" y="152663"/>
                  </a:lnTo>
                  <a:lnTo>
                    <a:pt x="151326" y="142453"/>
                  </a:lnTo>
                  <a:lnTo>
                    <a:pt x="158072" y="130591"/>
                  </a:lnTo>
                  <a:lnTo>
                    <a:pt x="162998" y="117175"/>
                  </a:lnTo>
                  <a:lnTo>
                    <a:pt x="166017" y="102301"/>
                  </a:lnTo>
                  <a:lnTo>
                    <a:pt x="167043" y="86067"/>
                  </a:lnTo>
                  <a:lnTo>
                    <a:pt x="166902" y="80485"/>
                  </a:lnTo>
                  <a:lnTo>
                    <a:pt x="165231" y="66362"/>
                  </a:lnTo>
                  <a:lnTo>
                    <a:pt x="161679" y="52928"/>
                  </a:lnTo>
                  <a:lnTo>
                    <a:pt x="156251" y="40443"/>
                  </a:lnTo>
                  <a:lnTo>
                    <a:pt x="148952" y="29167"/>
                  </a:lnTo>
                  <a:lnTo>
                    <a:pt x="139787" y="19359"/>
                  </a:lnTo>
                  <a:lnTo>
                    <a:pt x="128761" y="11279"/>
                  </a:lnTo>
                  <a:lnTo>
                    <a:pt x="115879" y="5185"/>
                  </a:lnTo>
                  <a:lnTo>
                    <a:pt x="101147" y="1339"/>
                  </a:lnTo>
                  <a:lnTo>
                    <a:pt x="84569" y="0"/>
                  </a:lnTo>
                  <a:lnTo>
                    <a:pt x="74181" y="538"/>
                  </a:lnTo>
                  <a:lnTo>
                    <a:pt x="59501" y="3332"/>
                  </a:lnTo>
                  <a:lnTo>
                    <a:pt x="46236" y="8336"/>
                  </a:lnTo>
                  <a:lnTo>
                    <a:pt x="34469" y="15355"/>
                  </a:lnTo>
                  <a:lnTo>
                    <a:pt x="24284" y="24192"/>
                  </a:lnTo>
                  <a:lnTo>
                    <a:pt x="15764" y="34654"/>
                  </a:lnTo>
                  <a:lnTo>
                    <a:pt x="8992" y="46544"/>
                  </a:lnTo>
                  <a:lnTo>
                    <a:pt x="4052" y="59668"/>
                  </a:lnTo>
                  <a:lnTo>
                    <a:pt x="1026" y="73831"/>
                  </a:lnTo>
                  <a:lnTo>
                    <a:pt x="0" y="88836"/>
                  </a:lnTo>
                  <a:lnTo>
                    <a:pt x="148" y="94645"/>
                  </a:lnTo>
                  <a:lnTo>
                    <a:pt x="1889" y="109159"/>
                  </a:lnTo>
                  <a:lnTo>
                    <a:pt x="5553" y="122835"/>
                  </a:lnTo>
                  <a:lnTo>
                    <a:pt x="11103" y="135441"/>
                  </a:lnTo>
                  <a:lnTo>
                    <a:pt x="18498" y="146745"/>
                  </a:lnTo>
                  <a:lnTo>
                    <a:pt x="27699" y="156514"/>
                  </a:lnTo>
                  <a:lnTo>
                    <a:pt x="38666" y="164517"/>
                  </a:lnTo>
                  <a:lnTo>
                    <a:pt x="51361" y="170521"/>
                  </a:lnTo>
                  <a:lnTo>
                    <a:pt x="54314" y="119437"/>
                  </a:lnTo>
                  <a:lnTo>
                    <a:pt x="49709" y="105057"/>
                  </a:lnTo>
                  <a:lnTo>
                    <a:pt x="48221" y="87807"/>
                  </a:lnTo>
                  <a:lnTo>
                    <a:pt x="49616" y="71958"/>
                  </a:lnTo>
                  <a:lnTo>
                    <a:pt x="54072" y="57374"/>
                  </a:lnTo>
                  <a:lnTo>
                    <a:pt x="61363" y="46034"/>
                  </a:lnTo>
                  <a:lnTo>
                    <a:pt x="71255" y="38683"/>
                  </a:lnTo>
                  <a:lnTo>
                    <a:pt x="83515" y="36067"/>
                  </a:lnTo>
                  <a:lnTo>
                    <a:pt x="94980" y="38292"/>
                  </a:lnTo>
                  <a:lnTo>
                    <a:pt x="105117" y="45308"/>
                  </a:lnTo>
                  <a:lnTo>
                    <a:pt x="112609" y="56369"/>
                  </a:lnTo>
                  <a:lnTo>
                    <a:pt x="117253" y="70714"/>
                  </a:lnTo>
                  <a:lnTo>
                    <a:pt x="118846" y="87579"/>
                  </a:lnTo>
                  <a:lnTo>
                    <a:pt x="117517" y="103793"/>
                  </a:lnTo>
                  <a:lnTo>
                    <a:pt x="113191" y="118549"/>
                  </a:lnTo>
                  <a:lnTo>
                    <a:pt x="106046" y="129811"/>
                  </a:lnTo>
                  <a:lnTo>
                    <a:pt x="96269" y="136997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27" name="object 627"/>
            <p:cNvSpPr/>
            <p:nvPr/>
          </p:nvSpPr>
          <p:spPr>
            <a:xfrm>
              <a:off x="5889207" y="1898650"/>
              <a:ext cx="125298" cy="179285"/>
            </a:xfrm>
            <a:custGeom>
              <a:avLst/>
              <a:gdLst/>
              <a:ahLst/>
              <a:cxnLst/>
              <a:rect l="l" t="t" r="r" b="b"/>
              <a:pathLst>
                <a:path w="125298" h="179285">
                  <a:moveTo>
                    <a:pt x="53765" y="1382"/>
                  </a:moveTo>
                  <a:lnTo>
                    <a:pt x="38334" y="5393"/>
                  </a:lnTo>
                  <a:lnTo>
                    <a:pt x="25385" y="11738"/>
                  </a:lnTo>
                  <a:lnTo>
                    <a:pt x="15062" y="20120"/>
                  </a:lnTo>
                  <a:lnTo>
                    <a:pt x="7510" y="30243"/>
                  </a:lnTo>
                  <a:lnTo>
                    <a:pt x="2873" y="41813"/>
                  </a:lnTo>
                  <a:lnTo>
                    <a:pt x="1295" y="54533"/>
                  </a:lnTo>
                  <a:lnTo>
                    <a:pt x="2072" y="63132"/>
                  </a:lnTo>
                  <a:lnTo>
                    <a:pt x="6097" y="74804"/>
                  </a:lnTo>
                  <a:lnTo>
                    <a:pt x="13266" y="84877"/>
                  </a:lnTo>
                  <a:lnTo>
                    <a:pt x="23254" y="93499"/>
                  </a:lnTo>
                  <a:lnTo>
                    <a:pt x="35737" y="100816"/>
                  </a:lnTo>
                  <a:lnTo>
                    <a:pt x="50393" y="106972"/>
                  </a:lnTo>
                  <a:lnTo>
                    <a:pt x="62916" y="111681"/>
                  </a:lnTo>
                  <a:lnTo>
                    <a:pt x="74281" y="118556"/>
                  </a:lnTo>
                  <a:lnTo>
                    <a:pt x="77774" y="126822"/>
                  </a:lnTo>
                  <a:lnTo>
                    <a:pt x="77618" y="128928"/>
                  </a:lnTo>
                  <a:lnTo>
                    <a:pt x="70897" y="137830"/>
                  </a:lnTo>
                  <a:lnTo>
                    <a:pt x="54038" y="141046"/>
                  </a:lnTo>
                  <a:lnTo>
                    <a:pt x="44592" y="140550"/>
                  </a:lnTo>
                  <a:lnTo>
                    <a:pt x="30973" y="138216"/>
                  </a:lnTo>
                  <a:lnTo>
                    <a:pt x="18808" y="134550"/>
                  </a:lnTo>
                  <a:lnTo>
                    <a:pt x="8826" y="130200"/>
                  </a:lnTo>
                  <a:lnTo>
                    <a:pt x="0" y="168706"/>
                  </a:lnTo>
                  <a:lnTo>
                    <a:pt x="10131" y="172844"/>
                  </a:lnTo>
                  <a:lnTo>
                    <a:pt x="22192" y="176096"/>
                  </a:lnTo>
                  <a:lnTo>
                    <a:pt x="36164" y="178406"/>
                  </a:lnTo>
                  <a:lnTo>
                    <a:pt x="51180" y="179285"/>
                  </a:lnTo>
                  <a:lnTo>
                    <a:pt x="57152" y="179164"/>
                  </a:lnTo>
                  <a:lnTo>
                    <a:pt x="75650" y="176999"/>
                  </a:lnTo>
                  <a:lnTo>
                    <a:pt x="91111" y="172374"/>
                  </a:lnTo>
                  <a:lnTo>
                    <a:pt x="103604" y="165614"/>
                  </a:lnTo>
                  <a:lnTo>
                    <a:pt x="113200" y="157048"/>
                  </a:lnTo>
                  <a:lnTo>
                    <a:pt x="119967" y="147001"/>
                  </a:lnTo>
                  <a:lnTo>
                    <a:pt x="123977" y="135801"/>
                  </a:lnTo>
                  <a:lnTo>
                    <a:pt x="125298" y="123774"/>
                  </a:lnTo>
                  <a:lnTo>
                    <a:pt x="125009" y="117902"/>
                  </a:lnTo>
                  <a:lnTo>
                    <a:pt x="122273" y="105974"/>
                  </a:lnTo>
                  <a:lnTo>
                    <a:pt x="116543" y="95452"/>
                  </a:lnTo>
                  <a:lnTo>
                    <a:pt x="107693" y="86236"/>
                  </a:lnTo>
                  <a:lnTo>
                    <a:pt x="95595" y="78222"/>
                  </a:lnTo>
                  <a:lnTo>
                    <a:pt x="80124" y="71310"/>
                  </a:lnTo>
                  <a:lnTo>
                    <a:pt x="62814" y="64534"/>
                  </a:lnTo>
                  <a:lnTo>
                    <a:pt x="52210" y="58395"/>
                  </a:lnTo>
                  <a:lnTo>
                    <a:pt x="48856" y="50901"/>
                  </a:lnTo>
                  <a:lnTo>
                    <a:pt x="54514" y="41538"/>
                  </a:lnTo>
                  <a:lnTo>
                    <a:pt x="70777" y="38011"/>
                  </a:lnTo>
                  <a:lnTo>
                    <a:pt x="71465" y="38013"/>
                  </a:lnTo>
                  <a:lnTo>
                    <a:pt x="86977" y="39469"/>
                  </a:lnTo>
                  <a:lnTo>
                    <a:pt x="99402" y="42663"/>
                  </a:lnTo>
                  <a:lnTo>
                    <a:pt x="108508" y="46215"/>
                  </a:lnTo>
                  <a:lnTo>
                    <a:pt x="118389" y="8750"/>
                  </a:lnTo>
                  <a:lnTo>
                    <a:pt x="110942" y="5911"/>
                  </a:lnTo>
                  <a:lnTo>
                    <a:pt x="99745" y="2838"/>
                  </a:lnTo>
                  <a:lnTo>
                    <a:pt x="86622" y="762"/>
                  </a:lnTo>
                  <a:lnTo>
                    <a:pt x="71335" y="0"/>
                  </a:lnTo>
                  <a:lnTo>
                    <a:pt x="53765" y="1382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28" name="object 628"/>
            <p:cNvSpPr/>
            <p:nvPr/>
          </p:nvSpPr>
          <p:spPr>
            <a:xfrm>
              <a:off x="6006782" y="2000678"/>
              <a:ext cx="103085" cy="133819"/>
            </a:xfrm>
            <a:custGeom>
              <a:avLst/>
              <a:gdLst/>
              <a:ahLst/>
              <a:cxnLst/>
              <a:rect l="l" t="t" r="r" b="b"/>
              <a:pathLst>
                <a:path w="103085" h="133819">
                  <a:moveTo>
                    <a:pt x="64312" y="0"/>
                  </a:moveTo>
                  <a:lnTo>
                    <a:pt x="58089" y="34378"/>
                  </a:lnTo>
                  <a:lnTo>
                    <a:pt x="103085" y="34378"/>
                  </a:lnTo>
                  <a:lnTo>
                    <a:pt x="96621" y="0"/>
                  </a:lnTo>
                  <a:lnTo>
                    <a:pt x="64312" y="0"/>
                  </a:lnTo>
                  <a:close/>
                </a:path>
                <a:path w="103085" h="133819">
                  <a:moveTo>
                    <a:pt x="76784" y="-53302"/>
                  </a:moveTo>
                  <a:lnTo>
                    <a:pt x="79590" y="-65608"/>
                  </a:lnTo>
                  <a:lnTo>
                    <a:pt x="80086" y="-65608"/>
                  </a:lnTo>
                  <a:lnTo>
                    <a:pt x="82421" y="-56097"/>
                  </a:lnTo>
                  <a:lnTo>
                    <a:pt x="85583" y="-43097"/>
                  </a:lnTo>
                  <a:lnTo>
                    <a:pt x="88557" y="-31229"/>
                  </a:lnTo>
                  <a:lnTo>
                    <a:pt x="96621" y="0"/>
                  </a:lnTo>
                  <a:lnTo>
                    <a:pt x="103085" y="34378"/>
                  </a:lnTo>
                  <a:lnTo>
                    <a:pt x="114160" y="74650"/>
                  </a:lnTo>
                  <a:lnTo>
                    <a:pt x="164566" y="74650"/>
                  </a:lnTo>
                  <a:lnTo>
                    <a:pt x="112636" y="-99441"/>
                  </a:lnTo>
                  <a:lnTo>
                    <a:pt x="50634" y="-99441"/>
                  </a:lnTo>
                  <a:lnTo>
                    <a:pt x="0" y="74650"/>
                  </a:lnTo>
                  <a:lnTo>
                    <a:pt x="48285" y="74650"/>
                  </a:lnTo>
                  <a:lnTo>
                    <a:pt x="58089" y="34378"/>
                  </a:lnTo>
                  <a:lnTo>
                    <a:pt x="64312" y="0"/>
                  </a:lnTo>
                  <a:lnTo>
                    <a:pt x="71831" y="-31229"/>
                  </a:lnTo>
                  <a:lnTo>
                    <a:pt x="73983" y="-40291"/>
                  </a:lnTo>
                  <a:lnTo>
                    <a:pt x="76784" y="-53302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29" name="object 629"/>
            <p:cNvSpPr/>
            <p:nvPr/>
          </p:nvSpPr>
          <p:spPr>
            <a:xfrm>
              <a:off x="6173911" y="1901237"/>
              <a:ext cx="149847" cy="174091"/>
            </a:xfrm>
            <a:custGeom>
              <a:avLst/>
              <a:gdLst/>
              <a:ahLst/>
              <a:cxnLst/>
              <a:rect l="l" t="t" r="r" b="b"/>
              <a:pathLst>
                <a:path w="149847" h="174091">
                  <a:moveTo>
                    <a:pt x="42595" y="174091"/>
                  </a:moveTo>
                  <a:lnTo>
                    <a:pt x="42544" y="115934"/>
                  </a:lnTo>
                  <a:lnTo>
                    <a:pt x="42407" y="102701"/>
                  </a:lnTo>
                  <a:lnTo>
                    <a:pt x="42174" y="89819"/>
                  </a:lnTo>
                  <a:lnTo>
                    <a:pt x="41838" y="77306"/>
                  </a:lnTo>
                  <a:lnTo>
                    <a:pt x="41388" y="65178"/>
                  </a:lnTo>
                  <a:lnTo>
                    <a:pt x="40817" y="53454"/>
                  </a:lnTo>
                  <a:lnTo>
                    <a:pt x="41821" y="53454"/>
                  </a:lnTo>
                  <a:lnTo>
                    <a:pt x="49000" y="70572"/>
                  </a:lnTo>
                  <a:lnTo>
                    <a:pt x="54420" y="82554"/>
                  </a:lnTo>
                  <a:lnTo>
                    <a:pt x="60019" y="94353"/>
                  </a:lnTo>
                  <a:lnTo>
                    <a:pt x="65616" y="105677"/>
                  </a:lnTo>
                  <a:lnTo>
                    <a:pt x="71031" y="116230"/>
                  </a:lnTo>
                  <a:lnTo>
                    <a:pt x="100774" y="174091"/>
                  </a:lnTo>
                  <a:lnTo>
                    <a:pt x="149847" y="174091"/>
                  </a:lnTo>
                  <a:lnTo>
                    <a:pt x="149847" y="0"/>
                  </a:lnTo>
                  <a:lnTo>
                    <a:pt x="107175" y="0"/>
                  </a:lnTo>
                  <a:lnTo>
                    <a:pt x="107232" y="51518"/>
                  </a:lnTo>
                  <a:lnTo>
                    <a:pt x="107488" y="64608"/>
                  </a:lnTo>
                  <a:lnTo>
                    <a:pt x="107962" y="77442"/>
                  </a:lnTo>
                  <a:lnTo>
                    <a:pt x="108670" y="90024"/>
                  </a:lnTo>
                  <a:lnTo>
                    <a:pt x="109626" y="102359"/>
                  </a:lnTo>
                  <a:lnTo>
                    <a:pt x="110845" y="114452"/>
                  </a:lnTo>
                  <a:lnTo>
                    <a:pt x="110045" y="114452"/>
                  </a:lnTo>
                  <a:lnTo>
                    <a:pt x="108852" y="111334"/>
                  </a:lnTo>
                  <a:lnTo>
                    <a:pt x="104094" y="99353"/>
                  </a:lnTo>
                  <a:lnTo>
                    <a:pt x="98978" y="87209"/>
                  </a:lnTo>
                  <a:lnTo>
                    <a:pt x="93617" y="75268"/>
                  </a:lnTo>
                  <a:lnTo>
                    <a:pt x="88125" y="63895"/>
                  </a:lnTo>
                  <a:lnTo>
                    <a:pt x="82613" y="53454"/>
                  </a:lnTo>
                  <a:lnTo>
                    <a:pt x="55029" y="0"/>
                  </a:lnTo>
                  <a:lnTo>
                    <a:pt x="0" y="0"/>
                  </a:lnTo>
                  <a:lnTo>
                    <a:pt x="0" y="174091"/>
                  </a:lnTo>
                  <a:lnTo>
                    <a:pt x="42595" y="174091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30" name="object 630"/>
            <p:cNvSpPr/>
            <p:nvPr/>
          </p:nvSpPr>
          <p:spPr>
            <a:xfrm>
              <a:off x="6329921" y="1901240"/>
              <a:ext cx="136410" cy="174091"/>
            </a:xfrm>
            <a:custGeom>
              <a:avLst/>
              <a:gdLst/>
              <a:ahLst/>
              <a:cxnLst/>
              <a:rect l="l" t="t" r="r" b="b"/>
              <a:pathLst>
                <a:path w="136410" h="174091">
                  <a:moveTo>
                    <a:pt x="44411" y="39293"/>
                  </a:moveTo>
                  <a:lnTo>
                    <a:pt x="44411" y="174091"/>
                  </a:lnTo>
                  <a:lnTo>
                    <a:pt x="91211" y="174091"/>
                  </a:lnTo>
                  <a:lnTo>
                    <a:pt x="91211" y="39293"/>
                  </a:lnTo>
                  <a:lnTo>
                    <a:pt x="136410" y="39293"/>
                  </a:lnTo>
                  <a:lnTo>
                    <a:pt x="136410" y="0"/>
                  </a:lnTo>
                  <a:lnTo>
                    <a:pt x="0" y="0"/>
                  </a:lnTo>
                  <a:lnTo>
                    <a:pt x="0" y="39293"/>
                  </a:lnTo>
                  <a:lnTo>
                    <a:pt x="44411" y="3929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31" name="object 631"/>
            <p:cNvSpPr/>
            <p:nvPr/>
          </p:nvSpPr>
          <p:spPr>
            <a:xfrm>
              <a:off x="6435618" y="2000678"/>
              <a:ext cx="103073" cy="133819"/>
            </a:xfrm>
            <a:custGeom>
              <a:avLst/>
              <a:gdLst/>
              <a:ahLst/>
              <a:cxnLst/>
              <a:rect l="l" t="t" r="r" b="b"/>
              <a:pathLst>
                <a:path w="103073" h="133819">
                  <a:moveTo>
                    <a:pt x="64312" y="0"/>
                  </a:moveTo>
                  <a:lnTo>
                    <a:pt x="58165" y="34378"/>
                  </a:lnTo>
                  <a:lnTo>
                    <a:pt x="103073" y="34378"/>
                  </a:lnTo>
                  <a:lnTo>
                    <a:pt x="96634" y="0"/>
                  </a:lnTo>
                  <a:lnTo>
                    <a:pt x="64312" y="0"/>
                  </a:lnTo>
                  <a:close/>
                </a:path>
                <a:path w="103073" h="133819">
                  <a:moveTo>
                    <a:pt x="76786" y="-53298"/>
                  </a:moveTo>
                  <a:lnTo>
                    <a:pt x="79552" y="-65608"/>
                  </a:lnTo>
                  <a:lnTo>
                    <a:pt x="80073" y="-65608"/>
                  </a:lnTo>
                  <a:lnTo>
                    <a:pt x="82424" y="-56082"/>
                  </a:lnTo>
                  <a:lnTo>
                    <a:pt x="85610" y="-43089"/>
                  </a:lnTo>
                  <a:lnTo>
                    <a:pt x="88633" y="-31229"/>
                  </a:lnTo>
                  <a:lnTo>
                    <a:pt x="96634" y="0"/>
                  </a:lnTo>
                  <a:lnTo>
                    <a:pt x="103073" y="34378"/>
                  </a:lnTo>
                  <a:lnTo>
                    <a:pt x="114211" y="74650"/>
                  </a:lnTo>
                  <a:lnTo>
                    <a:pt x="164617" y="74650"/>
                  </a:lnTo>
                  <a:lnTo>
                    <a:pt x="112648" y="-99441"/>
                  </a:lnTo>
                  <a:lnTo>
                    <a:pt x="50672" y="-99441"/>
                  </a:lnTo>
                  <a:lnTo>
                    <a:pt x="0" y="74650"/>
                  </a:lnTo>
                  <a:lnTo>
                    <a:pt x="48323" y="74650"/>
                  </a:lnTo>
                  <a:lnTo>
                    <a:pt x="58165" y="34378"/>
                  </a:lnTo>
                  <a:lnTo>
                    <a:pt x="64312" y="0"/>
                  </a:lnTo>
                  <a:lnTo>
                    <a:pt x="71843" y="-31229"/>
                  </a:lnTo>
                  <a:lnTo>
                    <a:pt x="73998" y="-40283"/>
                  </a:lnTo>
                  <a:lnTo>
                    <a:pt x="76786" y="-53298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32" name="object 632"/>
            <p:cNvSpPr/>
            <p:nvPr/>
          </p:nvSpPr>
          <p:spPr>
            <a:xfrm>
              <a:off x="4065752" y="2835373"/>
              <a:ext cx="2559329" cy="0"/>
            </a:xfrm>
            <a:custGeom>
              <a:avLst/>
              <a:gdLst/>
              <a:ahLst/>
              <a:cxnLst/>
              <a:rect l="l" t="t" r="r" b="b"/>
              <a:pathLst>
                <a:path w="2559329">
                  <a:moveTo>
                    <a:pt x="0" y="0"/>
                  </a:moveTo>
                  <a:lnTo>
                    <a:pt x="2559329" y="0"/>
                  </a:lnTo>
                </a:path>
              </a:pathLst>
            </a:custGeom>
            <a:ln w="18110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33" name="object 633"/>
            <p:cNvSpPr/>
            <p:nvPr/>
          </p:nvSpPr>
          <p:spPr>
            <a:xfrm>
              <a:off x="3827724" y="1077807"/>
              <a:ext cx="1541614" cy="677037"/>
            </a:xfrm>
            <a:custGeom>
              <a:avLst/>
              <a:gdLst/>
              <a:ahLst/>
              <a:cxnLst/>
              <a:rect l="l" t="t" r="r" b="b"/>
              <a:pathLst>
                <a:path w="1541614" h="677037">
                  <a:moveTo>
                    <a:pt x="331451" y="567910"/>
                  </a:moveTo>
                  <a:lnTo>
                    <a:pt x="393657" y="545923"/>
                  </a:lnTo>
                  <a:lnTo>
                    <a:pt x="448858" y="525280"/>
                  </a:lnTo>
                  <a:lnTo>
                    <a:pt x="497682" y="505591"/>
                  </a:lnTo>
                  <a:lnTo>
                    <a:pt x="540759" y="486469"/>
                  </a:lnTo>
                  <a:lnTo>
                    <a:pt x="578715" y="467527"/>
                  </a:lnTo>
                  <a:lnTo>
                    <a:pt x="612181" y="448378"/>
                  </a:lnTo>
                  <a:lnTo>
                    <a:pt x="641784" y="428632"/>
                  </a:lnTo>
                  <a:lnTo>
                    <a:pt x="668153" y="407904"/>
                  </a:lnTo>
                  <a:lnTo>
                    <a:pt x="691918" y="385804"/>
                  </a:lnTo>
                  <a:lnTo>
                    <a:pt x="713705" y="361946"/>
                  </a:lnTo>
                  <a:lnTo>
                    <a:pt x="734145" y="335942"/>
                  </a:lnTo>
                  <a:lnTo>
                    <a:pt x="753865" y="307404"/>
                  </a:lnTo>
                  <a:lnTo>
                    <a:pt x="773494" y="275944"/>
                  </a:lnTo>
                  <a:lnTo>
                    <a:pt x="793661" y="241175"/>
                  </a:lnTo>
                  <a:lnTo>
                    <a:pt x="814995" y="202710"/>
                  </a:lnTo>
                  <a:lnTo>
                    <a:pt x="838123" y="160159"/>
                  </a:lnTo>
                  <a:lnTo>
                    <a:pt x="909814" y="225107"/>
                  </a:lnTo>
                  <a:lnTo>
                    <a:pt x="974495" y="283565"/>
                  </a:lnTo>
                  <a:lnTo>
                    <a:pt x="1032694" y="335876"/>
                  </a:lnTo>
                  <a:lnTo>
                    <a:pt x="1084939" y="382380"/>
                  </a:lnTo>
                  <a:lnTo>
                    <a:pt x="1131758" y="423421"/>
                  </a:lnTo>
                  <a:lnTo>
                    <a:pt x="1173677" y="459338"/>
                  </a:lnTo>
                  <a:lnTo>
                    <a:pt x="1211225" y="490474"/>
                  </a:lnTo>
                  <a:lnTo>
                    <a:pt x="1244929" y="517170"/>
                  </a:lnTo>
                  <a:lnTo>
                    <a:pt x="1275317" y="539768"/>
                  </a:lnTo>
                  <a:lnTo>
                    <a:pt x="1302916" y="558609"/>
                  </a:lnTo>
                  <a:lnTo>
                    <a:pt x="1328255" y="574035"/>
                  </a:lnTo>
                  <a:lnTo>
                    <a:pt x="1351860" y="586387"/>
                  </a:lnTo>
                  <a:lnTo>
                    <a:pt x="1374259" y="596006"/>
                  </a:lnTo>
                  <a:lnTo>
                    <a:pt x="1395980" y="603235"/>
                  </a:lnTo>
                  <a:lnTo>
                    <a:pt x="1417551" y="608415"/>
                  </a:lnTo>
                  <a:lnTo>
                    <a:pt x="1439499" y="611887"/>
                  </a:lnTo>
                  <a:lnTo>
                    <a:pt x="1462352" y="613994"/>
                  </a:lnTo>
                  <a:lnTo>
                    <a:pt x="1486637" y="615075"/>
                  </a:lnTo>
                  <a:lnTo>
                    <a:pt x="1512882" y="615473"/>
                  </a:lnTo>
                  <a:lnTo>
                    <a:pt x="1541614" y="615530"/>
                  </a:lnTo>
                  <a:lnTo>
                    <a:pt x="1511898" y="596957"/>
                  </a:lnTo>
                  <a:lnTo>
                    <a:pt x="1485007" y="580127"/>
                  </a:lnTo>
                  <a:lnTo>
                    <a:pt x="1460645" y="564832"/>
                  </a:lnTo>
                  <a:lnTo>
                    <a:pt x="1438515" y="550866"/>
                  </a:lnTo>
                  <a:lnTo>
                    <a:pt x="1418319" y="538020"/>
                  </a:lnTo>
                  <a:lnTo>
                    <a:pt x="1399762" y="526087"/>
                  </a:lnTo>
                  <a:lnTo>
                    <a:pt x="1382545" y="514858"/>
                  </a:lnTo>
                  <a:lnTo>
                    <a:pt x="1366372" y="504126"/>
                  </a:lnTo>
                  <a:lnTo>
                    <a:pt x="1350946" y="493682"/>
                  </a:lnTo>
                  <a:lnTo>
                    <a:pt x="1335970" y="483320"/>
                  </a:lnTo>
                  <a:lnTo>
                    <a:pt x="1321146" y="472831"/>
                  </a:lnTo>
                  <a:lnTo>
                    <a:pt x="1306178" y="462008"/>
                  </a:lnTo>
                  <a:lnTo>
                    <a:pt x="1290769" y="450643"/>
                  </a:lnTo>
                  <a:lnTo>
                    <a:pt x="1274622" y="438527"/>
                  </a:lnTo>
                  <a:lnTo>
                    <a:pt x="1257440" y="425453"/>
                  </a:lnTo>
                  <a:lnTo>
                    <a:pt x="1238925" y="411214"/>
                  </a:lnTo>
                  <a:lnTo>
                    <a:pt x="1218781" y="395601"/>
                  </a:lnTo>
                  <a:lnTo>
                    <a:pt x="1196710" y="378406"/>
                  </a:lnTo>
                  <a:lnTo>
                    <a:pt x="1172417" y="359422"/>
                  </a:lnTo>
                  <a:lnTo>
                    <a:pt x="1145603" y="338442"/>
                  </a:lnTo>
                  <a:lnTo>
                    <a:pt x="1145603" y="210972"/>
                  </a:lnTo>
                  <a:lnTo>
                    <a:pt x="1047559" y="210972"/>
                  </a:lnTo>
                  <a:lnTo>
                    <a:pt x="1047559" y="258229"/>
                  </a:lnTo>
                  <a:lnTo>
                    <a:pt x="1030666" y="243490"/>
                  </a:lnTo>
                  <a:lnTo>
                    <a:pt x="1014220" y="228798"/>
                  </a:lnTo>
                  <a:lnTo>
                    <a:pt x="998272" y="214177"/>
                  </a:lnTo>
                  <a:lnTo>
                    <a:pt x="982870" y="199652"/>
                  </a:lnTo>
                  <a:lnTo>
                    <a:pt x="968063" y="185246"/>
                  </a:lnTo>
                  <a:lnTo>
                    <a:pt x="953900" y="170984"/>
                  </a:lnTo>
                  <a:lnTo>
                    <a:pt x="940430" y="156890"/>
                  </a:lnTo>
                  <a:lnTo>
                    <a:pt x="927701" y="142989"/>
                  </a:lnTo>
                  <a:lnTo>
                    <a:pt x="915763" y="129304"/>
                  </a:lnTo>
                  <a:lnTo>
                    <a:pt x="904665" y="115860"/>
                  </a:lnTo>
                  <a:lnTo>
                    <a:pt x="894455" y="102681"/>
                  </a:lnTo>
                  <a:lnTo>
                    <a:pt x="885183" y="89792"/>
                  </a:lnTo>
                  <a:lnTo>
                    <a:pt x="876896" y="77216"/>
                  </a:lnTo>
                  <a:lnTo>
                    <a:pt x="869646" y="64977"/>
                  </a:lnTo>
                  <a:lnTo>
                    <a:pt x="863479" y="53101"/>
                  </a:lnTo>
                  <a:lnTo>
                    <a:pt x="858445" y="41611"/>
                  </a:lnTo>
                  <a:lnTo>
                    <a:pt x="854594" y="30532"/>
                  </a:lnTo>
                  <a:lnTo>
                    <a:pt x="851973" y="19887"/>
                  </a:lnTo>
                  <a:lnTo>
                    <a:pt x="850632" y="9702"/>
                  </a:lnTo>
                  <a:lnTo>
                    <a:pt x="850620" y="0"/>
                  </a:lnTo>
                  <a:lnTo>
                    <a:pt x="845653" y="41068"/>
                  </a:lnTo>
                  <a:lnTo>
                    <a:pt x="840559" y="78330"/>
                  </a:lnTo>
                  <a:lnTo>
                    <a:pt x="834701" y="112293"/>
                  </a:lnTo>
                  <a:lnTo>
                    <a:pt x="827441" y="143466"/>
                  </a:lnTo>
                  <a:lnTo>
                    <a:pt x="818141" y="172356"/>
                  </a:lnTo>
                  <a:lnTo>
                    <a:pt x="806163" y="199470"/>
                  </a:lnTo>
                  <a:lnTo>
                    <a:pt x="790868" y="225317"/>
                  </a:lnTo>
                  <a:lnTo>
                    <a:pt x="771620" y="250405"/>
                  </a:lnTo>
                  <a:lnTo>
                    <a:pt x="747779" y="275241"/>
                  </a:lnTo>
                  <a:lnTo>
                    <a:pt x="718708" y="300332"/>
                  </a:lnTo>
                  <a:lnTo>
                    <a:pt x="683770" y="326188"/>
                  </a:lnTo>
                  <a:lnTo>
                    <a:pt x="642325" y="353315"/>
                  </a:lnTo>
                  <a:lnTo>
                    <a:pt x="593737" y="382221"/>
                  </a:lnTo>
                  <a:lnTo>
                    <a:pt x="537367" y="413414"/>
                  </a:lnTo>
                  <a:lnTo>
                    <a:pt x="472576" y="447402"/>
                  </a:lnTo>
                  <a:lnTo>
                    <a:pt x="398728" y="484692"/>
                  </a:lnTo>
                  <a:lnTo>
                    <a:pt x="315185" y="525793"/>
                  </a:lnTo>
                  <a:lnTo>
                    <a:pt x="221307" y="571213"/>
                  </a:lnTo>
                  <a:lnTo>
                    <a:pt x="116458" y="621458"/>
                  </a:lnTo>
                  <a:lnTo>
                    <a:pt x="0" y="677037"/>
                  </a:lnTo>
                  <a:lnTo>
                    <a:pt x="96513" y="645803"/>
                  </a:lnTo>
                  <a:lnTo>
                    <a:pt x="183507" y="617462"/>
                  </a:lnTo>
                  <a:lnTo>
                    <a:pt x="261610" y="591627"/>
                  </a:lnTo>
                  <a:lnTo>
                    <a:pt x="331451" y="567910"/>
                  </a:lnTo>
                  <a:close/>
                </a:path>
              </a:pathLst>
            </a:custGeom>
            <a:solidFill>
              <a:srgbClr val="BD35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34" name="object 634"/>
            <p:cNvSpPr/>
            <p:nvPr/>
          </p:nvSpPr>
          <p:spPr>
            <a:xfrm>
              <a:off x="4373141" y="1545876"/>
              <a:ext cx="345326" cy="56472"/>
            </a:xfrm>
            <a:custGeom>
              <a:avLst/>
              <a:gdLst/>
              <a:ahLst/>
              <a:cxnLst/>
              <a:rect l="l" t="t" r="r" b="b"/>
              <a:pathLst>
                <a:path w="345326" h="56472">
                  <a:moveTo>
                    <a:pt x="315112" y="41919"/>
                  </a:moveTo>
                  <a:lnTo>
                    <a:pt x="310071" y="30565"/>
                  </a:lnTo>
                  <a:lnTo>
                    <a:pt x="309563" y="41462"/>
                  </a:lnTo>
                  <a:lnTo>
                    <a:pt x="315112" y="41919"/>
                  </a:lnTo>
                  <a:close/>
                </a:path>
                <a:path w="345326" h="56472">
                  <a:moveTo>
                    <a:pt x="186436" y="9687"/>
                  </a:moveTo>
                  <a:lnTo>
                    <a:pt x="185395" y="9966"/>
                  </a:lnTo>
                  <a:lnTo>
                    <a:pt x="184611" y="10378"/>
                  </a:lnTo>
                  <a:lnTo>
                    <a:pt x="186436" y="9687"/>
                  </a:lnTo>
                  <a:close/>
                </a:path>
                <a:path w="345326" h="56472">
                  <a:moveTo>
                    <a:pt x="211036" y="797"/>
                  </a:moveTo>
                  <a:lnTo>
                    <a:pt x="206109" y="2803"/>
                  </a:lnTo>
                  <a:lnTo>
                    <a:pt x="211557" y="835"/>
                  </a:lnTo>
                  <a:lnTo>
                    <a:pt x="214761" y="0"/>
                  </a:lnTo>
                  <a:lnTo>
                    <a:pt x="211036" y="797"/>
                  </a:lnTo>
                  <a:close/>
                </a:path>
                <a:path w="345326" h="56472">
                  <a:moveTo>
                    <a:pt x="198336" y="5712"/>
                  </a:moveTo>
                  <a:lnTo>
                    <a:pt x="192037" y="8188"/>
                  </a:lnTo>
                  <a:lnTo>
                    <a:pt x="194018" y="39316"/>
                  </a:lnTo>
                  <a:lnTo>
                    <a:pt x="205143" y="34774"/>
                  </a:lnTo>
                  <a:lnTo>
                    <a:pt x="198336" y="5712"/>
                  </a:lnTo>
                  <a:close/>
                </a:path>
                <a:path w="345326" h="56472">
                  <a:moveTo>
                    <a:pt x="206060" y="2821"/>
                  </a:moveTo>
                  <a:lnTo>
                    <a:pt x="205620" y="2951"/>
                  </a:lnTo>
                  <a:lnTo>
                    <a:pt x="193585" y="6980"/>
                  </a:lnTo>
                  <a:lnTo>
                    <a:pt x="186436" y="9687"/>
                  </a:lnTo>
                  <a:lnTo>
                    <a:pt x="190096" y="8707"/>
                  </a:lnTo>
                  <a:lnTo>
                    <a:pt x="198919" y="5401"/>
                  </a:lnTo>
                  <a:lnTo>
                    <a:pt x="204737" y="3362"/>
                  </a:lnTo>
                  <a:lnTo>
                    <a:pt x="206081" y="2815"/>
                  </a:lnTo>
                  <a:close/>
                </a:path>
                <a:path w="345326" h="56472">
                  <a:moveTo>
                    <a:pt x="333615" y="29717"/>
                  </a:moveTo>
                  <a:lnTo>
                    <a:pt x="326136" y="31429"/>
                  </a:lnTo>
                  <a:lnTo>
                    <a:pt x="327586" y="31795"/>
                  </a:lnTo>
                  <a:lnTo>
                    <a:pt x="344881" y="34401"/>
                  </a:lnTo>
                  <a:lnTo>
                    <a:pt x="345326" y="31874"/>
                  </a:lnTo>
                  <a:lnTo>
                    <a:pt x="333615" y="29717"/>
                  </a:lnTo>
                  <a:close/>
                </a:path>
                <a:path w="345326" h="56472">
                  <a:moveTo>
                    <a:pt x="342875" y="45107"/>
                  </a:moveTo>
                  <a:lnTo>
                    <a:pt x="327520" y="31785"/>
                  </a:lnTo>
                  <a:lnTo>
                    <a:pt x="325016" y="31355"/>
                  </a:lnTo>
                  <a:lnTo>
                    <a:pt x="318821" y="30946"/>
                  </a:lnTo>
                  <a:lnTo>
                    <a:pt x="315887" y="31073"/>
                  </a:lnTo>
                  <a:lnTo>
                    <a:pt x="320789" y="41640"/>
                  </a:lnTo>
                  <a:lnTo>
                    <a:pt x="326301" y="42592"/>
                  </a:lnTo>
                  <a:lnTo>
                    <a:pt x="342875" y="45107"/>
                  </a:lnTo>
                  <a:close/>
                </a:path>
                <a:path w="345326" h="56472">
                  <a:moveTo>
                    <a:pt x="75057" y="217992"/>
                  </a:moveTo>
                  <a:lnTo>
                    <a:pt x="78866" y="205696"/>
                  </a:lnTo>
                  <a:lnTo>
                    <a:pt x="83295" y="193657"/>
                  </a:lnTo>
                  <a:lnTo>
                    <a:pt x="88320" y="181909"/>
                  </a:lnTo>
                  <a:lnTo>
                    <a:pt x="93915" y="170484"/>
                  </a:lnTo>
                  <a:lnTo>
                    <a:pt x="100057" y="159417"/>
                  </a:lnTo>
                  <a:lnTo>
                    <a:pt x="105461" y="150669"/>
                  </a:lnTo>
                  <a:lnTo>
                    <a:pt x="111738" y="141178"/>
                  </a:lnTo>
                  <a:lnTo>
                    <a:pt x="112639" y="137230"/>
                  </a:lnTo>
                  <a:lnTo>
                    <a:pt x="109195" y="139989"/>
                  </a:lnTo>
                  <a:lnTo>
                    <a:pt x="116998" y="129960"/>
                  </a:lnTo>
                  <a:lnTo>
                    <a:pt x="125557" y="120559"/>
                  </a:lnTo>
                  <a:lnTo>
                    <a:pt x="130594" y="114932"/>
                  </a:lnTo>
                  <a:lnTo>
                    <a:pt x="138684" y="107642"/>
                  </a:lnTo>
                  <a:lnTo>
                    <a:pt x="141897" y="102968"/>
                  </a:lnTo>
                  <a:lnTo>
                    <a:pt x="143523" y="100593"/>
                  </a:lnTo>
                  <a:lnTo>
                    <a:pt x="144932" y="98015"/>
                  </a:lnTo>
                  <a:lnTo>
                    <a:pt x="154013" y="91551"/>
                  </a:lnTo>
                  <a:lnTo>
                    <a:pt x="164214" y="83749"/>
                  </a:lnTo>
                  <a:lnTo>
                    <a:pt x="174866" y="76586"/>
                  </a:lnTo>
                  <a:lnTo>
                    <a:pt x="185929" y="70065"/>
                  </a:lnTo>
                  <a:lnTo>
                    <a:pt x="197359" y="64189"/>
                  </a:lnTo>
                  <a:lnTo>
                    <a:pt x="209116" y="58963"/>
                  </a:lnTo>
                  <a:lnTo>
                    <a:pt x="221158" y="54387"/>
                  </a:lnTo>
                  <a:lnTo>
                    <a:pt x="233443" y="50467"/>
                  </a:lnTo>
                  <a:lnTo>
                    <a:pt x="245929" y="47205"/>
                  </a:lnTo>
                  <a:lnTo>
                    <a:pt x="258575" y="44605"/>
                  </a:lnTo>
                  <a:lnTo>
                    <a:pt x="271339" y="42669"/>
                  </a:lnTo>
                  <a:lnTo>
                    <a:pt x="288710" y="41425"/>
                  </a:lnTo>
                  <a:lnTo>
                    <a:pt x="301376" y="41044"/>
                  </a:lnTo>
                  <a:lnTo>
                    <a:pt x="309563" y="41462"/>
                  </a:lnTo>
                  <a:lnTo>
                    <a:pt x="310071" y="30565"/>
                  </a:lnTo>
                  <a:lnTo>
                    <a:pt x="315112" y="41919"/>
                  </a:lnTo>
                  <a:lnTo>
                    <a:pt x="320789" y="41640"/>
                  </a:lnTo>
                  <a:lnTo>
                    <a:pt x="315887" y="31073"/>
                  </a:lnTo>
                  <a:lnTo>
                    <a:pt x="318765" y="30944"/>
                  </a:lnTo>
                  <a:lnTo>
                    <a:pt x="321818" y="30807"/>
                  </a:lnTo>
                  <a:lnTo>
                    <a:pt x="325016" y="31355"/>
                  </a:lnTo>
                  <a:lnTo>
                    <a:pt x="327520" y="31785"/>
                  </a:lnTo>
                  <a:lnTo>
                    <a:pt x="342875" y="45107"/>
                  </a:lnTo>
                  <a:lnTo>
                    <a:pt x="355294" y="47891"/>
                  </a:lnTo>
                  <a:lnTo>
                    <a:pt x="367614" y="51164"/>
                  </a:lnTo>
                  <a:lnTo>
                    <a:pt x="379758" y="55034"/>
                  </a:lnTo>
                  <a:lnTo>
                    <a:pt x="391648" y="59605"/>
                  </a:lnTo>
                  <a:lnTo>
                    <a:pt x="403207" y="64985"/>
                  </a:lnTo>
                  <a:lnTo>
                    <a:pt x="406083" y="66494"/>
                  </a:lnTo>
                  <a:lnTo>
                    <a:pt x="413652" y="70101"/>
                  </a:lnTo>
                  <a:lnTo>
                    <a:pt x="420776" y="74469"/>
                  </a:lnTo>
                  <a:lnTo>
                    <a:pt x="425437" y="77479"/>
                  </a:lnTo>
                  <a:lnTo>
                    <a:pt x="430428" y="80159"/>
                  </a:lnTo>
                  <a:lnTo>
                    <a:pt x="434950" y="83347"/>
                  </a:lnTo>
                  <a:lnTo>
                    <a:pt x="445148" y="90987"/>
                  </a:lnTo>
                  <a:lnTo>
                    <a:pt x="455071" y="98890"/>
                  </a:lnTo>
                  <a:lnTo>
                    <a:pt x="460997" y="104378"/>
                  </a:lnTo>
                  <a:lnTo>
                    <a:pt x="470265" y="113115"/>
                  </a:lnTo>
                  <a:lnTo>
                    <a:pt x="478839" y="122485"/>
                  </a:lnTo>
                  <a:lnTo>
                    <a:pt x="484264" y="128444"/>
                  </a:lnTo>
                  <a:lnTo>
                    <a:pt x="494360" y="141805"/>
                  </a:lnTo>
                  <a:lnTo>
                    <a:pt x="497878" y="146161"/>
                  </a:lnTo>
                  <a:lnTo>
                    <a:pt x="500799" y="150885"/>
                  </a:lnTo>
                  <a:lnTo>
                    <a:pt x="503631" y="155762"/>
                  </a:lnTo>
                  <a:lnTo>
                    <a:pt x="510221" y="166808"/>
                  </a:lnTo>
                  <a:lnTo>
                    <a:pt x="516149" y="178189"/>
                  </a:lnTo>
                  <a:lnTo>
                    <a:pt x="521423" y="189872"/>
                  </a:lnTo>
                  <a:lnTo>
                    <a:pt x="526051" y="201824"/>
                  </a:lnTo>
                  <a:lnTo>
                    <a:pt x="530041" y="214011"/>
                  </a:lnTo>
                  <a:lnTo>
                    <a:pt x="533402" y="226400"/>
                  </a:lnTo>
                  <a:lnTo>
                    <a:pt x="536141" y="238959"/>
                  </a:lnTo>
                  <a:lnTo>
                    <a:pt x="538266" y="251654"/>
                  </a:lnTo>
                  <a:lnTo>
                    <a:pt x="539785" y="264451"/>
                  </a:lnTo>
                  <a:lnTo>
                    <a:pt x="540707" y="277318"/>
                  </a:lnTo>
                  <a:lnTo>
                    <a:pt x="540918" y="282775"/>
                  </a:lnTo>
                  <a:lnTo>
                    <a:pt x="540520" y="269241"/>
                  </a:lnTo>
                  <a:lnTo>
                    <a:pt x="539798" y="256272"/>
                  </a:lnTo>
                  <a:lnTo>
                    <a:pt x="538569" y="243768"/>
                  </a:lnTo>
                  <a:lnTo>
                    <a:pt x="536648" y="231631"/>
                  </a:lnTo>
                  <a:lnTo>
                    <a:pt x="534314" y="221459"/>
                  </a:lnTo>
                  <a:lnTo>
                    <a:pt x="531338" y="209633"/>
                  </a:lnTo>
                  <a:lnTo>
                    <a:pt x="527472" y="197914"/>
                  </a:lnTo>
                  <a:lnTo>
                    <a:pt x="522743" y="186193"/>
                  </a:lnTo>
                  <a:lnTo>
                    <a:pt x="517175" y="174362"/>
                  </a:lnTo>
                  <a:lnTo>
                    <a:pt x="511734" y="164017"/>
                  </a:lnTo>
                  <a:lnTo>
                    <a:pt x="513956" y="162785"/>
                  </a:lnTo>
                  <a:lnTo>
                    <a:pt x="508038" y="153006"/>
                  </a:lnTo>
                  <a:lnTo>
                    <a:pt x="501196" y="142266"/>
                  </a:lnTo>
                  <a:lnTo>
                    <a:pt x="493632" y="131807"/>
                  </a:lnTo>
                  <a:lnTo>
                    <a:pt x="485440" y="121703"/>
                  </a:lnTo>
                  <a:lnTo>
                    <a:pt x="476709" y="112024"/>
                  </a:lnTo>
                  <a:lnTo>
                    <a:pt x="467532" y="102844"/>
                  </a:lnTo>
                  <a:lnTo>
                    <a:pt x="458001" y="94234"/>
                  </a:lnTo>
                  <a:lnTo>
                    <a:pt x="448205" y="86268"/>
                  </a:lnTo>
                  <a:lnTo>
                    <a:pt x="438238" y="79016"/>
                  </a:lnTo>
                  <a:lnTo>
                    <a:pt x="423740" y="69630"/>
                  </a:lnTo>
                  <a:lnTo>
                    <a:pt x="410904" y="62469"/>
                  </a:lnTo>
                  <a:lnTo>
                    <a:pt x="398630" y="56443"/>
                  </a:lnTo>
                  <a:lnTo>
                    <a:pt x="387203" y="51401"/>
                  </a:lnTo>
                  <a:lnTo>
                    <a:pt x="376907" y="47193"/>
                  </a:lnTo>
                  <a:lnTo>
                    <a:pt x="368027" y="43670"/>
                  </a:lnTo>
                  <a:lnTo>
                    <a:pt x="366611" y="43100"/>
                  </a:lnTo>
                  <a:lnTo>
                    <a:pt x="361125" y="41348"/>
                  </a:lnTo>
                  <a:lnTo>
                    <a:pt x="355829" y="38833"/>
                  </a:lnTo>
                  <a:lnTo>
                    <a:pt x="347459" y="36242"/>
                  </a:lnTo>
                  <a:lnTo>
                    <a:pt x="343243" y="35226"/>
                  </a:lnTo>
                  <a:lnTo>
                    <a:pt x="338265" y="34147"/>
                  </a:lnTo>
                  <a:lnTo>
                    <a:pt x="332181" y="32953"/>
                  </a:lnTo>
                  <a:lnTo>
                    <a:pt x="327586" y="31795"/>
                  </a:lnTo>
                  <a:lnTo>
                    <a:pt x="326136" y="31429"/>
                  </a:lnTo>
                  <a:lnTo>
                    <a:pt x="333615" y="29717"/>
                  </a:lnTo>
                  <a:lnTo>
                    <a:pt x="321392" y="28188"/>
                  </a:lnTo>
                  <a:lnTo>
                    <a:pt x="308769" y="27264"/>
                  </a:lnTo>
                  <a:lnTo>
                    <a:pt x="295854" y="26923"/>
                  </a:lnTo>
                  <a:lnTo>
                    <a:pt x="282756" y="27143"/>
                  </a:lnTo>
                  <a:lnTo>
                    <a:pt x="269587" y="27901"/>
                  </a:lnTo>
                  <a:lnTo>
                    <a:pt x="255678" y="29542"/>
                  </a:lnTo>
                  <a:lnTo>
                    <a:pt x="242770" y="31890"/>
                  </a:lnTo>
                  <a:lnTo>
                    <a:pt x="230159" y="34892"/>
                  </a:lnTo>
                  <a:lnTo>
                    <a:pt x="217923" y="38433"/>
                  </a:lnTo>
                  <a:lnTo>
                    <a:pt x="206137" y="42398"/>
                  </a:lnTo>
                  <a:lnTo>
                    <a:pt x="194879" y="46672"/>
                  </a:lnTo>
                  <a:lnTo>
                    <a:pt x="193180" y="44561"/>
                  </a:lnTo>
                  <a:lnTo>
                    <a:pt x="187795" y="47177"/>
                  </a:lnTo>
                  <a:lnTo>
                    <a:pt x="182359" y="49781"/>
                  </a:lnTo>
                  <a:lnTo>
                    <a:pt x="179642" y="51089"/>
                  </a:lnTo>
                  <a:lnTo>
                    <a:pt x="176949" y="52359"/>
                  </a:lnTo>
                  <a:lnTo>
                    <a:pt x="172911" y="54353"/>
                  </a:lnTo>
                  <a:lnTo>
                    <a:pt x="171691" y="55254"/>
                  </a:lnTo>
                  <a:lnTo>
                    <a:pt x="165900" y="57248"/>
                  </a:lnTo>
                  <a:lnTo>
                    <a:pt x="168237" y="53806"/>
                  </a:lnTo>
                  <a:lnTo>
                    <a:pt x="176936" y="48688"/>
                  </a:lnTo>
                  <a:lnTo>
                    <a:pt x="181318" y="46161"/>
                  </a:lnTo>
                  <a:lnTo>
                    <a:pt x="187147" y="43011"/>
                  </a:lnTo>
                  <a:lnTo>
                    <a:pt x="194018" y="39316"/>
                  </a:lnTo>
                  <a:lnTo>
                    <a:pt x="192037" y="8188"/>
                  </a:lnTo>
                  <a:lnTo>
                    <a:pt x="198336" y="5712"/>
                  </a:lnTo>
                  <a:lnTo>
                    <a:pt x="205143" y="34774"/>
                  </a:lnTo>
                  <a:lnTo>
                    <a:pt x="217553" y="29967"/>
                  </a:lnTo>
                  <a:lnTo>
                    <a:pt x="230299" y="26248"/>
                  </a:lnTo>
                  <a:lnTo>
                    <a:pt x="242751" y="23015"/>
                  </a:lnTo>
                  <a:lnTo>
                    <a:pt x="247675" y="21904"/>
                  </a:lnTo>
                  <a:lnTo>
                    <a:pt x="252857" y="21053"/>
                  </a:lnTo>
                  <a:lnTo>
                    <a:pt x="258077" y="20215"/>
                  </a:lnTo>
                  <a:lnTo>
                    <a:pt x="263309" y="19377"/>
                  </a:lnTo>
                  <a:lnTo>
                    <a:pt x="271158" y="18119"/>
                  </a:lnTo>
                  <a:lnTo>
                    <a:pt x="279032" y="17662"/>
                  </a:lnTo>
                  <a:lnTo>
                    <a:pt x="292026" y="16931"/>
                  </a:lnTo>
                  <a:lnTo>
                    <a:pt x="304566" y="16772"/>
                  </a:lnTo>
                  <a:lnTo>
                    <a:pt x="309232" y="17053"/>
                  </a:lnTo>
                  <a:lnTo>
                    <a:pt x="322621" y="17631"/>
                  </a:lnTo>
                  <a:lnTo>
                    <a:pt x="334635" y="18967"/>
                  </a:lnTo>
                  <a:lnTo>
                    <a:pt x="335686" y="15668"/>
                  </a:lnTo>
                  <a:lnTo>
                    <a:pt x="331800" y="15097"/>
                  </a:lnTo>
                  <a:lnTo>
                    <a:pt x="329502" y="14817"/>
                  </a:lnTo>
                  <a:lnTo>
                    <a:pt x="326428" y="14068"/>
                  </a:lnTo>
                  <a:lnTo>
                    <a:pt x="323342" y="14068"/>
                  </a:lnTo>
                  <a:lnTo>
                    <a:pt x="317094" y="13751"/>
                  </a:lnTo>
                  <a:lnTo>
                    <a:pt x="310833" y="13420"/>
                  </a:lnTo>
                  <a:lnTo>
                    <a:pt x="310947" y="11731"/>
                  </a:lnTo>
                  <a:lnTo>
                    <a:pt x="324315" y="12671"/>
                  </a:lnTo>
                  <a:lnTo>
                    <a:pt x="337384" y="14217"/>
                  </a:lnTo>
                  <a:lnTo>
                    <a:pt x="350162" y="16352"/>
                  </a:lnTo>
                  <a:lnTo>
                    <a:pt x="362656" y="19061"/>
                  </a:lnTo>
                  <a:lnTo>
                    <a:pt x="374875" y="22326"/>
                  </a:lnTo>
                  <a:lnTo>
                    <a:pt x="386826" y="26132"/>
                  </a:lnTo>
                  <a:lnTo>
                    <a:pt x="398518" y="30461"/>
                  </a:lnTo>
                  <a:lnTo>
                    <a:pt x="409957" y="35297"/>
                  </a:lnTo>
                  <a:lnTo>
                    <a:pt x="424833" y="42572"/>
                  </a:lnTo>
                  <a:lnTo>
                    <a:pt x="435704" y="48623"/>
                  </a:lnTo>
                  <a:lnTo>
                    <a:pt x="446345" y="55198"/>
                  </a:lnTo>
                  <a:lnTo>
                    <a:pt x="456750" y="62317"/>
                  </a:lnTo>
                  <a:lnTo>
                    <a:pt x="466909" y="69995"/>
                  </a:lnTo>
                  <a:lnTo>
                    <a:pt x="476815" y="78251"/>
                  </a:lnTo>
                  <a:lnTo>
                    <a:pt x="486461" y="87102"/>
                  </a:lnTo>
                  <a:lnTo>
                    <a:pt x="495837" y="96565"/>
                  </a:lnTo>
                  <a:lnTo>
                    <a:pt x="498970" y="99933"/>
                  </a:lnTo>
                  <a:lnTo>
                    <a:pt x="496849" y="97596"/>
                  </a:lnTo>
                  <a:lnTo>
                    <a:pt x="494195" y="94700"/>
                  </a:lnTo>
                  <a:lnTo>
                    <a:pt x="491312" y="91500"/>
                  </a:lnTo>
                  <a:lnTo>
                    <a:pt x="488264" y="88465"/>
                  </a:lnTo>
                  <a:lnTo>
                    <a:pt x="484657" y="85391"/>
                  </a:lnTo>
                  <a:lnTo>
                    <a:pt x="481241" y="82204"/>
                  </a:lnTo>
                  <a:lnTo>
                    <a:pt x="477723" y="79029"/>
                  </a:lnTo>
                  <a:lnTo>
                    <a:pt x="474269" y="75892"/>
                  </a:lnTo>
                  <a:lnTo>
                    <a:pt x="471068" y="72945"/>
                  </a:lnTo>
                  <a:lnTo>
                    <a:pt x="467614" y="70405"/>
                  </a:lnTo>
                  <a:lnTo>
                    <a:pt x="464464" y="68043"/>
                  </a:lnTo>
                  <a:lnTo>
                    <a:pt x="461912" y="66176"/>
                  </a:lnTo>
                  <a:lnTo>
                    <a:pt x="462953" y="64792"/>
                  </a:lnTo>
                  <a:lnTo>
                    <a:pt x="452844" y="57248"/>
                  </a:lnTo>
                  <a:lnTo>
                    <a:pt x="462553" y="64309"/>
                  </a:lnTo>
                  <a:lnTo>
                    <a:pt x="472205" y="72058"/>
                  </a:lnTo>
                  <a:lnTo>
                    <a:pt x="481726" y="80437"/>
                  </a:lnTo>
                  <a:lnTo>
                    <a:pt x="491041" y="89388"/>
                  </a:lnTo>
                  <a:lnTo>
                    <a:pt x="500073" y="98854"/>
                  </a:lnTo>
                  <a:lnTo>
                    <a:pt x="508750" y="108776"/>
                  </a:lnTo>
                  <a:lnTo>
                    <a:pt x="512382" y="113204"/>
                  </a:lnTo>
                  <a:lnTo>
                    <a:pt x="520481" y="123659"/>
                  </a:lnTo>
                  <a:lnTo>
                    <a:pt x="527916" y="134488"/>
                  </a:lnTo>
                  <a:lnTo>
                    <a:pt x="534726" y="145558"/>
                  </a:lnTo>
                  <a:lnTo>
                    <a:pt x="540951" y="156739"/>
                  </a:lnTo>
                  <a:lnTo>
                    <a:pt x="546629" y="167898"/>
                  </a:lnTo>
                  <a:lnTo>
                    <a:pt x="551802" y="178903"/>
                  </a:lnTo>
                  <a:lnTo>
                    <a:pt x="553961" y="183740"/>
                  </a:lnTo>
                  <a:lnTo>
                    <a:pt x="556539" y="189531"/>
                  </a:lnTo>
                  <a:lnTo>
                    <a:pt x="557352" y="189252"/>
                  </a:lnTo>
                  <a:lnTo>
                    <a:pt x="555943" y="182940"/>
                  </a:lnTo>
                  <a:lnTo>
                    <a:pt x="553693" y="174775"/>
                  </a:lnTo>
                  <a:lnTo>
                    <a:pt x="549028" y="163008"/>
                  </a:lnTo>
                  <a:lnTo>
                    <a:pt x="541903" y="147681"/>
                  </a:lnTo>
                  <a:lnTo>
                    <a:pt x="534579" y="135441"/>
                  </a:lnTo>
                  <a:lnTo>
                    <a:pt x="527529" y="124600"/>
                  </a:lnTo>
                  <a:lnTo>
                    <a:pt x="520380" y="114552"/>
                  </a:lnTo>
                  <a:lnTo>
                    <a:pt x="512956" y="105093"/>
                  </a:lnTo>
                  <a:lnTo>
                    <a:pt x="505080" y="96021"/>
                  </a:lnTo>
                  <a:lnTo>
                    <a:pt x="496575" y="87132"/>
                  </a:lnTo>
                  <a:lnTo>
                    <a:pt x="487265" y="78222"/>
                  </a:lnTo>
                  <a:lnTo>
                    <a:pt x="476972" y="69087"/>
                  </a:lnTo>
                  <a:lnTo>
                    <a:pt x="477393" y="67154"/>
                  </a:lnTo>
                  <a:lnTo>
                    <a:pt x="482219" y="71523"/>
                  </a:lnTo>
                  <a:lnTo>
                    <a:pt x="487553" y="76438"/>
                  </a:lnTo>
                  <a:lnTo>
                    <a:pt x="493205" y="81658"/>
                  </a:lnTo>
                  <a:lnTo>
                    <a:pt x="498907" y="86814"/>
                  </a:lnTo>
                  <a:lnTo>
                    <a:pt x="503911" y="93215"/>
                  </a:lnTo>
                  <a:lnTo>
                    <a:pt x="509397" y="99171"/>
                  </a:lnTo>
                  <a:lnTo>
                    <a:pt x="515023" y="104924"/>
                  </a:lnTo>
                  <a:lnTo>
                    <a:pt x="519506" y="111731"/>
                  </a:lnTo>
                  <a:lnTo>
                    <a:pt x="524205" y="117776"/>
                  </a:lnTo>
                  <a:lnTo>
                    <a:pt x="526529" y="120875"/>
                  </a:lnTo>
                  <a:lnTo>
                    <a:pt x="528765" y="123872"/>
                  </a:lnTo>
                  <a:lnTo>
                    <a:pt x="530911" y="126717"/>
                  </a:lnTo>
                  <a:lnTo>
                    <a:pt x="532854" y="129752"/>
                  </a:lnTo>
                  <a:lnTo>
                    <a:pt x="534695" y="132597"/>
                  </a:lnTo>
                  <a:lnTo>
                    <a:pt x="536473" y="135366"/>
                  </a:lnTo>
                  <a:lnTo>
                    <a:pt x="540233" y="140713"/>
                  </a:lnTo>
                  <a:lnTo>
                    <a:pt x="537375" y="134820"/>
                  </a:lnTo>
                  <a:lnTo>
                    <a:pt x="534530" y="128902"/>
                  </a:lnTo>
                  <a:lnTo>
                    <a:pt x="531876" y="122856"/>
                  </a:lnTo>
                  <a:lnTo>
                    <a:pt x="527977" y="117548"/>
                  </a:lnTo>
                  <a:lnTo>
                    <a:pt x="532371" y="122450"/>
                  </a:lnTo>
                  <a:lnTo>
                    <a:pt x="536118" y="127797"/>
                  </a:lnTo>
                  <a:lnTo>
                    <a:pt x="539344" y="133562"/>
                  </a:lnTo>
                  <a:lnTo>
                    <a:pt x="542862" y="139087"/>
                  </a:lnTo>
                  <a:lnTo>
                    <a:pt x="548221" y="147380"/>
                  </a:lnTo>
                  <a:lnTo>
                    <a:pt x="549783" y="150238"/>
                  </a:lnTo>
                  <a:lnTo>
                    <a:pt x="551345" y="153120"/>
                  </a:lnTo>
                  <a:lnTo>
                    <a:pt x="552945" y="156041"/>
                  </a:lnTo>
                  <a:lnTo>
                    <a:pt x="547544" y="145537"/>
                  </a:lnTo>
                  <a:lnTo>
                    <a:pt x="541234" y="134861"/>
                  </a:lnTo>
                  <a:lnTo>
                    <a:pt x="534169" y="124120"/>
                  </a:lnTo>
                  <a:lnTo>
                    <a:pt x="526501" y="113423"/>
                  </a:lnTo>
                  <a:lnTo>
                    <a:pt x="518383" y="102879"/>
                  </a:lnTo>
                  <a:lnTo>
                    <a:pt x="508096" y="91351"/>
                  </a:lnTo>
                  <a:lnTo>
                    <a:pt x="498956" y="81840"/>
                  </a:lnTo>
                  <a:lnTo>
                    <a:pt x="489709" y="72840"/>
                  </a:lnTo>
                  <a:lnTo>
                    <a:pt x="480429" y="64510"/>
                  </a:lnTo>
                  <a:lnTo>
                    <a:pt x="471188" y="57009"/>
                  </a:lnTo>
                  <a:lnTo>
                    <a:pt x="469710" y="55889"/>
                  </a:lnTo>
                  <a:lnTo>
                    <a:pt x="464579" y="51711"/>
                  </a:lnTo>
                  <a:lnTo>
                    <a:pt x="459791" y="47139"/>
                  </a:lnTo>
                  <a:lnTo>
                    <a:pt x="455803" y="44142"/>
                  </a:lnTo>
                  <a:lnTo>
                    <a:pt x="451955" y="41119"/>
                  </a:lnTo>
                  <a:lnTo>
                    <a:pt x="449402" y="38833"/>
                  </a:lnTo>
                  <a:lnTo>
                    <a:pt x="449847" y="38135"/>
                  </a:lnTo>
                  <a:lnTo>
                    <a:pt x="437790" y="31168"/>
                  </a:lnTo>
                  <a:lnTo>
                    <a:pt x="425826" y="24858"/>
                  </a:lnTo>
                  <a:lnTo>
                    <a:pt x="413981" y="19187"/>
                  </a:lnTo>
                  <a:lnTo>
                    <a:pt x="402281" y="14139"/>
                  </a:lnTo>
                  <a:lnTo>
                    <a:pt x="390751" y="9694"/>
                  </a:lnTo>
                  <a:lnTo>
                    <a:pt x="379416" y="5836"/>
                  </a:lnTo>
                  <a:lnTo>
                    <a:pt x="368303" y="2547"/>
                  </a:lnTo>
                  <a:lnTo>
                    <a:pt x="367754" y="2397"/>
                  </a:lnTo>
                  <a:lnTo>
                    <a:pt x="355023" y="-1255"/>
                  </a:lnTo>
                  <a:lnTo>
                    <a:pt x="342630" y="-3917"/>
                  </a:lnTo>
                  <a:lnTo>
                    <a:pt x="331102" y="-6454"/>
                  </a:lnTo>
                  <a:lnTo>
                    <a:pt x="318005" y="-8441"/>
                  </a:lnTo>
                  <a:lnTo>
                    <a:pt x="305555" y="-10145"/>
                  </a:lnTo>
                  <a:lnTo>
                    <a:pt x="298425" y="-11229"/>
                  </a:lnTo>
                  <a:lnTo>
                    <a:pt x="291007" y="-11364"/>
                  </a:lnTo>
                  <a:lnTo>
                    <a:pt x="279469" y="-11195"/>
                  </a:lnTo>
                  <a:lnTo>
                    <a:pt x="264815" y="-10173"/>
                  </a:lnTo>
                  <a:lnTo>
                    <a:pt x="248045" y="-7750"/>
                  </a:lnTo>
                  <a:lnTo>
                    <a:pt x="247574" y="-7661"/>
                  </a:lnTo>
                  <a:lnTo>
                    <a:pt x="244653" y="-7203"/>
                  </a:lnTo>
                  <a:lnTo>
                    <a:pt x="241643" y="-6733"/>
                  </a:lnTo>
                  <a:lnTo>
                    <a:pt x="238608" y="-6225"/>
                  </a:lnTo>
                  <a:lnTo>
                    <a:pt x="235636" y="-5425"/>
                  </a:lnTo>
                  <a:lnTo>
                    <a:pt x="232639" y="-4701"/>
                  </a:lnTo>
                  <a:lnTo>
                    <a:pt x="229616" y="-3876"/>
                  </a:lnTo>
                  <a:lnTo>
                    <a:pt x="223558" y="-2276"/>
                  </a:lnTo>
                  <a:lnTo>
                    <a:pt x="217500" y="-714"/>
                  </a:lnTo>
                  <a:lnTo>
                    <a:pt x="214761" y="0"/>
                  </a:lnTo>
                  <a:lnTo>
                    <a:pt x="217742" y="-637"/>
                  </a:lnTo>
                  <a:lnTo>
                    <a:pt x="206081" y="2815"/>
                  </a:lnTo>
                  <a:lnTo>
                    <a:pt x="204737" y="3362"/>
                  </a:lnTo>
                  <a:lnTo>
                    <a:pt x="198919" y="5401"/>
                  </a:lnTo>
                  <a:lnTo>
                    <a:pt x="190096" y="8707"/>
                  </a:lnTo>
                  <a:lnTo>
                    <a:pt x="187050" y="9849"/>
                  </a:lnTo>
                  <a:lnTo>
                    <a:pt x="179337" y="13154"/>
                  </a:lnTo>
                  <a:lnTo>
                    <a:pt x="184611" y="10378"/>
                  </a:lnTo>
                  <a:lnTo>
                    <a:pt x="158458" y="22088"/>
                  </a:lnTo>
                  <a:lnTo>
                    <a:pt x="137706" y="34147"/>
                  </a:lnTo>
                  <a:lnTo>
                    <a:pt x="116904" y="48662"/>
                  </a:lnTo>
                  <a:lnTo>
                    <a:pt x="97243" y="64845"/>
                  </a:lnTo>
                  <a:lnTo>
                    <a:pt x="78974" y="82706"/>
                  </a:lnTo>
                  <a:lnTo>
                    <a:pt x="62838" y="101733"/>
                  </a:lnTo>
                  <a:lnTo>
                    <a:pt x="48100" y="122483"/>
                  </a:lnTo>
                  <a:lnTo>
                    <a:pt x="35048" y="144372"/>
                  </a:lnTo>
                  <a:lnTo>
                    <a:pt x="23736" y="167306"/>
                  </a:lnTo>
                  <a:lnTo>
                    <a:pt x="14910" y="191242"/>
                  </a:lnTo>
                  <a:lnTo>
                    <a:pt x="8068" y="215777"/>
                  </a:lnTo>
                  <a:lnTo>
                    <a:pt x="3152" y="240752"/>
                  </a:lnTo>
                  <a:lnTo>
                    <a:pt x="441" y="266247"/>
                  </a:lnTo>
                  <a:lnTo>
                    <a:pt x="0" y="278930"/>
                  </a:lnTo>
                  <a:lnTo>
                    <a:pt x="47" y="291610"/>
                  </a:lnTo>
                  <a:lnTo>
                    <a:pt x="1607" y="316901"/>
                  </a:lnTo>
                  <a:lnTo>
                    <a:pt x="5118" y="342008"/>
                  </a:lnTo>
                  <a:lnTo>
                    <a:pt x="11221" y="366838"/>
                  </a:lnTo>
                  <a:lnTo>
                    <a:pt x="19147" y="391055"/>
                  </a:lnTo>
                  <a:lnTo>
                    <a:pt x="28909" y="414510"/>
                  </a:lnTo>
                  <a:lnTo>
                    <a:pt x="40266" y="436056"/>
                  </a:lnTo>
                  <a:lnTo>
                    <a:pt x="54041" y="457572"/>
                  </a:lnTo>
                  <a:lnTo>
                    <a:pt x="69320" y="477891"/>
                  </a:lnTo>
                  <a:lnTo>
                    <a:pt x="84353" y="495106"/>
                  </a:lnTo>
                  <a:lnTo>
                    <a:pt x="102986" y="512706"/>
                  </a:lnTo>
                  <a:lnTo>
                    <a:pt x="122695" y="528852"/>
                  </a:lnTo>
                  <a:lnTo>
                    <a:pt x="143490" y="543331"/>
                  </a:lnTo>
                  <a:lnTo>
                    <a:pt x="160461" y="553682"/>
                  </a:lnTo>
                  <a:lnTo>
                    <a:pt x="172478" y="560336"/>
                  </a:lnTo>
                  <a:lnTo>
                    <a:pt x="175197" y="561870"/>
                  </a:lnTo>
                  <a:lnTo>
                    <a:pt x="187751" y="567915"/>
                  </a:lnTo>
                  <a:lnTo>
                    <a:pt x="198861" y="572660"/>
                  </a:lnTo>
                  <a:lnTo>
                    <a:pt x="200965" y="573605"/>
                  </a:lnTo>
                  <a:lnTo>
                    <a:pt x="223423" y="580698"/>
                  </a:lnTo>
                  <a:lnTo>
                    <a:pt x="247103" y="585989"/>
                  </a:lnTo>
                  <a:lnTo>
                    <a:pt x="259314" y="587925"/>
                  </a:lnTo>
                  <a:lnTo>
                    <a:pt x="271726" y="589371"/>
                  </a:lnTo>
                  <a:lnTo>
                    <a:pt x="284303" y="590313"/>
                  </a:lnTo>
                  <a:lnTo>
                    <a:pt x="297011" y="590738"/>
                  </a:lnTo>
                  <a:lnTo>
                    <a:pt x="309815" y="590632"/>
                  </a:lnTo>
                  <a:lnTo>
                    <a:pt x="322680" y="589982"/>
                  </a:lnTo>
                  <a:lnTo>
                    <a:pt x="335571" y="588776"/>
                  </a:lnTo>
                  <a:lnTo>
                    <a:pt x="348454" y="586998"/>
                  </a:lnTo>
                  <a:lnTo>
                    <a:pt x="361292" y="584637"/>
                  </a:lnTo>
                  <a:lnTo>
                    <a:pt x="374053" y="581679"/>
                  </a:lnTo>
                  <a:lnTo>
                    <a:pt x="395035" y="575437"/>
                  </a:lnTo>
                  <a:lnTo>
                    <a:pt x="407144" y="571102"/>
                  </a:lnTo>
                  <a:lnTo>
                    <a:pt x="419043" y="566296"/>
                  </a:lnTo>
                  <a:lnTo>
                    <a:pt x="430699" y="561028"/>
                  </a:lnTo>
                  <a:lnTo>
                    <a:pt x="442075" y="555302"/>
                  </a:lnTo>
                  <a:lnTo>
                    <a:pt x="453138" y="549128"/>
                  </a:lnTo>
                  <a:lnTo>
                    <a:pt x="463852" y="542512"/>
                  </a:lnTo>
                  <a:lnTo>
                    <a:pt x="479469" y="531511"/>
                  </a:lnTo>
                  <a:lnTo>
                    <a:pt x="489745" y="523425"/>
                  </a:lnTo>
                  <a:lnTo>
                    <a:pt x="499573" y="515031"/>
                  </a:lnTo>
                  <a:lnTo>
                    <a:pt x="508946" y="506364"/>
                  </a:lnTo>
                  <a:lnTo>
                    <a:pt x="517853" y="497459"/>
                  </a:lnTo>
                  <a:lnTo>
                    <a:pt x="526284" y="488354"/>
                  </a:lnTo>
                  <a:lnTo>
                    <a:pt x="534454" y="478812"/>
                  </a:lnTo>
                  <a:lnTo>
                    <a:pt x="543237" y="466664"/>
                  </a:lnTo>
                  <a:lnTo>
                    <a:pt x="550813" y="454719"/>
                  </a:lnTo>
                  <a:lnTo>
                    <a:pt x="557187" y="443174"/>
                  </a:lnTo>
                  <a:lnTo>
                    <a:pt x="566358" y="422077"/>
                  </a:lnTo>
                  <a:lnTo>
                    <a:pt x="570586" y="408619"/>
                  </a:lnTo>
                  <a:lnTo>
                    <a:pt x="572681" y="401977"/>
                  </a:lnTo>
                  <a:lnTo>
                    <a:pt x="573621" y="397265"/>
                  </a:lnTo>
                  <a:lnTo>
                    <a:pt x="574358" y="392566"/>
                  </a:lnTo>
                  <a:lnTo>
                    <a:pt x="574751" y="389823"/>
                  </a:lnTo>
                  <a:lnTo>
                    <a:pt x="576997" y="377882"/>
                  </a:lnTo>
                  <a:lnTo>
                    <a:pt x="577086" y="370654"/>
                  </a:lnTo>
                  <a:lnTo>
                    <a:pt x="573990" y="372840"/>
                  </a:lnTo>
                  <a:lnTo>
                    <a:pt x="572922" y="374774"/>
                  </a:lnTo>
                  <a:lnTo>
                    <a:pt x="568779" y="385464"/>
                  </a:lnTo>
                  <a:lnTo>
                    <a:pt x="563470" y="398267"/>
                  </a:lnTo>
                  <a:lnTo>
                    <a:pt x="557524" y="410112"/>
                  </a:lnTo>
                  <a:lnTo>
                    <a:pt x="551549" y="421434"/>
                  </a:lnTo>
                  <a:lnTo>
                    <a:pt x="548678" y="425967"/>
                  </a:lnTo>
                  <a:lnTo>
                    <a:pt x="541064" y="437690"/>
                  </a:lnTo>
                  <a:lnTo>
                    <a:pt x="534193" y="446927"/>
                  </a:lnTo>
                  <a:lnTo>
                    <a:pt x="534010" y="447125"/>
                  </a:lnTo>
                  <a:lnTo>
                    <a:pt x="529615" y="452180"/>
                  </a:lnTo>
                  <a:lnTo>
                    <a:pt x="526656" y="455088"/>
                  </a:lnTo>
                  <a:lnTo>
                    <a:pt x="525983" y="454580"/>
                  </a:lnTo>
                  <a:lnTo>
                    <a:pt x="529721" y="448408"/>
                  </a:lnTo>
                  <a:lnTo>
                    <a:pt x="538732" y="434816"/>
                  </a:lnTo>
                  <a:lnTo>
                    <a:pt x="538480" y="431441"/>
                  </a:lnTo>
                  <a:lnTo>
                    <a:pt x="541973" y="422005"/>
                  </a:lnTo>
                  <a:lnTo>
                    <a:pt x="545071" y="410969"/>
                  </a:lnTo>
                  <a:lnTo>
                    <a:pt x="549135" y="397109"/>
                  </a:lnTo>
                  <a:lnTo>
                    <a:pt x="552892" y="385303"/>
                  </a:lnTo>
                  <a:lnTo>
                    <a:pt x="553961" y="381797"/>
                  </a:lnTo>
                  <a:lnTo>
                    <a:pt x="554584" y="378634"/>
                  </a:lnTo>
                  <a:lnTo>
                    <a:pt x="556590" y="371738"/>
                  </a:lnTo>
                  <a:lnTo>
                    <a:pt x="558825" y="362975"/>
                  </a:lnTo>
                  <a:lnTo>
                    <a:pt x="560856" y="351149"/>
                  </a:lnTo>
                  <a:lnTo>
                    <a:pt x="562984" y="338242"/>
                  </a:lnTo>
                  <a:lnTo>
                    <a:pt x="563626" y="332368"/>
                  </a:lnTo>
                  <a:lnTo>
                    <a:pt x="564832" y="315961"/>
                  </a:lnTo>
                  <a:lnTo>
                    <a:pt x="564944" y="301145"/>
                  </a:lnTo>
                  <a:lnTo>
                    <a:pt x="564502" y="289456"/>
                  </a:lnTo>
                  <a:lnTo>
                    <a:pt x="564071" y="282775"/>
                  </a:lnTo>
                  <a:lnTo>
                    <a:pt x="563109" y="275957"/>
                  </a:lnTo>
                  <a:lnTo>
                    <a:pt x="561682" y="276235"/>
                  </a:lnTo>
                  <a:lnTo>
                    <a:pt x="559761" y="282342"/>
                  </a:lnTo>
                  <a:lnTo>
                    <a:pt x="557315" y="293009"/>
                  </a:lnTo>
                  <a:lnTo>
                    <a:pt x="554313" y="306970"/>
                  </a:lnTo>
                  <a:lnTo>
                    <a:pt x="553466" y="310854"/>
                  </a:lnTo>
                  <a:lnTo>
                    <a:pt x="551472" y="317776"/>
                  </a:lnTo>
                  <a:lnTo>
                    <a:pt x="549377" y="325142"/>
                  </a:lnTo>
                  <a:lnTo>
                    <a:pt x="547230" y="332711"/>
                  </a:lnTo>
                  <a:lnTo>
                    <a:pt x="544462" y="340179"/>
                  </a:lnTo>
                  <a:lnTo>
                    <a:pt x="541680" y="347773"/>
                  </a:lnTo>
                  <a:lnTo>
                    <a:pt x="538899" y="355152"/>
                  </a:lnTo>
                  <a:lnTo>
                    <a:pt x="535877" y="362480"/>
                  </a:lnTo>
                  <a:lnTo>
                    <a:pt x="532168" y="369313"/>
                  </a:lnTo>
                  <a:lnTo>
                    <a:pt x="529260" y="375904"/>
                  </a:lnTo>
                  <a:lnTo>
                    <a:pt x="526377" y="382419"/>
                  </a:lnTo>
                  <a:lnTo>
                    <a:pt x="522491" y="387905"/>
                  </a:lnTo>
                  <a:lnTo>
                    <a:pt x="519925" y="393011"/>
                  </a:lnTo>
                  <a:lnTo>
                    <a:pt x="514262" y="401100"/>
                  </a:lnTo>
                  <a:lnTo>
                    <a:pt x="513485" y="398632"/>
                  </a:lnTo>
                  <a:lnTo>
                    <a:pt x="514222" y="392608"/>
                  </a:lnTo>
                  <a:lnTo>
                    <a:pt x="513728" y="389963"/>
                  </a:lnTo>
                  <a:lnTo>
                    <a:pt x="507382" y="402232"/>
                  </a:lnTo>
                  <a:lnTo>
                    <a:pt x="500888" y="412179"/>
                  </a:lnTo>
                  <a:lnTo>
                    <a:pt x="493905" y="421466"/>
                  </a:lnTo>
                  <a:lnTo>
                    <a:pt x="486092" y="431757"/>
                  </a:lnTo>
                  <a:lnTo>
                    <a:pt x="482994" y="436051"/>
                  </a:lnTo>
                  <a:lnTo>
                    <a:pt x="479387" y="439315"/>
                  </a:lnTo>
                  <a:lnTo>
                    <a:pt x="475145" y="443646"/>
                  </a:lnTo>
                  <a:lnTo>
                    <a:pt x="472796" y="446084"/>
                  </a:lnTo>
                  <a:lnTo>
                    <a:pt x="470040" y="448967"/>
                  </a:lnTo>
                  <a:lnTo>
                    <a:pt x="466941" y="452180"/>
                  </a:lnTo>
                  <a:lnTo>
                    <a:pt x="463537" y="455165"/>
                  </a:lnTo>
                  <a:lnTo>
                    <a:pt x="459854" y="458390"/>
                  </a:lnTo>
                  <a:lnTo>
                    <a:pt x="455968" y="461730"/>
                  </a:lnTo>
                  <a:lnTo>
                    <a:pt x="452069" y="465236"/>
                  </a:lnTo>
                  <a:lnTo>
                    <a:pt x="447866" y="468601"/>
                  </a:lnTo>
                  <a:lnTo>
                    <a:pt x="443421" y="471840"/>
                  </a:lnTo>
                  <a:lnTo>
                    <a:pt x="438937" y="474926"/>
                  </a:lnTo>
                  <a:lnTo>
                    <a:pt x="434645" y="478482"/>
                  </a:lnTo>
                  <a:lnTo>
                    <a:pt x="430086" y="481390"/>
                  </a:lnTo>
                  <a:lnTo>
                    <a:pt x="418370" y="488360"/>
                  </a:lnTo>
                  <a:lnTo>
                    <a:pt x="407645" y="494362"/>
                  </a:lnTo>
                  <a:lnTo>
                    <a:pt x="404457" y="495792"/>
                  </a:lnTo>
                  <a:lnTo>
                    <a:pt x="402006" y="497138"/>
                  </a:lnTo>
                  <a:lnTo>
                    <a:pt x="395986" y="500402"/>
                  </a:lnTo>
                  <a:lnTo>
                    <a:pt x="392989" y="502155"/>
                  </a:lnTo>
                  <a:lnTo>
                    <a:pt x="388887" y="503856"/>
                  </a:lnTo>
                  <a:lnTo>
                    <a:pt x="383540" y="505787"/>
                  </a:lnTo>
                  <a:lnTo>
                    <a:pt x="380860" y="506803"/>
                  </a:lnTo>
                  <a:lnTo>
                    <a:pt x="377939" y="507920"/>
                  </a:lnTo>
                  <a:lnTo>
                    <a:pt x="374675" y="509140"/>
                  </a:lnTo>
                  <a:lnTo>
                    <a:pt x="371500" y="510511"/>
                  </a:lnTo>
                  <a:lnTo>
                    <a:pt x="367868" y="511629"/>
                  </a:lnTo>
                  <a:lnTo>
                    <a:pt x="363855" y="512530"/>
                  </a:lnTo>
                  <a:lnTo>
                    <a:pt x="353136" y="515274"/>
                  </a:lnTo>
                  <a:lnTo>
                    <a:pt x="348069" y="517852"/>
                  </a:lnTo>
                  <a:lnTo>
                    <a:pt x="339776" y="518842"/>
                  </a:lnTo>
                  <a:lnTo>
                    <a:pt x="331521" y="519998"/>
                  </a:lnTo>
                  <a:lnTo>
                    <a:pt x="323367" y="521547"/>
                  </a:lnTo>
                  <a:lnTo>
                    <a:pt x="314998" y="521319"/>
                  </a:lnTo>
                  <a:lnTo>
                    <a:pt x="309474" y="522094"/>
                  </a:lnTo>
                  <a:lnTo>
                    <a:pt x="309423" y="520366"/>
                  </a:lnTo>
                  <a:lnTo>
                    <a:pt x="296817" y="521424"/>
                  </a:lnTo>
                  <a:lnTo>
                    <a:pt x="284173" y="521012"/>
                  </a:lnTo>
                  <a:lnTo>
                    <a:pt x="276301" y="520620"/>
                  </a:lnTo>
                  <a:lnTo>
                    <a:pt x="270840" y="520201"/>
                  </a:lnTo>
                  <a:lnTo>
                    <a:pt x="265417" y="518931"/>
                  </a:lnTo>
                  <a:lnTo>
                    <a:pt x="259969" y="518207"/>
                  </a:lnTo>
                  <a:lnTo>
                    <a:pt x="254483" y="517382"/>
                  </a:lnTo>
                  <a:lnTo>
                    <a:pt x="249060" y="516709"/>
                  </a:lnTo>
                  <a:lnTo>
                    <a:pt x="243713" y="515274"/>
                  </a:lnTo>
                  <a:lnTo>
                    <a:pt x="244119" y="513623"/>
                  </a:lnTo>
                  <a:lnTo>
                    <a:pt x="238798" y="512226"/>
                  </a:lnTo>
                  <a:lnTo>
                    <a:pt x="233540" y="510816"/>
                  </a:lnTo>
                  <a:lnTo>
                    <a:pt x="229553" y="509775"/>
                  </a:lnTo>
                  <a:lnTo>
                    <a:pt x="225641" y="508619"/>
                  </a:lnTo>
                  <a:lnTo>
                    <a:pt x="223888" y="505228"/>
                  </a:lnTo>
                  <a:lnTo>
                    <a:pt x="218973" y="502828"/>
                  </a:lnTo>
                  <a:lnTo>
                    <a:pt x="211138" y="500592"/>
                  </a:lnTo>
                  <a:lnTo>
                    <a:pt x="204965" y="497938"/>
                  </a:lnTo>
                  <a:lnTo>
                    <a:pt x="198793" y="495068"/>
                  </a:lnTo>
                  <a:lnTo>
                    <a:pt x="193916" y="492731"/>
                  </a:lnTo>
                  <a:lnTo>
                    <a:pt x="191084" y="492337"/>
                  </a:lnTo>
                  <a:lnTo>
                    <a:pt x="186246" y="490039"/>
                  </a:lnTo>
                  <a:lnTo>
                    <a:pt x="181801" y="487296"/>
                  </a:lnTo>
                  <a:lnTo>
                    <a:pt x="179642" y="485937"/>
                  </a:lnTo>
                  <a:lnTo>
                    <a:pt x="175260" y="483270"/>
                  </a:lnTo>
                  <a:lnTo>
                    <a:pt x="171069" y="480653"/>
                  </a:lnTo>
                  <a:lnTo>
                    <a:pt x="166903" y="478139"/>
                  </a:lnTo>
                  <a:lnTo>
                    <a:pt x="156569" y="470217"/>
                  </a:lnTo>
                  <a:lnTo>
                    <a:pt x="146868" y="462377"/>
                  </a:lnTo>
                  <a:lnTo>
                    <a:pt x="145263" y="460880"/>
                  </a:lnTo>
                  <a:lnTo>
                    <a:pt x="135887" y="452014"/>
                  </a:lnTo>
                  <a:lnTo>
                    <a:pt x="127348" y="442867"/>
                  </a:lnTo>
                  <a:lnTo>
                    <a:pt x="127241" y="442731"/>
                  </a:lnTo>
                  <a:lnTo>
                    <a:pt x="124511" y="439556"/>
                  </a:lnTo>
                  <a:lnTo>
                    <a:pt x="121806" y="436457"/>
                  </a:lnTo>
                  <a:lnTo>
                    <a:pt x="119177" y="433397"/>
                  </a:lnTo>
                  <a:lnTo>
                    <a:pt x="116484" y="430361"/>
                  </a:lnTo>
                  <a:lnTo>
                    <a:pt x="114414" y="426767"/>
                  </a:lnTo>
                  <a:lnTo>
                    <a:pt x="111963" y="423567"/>
                  </a:lnTo>
                  <a:lnTo>
                    <a:pt x="104973" y="413191"/>
                  </a:lnTo>
                  <a:lnTo>
                    <a:pt x="98536" y="402186"/>
                  </a:lnTo>
                  <a:lnTo>
                    <a:pt x="94526" y="395208"/>
                  </a:lnTo>
                  <a:lnTo>
                    <a:pt x="91923" y="390204"/>
                  </a:lnTo>
                  <a:lnTo>
                    <a:pt x="89764" y="384832"/>
                  </a:lnTo>
                  <a:lnTo>
                    <a:pt x="87287" y="379600"/>
                  </a:lnTo>
                  <a:lnTo>
                    <a:pt x="84595" y="374431"/>
                  </a:lnTo>
                  <a:lnTo>
                    <a:pt x="82741" y="368868"/>
                  </a:lnTo>
                  <a:lnTo>
                    <a:pt x="80899" y="363267"/>
                  </a:lnTo>
                  <a:lnTo>
                    <a:pt x="76819" y="351354"/>
                  </a:lnTo>
                  <a:lnTo>
                    <a:pt x="73592" y="339048"/>
                  </a:lnTo>
                  <a:lnTo>
                    <a:pt x="71057" y="328761"/>
                  </a:lnTo>
                  <a:lnTo>
                    <a:pt x="70142" y="322742"/>
                  </a:lnTo>
                  <a:lnTo>
                    <a:pt x="69253" y="316722"/>
                  </a:lnTo>
                  <a:lnTo>
                    <a:pt x="68339" y="310677"/>
                  </a:lnTo>
                  <a:lnTo>
                    <a:pt x="67094" y="304593"/>
                  </a:lnTo>
                  <a:lnTo>
                    <a:pt x="67488" y="298320"/>
                  </a:lnTo>
                  <a:lnTo>
                    <a:pt x="66980" y="292147"/>
                  </a:lnTo>
                  <a:lnTo>
                    <a:pt x="66779" y="279520"/>
                  </a:lnTo>
                  <a:lnTo>
                    <a:pt x="67113" y="266822"/>
                  </a:lnTo>
                  <a:lnTo>
                    <a:pt x="68064" y="254118"/>
                  </a:lnTo>
                  <a:lnTo>
                    <a:pt x="69718" y="241477"/>
                  </a:lnTo>
                  <a:lnTo>
                    <a:pt x="72157" y="228964"/>
                  </a:lnTo>
                  <a:lnTo>
                    <a:pt x="75057" y="217992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35" name="object 635"/>
            <p:cNvSpPr/>
            <p:nvPr/>
          </p:nvSpPr>
          <p:spPr>
            <a:xfrm>
              <a:off x="4375128" y="1797194"/>
              <a:ext cx="5549" cy="11264"/>
            </a:xfrm>
            <a:custGeom>
              <a:avLst/>
              <a:gdLst/>
              <a:ahLst/>
              <a:cxnLst/>
              <a:rect l="l" t="t" r="r" b="b"/>
              <a:pathLst>
                <a:path w="5549" h="11264">
                  <a:moveTo>
                    <a:pt x="5549" y="11264"/>
                  </a:moveTo>
                  <a:lnTo>
                    <a:pt x="482" y="0"/>
                  </a:lnTo>
                  <a:lnTo>
                    <a:pt x="0" y="10845"/>
                  </a:lnTo>
                  <a:lnTo>
                    <a:pt x="5549" y="11264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36" name="object 636"/>
            <p:cNvSpPr/>
            <p:nvPr/>
          </p:nvSpPr>
          <p:spPr>
            <a:xfrm>
              <a:off x="4249917" y="1776177"/>
              <a:ext cx="2280" cy="863"/>
            </a:xfrm>
            <a:custGeom>
              <a:avLst/>
              <a:gdLst/>
              <a:ahLst/>
              <a:cxnLst/>
              <a:rect l="l" t="t" r="r" b="b"/>
              <a:pathLst>
                <a:path w="2280" h="863">
                  <a:moveTo>
                    <a:pt x="2280" y="0"/>
                  </a:moveTo>
                  <a:lnTo>
                    <a:pt x="991" y="340"/>
                  </a:lnTo>
                  <a:lnTo>
                    <a:pt x="0" y="863"/>
                  </a:lnTo>
                  <a:lnTo>
                    <a:pt x="2280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37" name="object 637"/>
            <p:cNvSpPr/>
            <p:nvPr/>
          </p:nvSpPr>
          <p:spPr>
            <a:xfrm>
              <a:off x="4272173" y="1766543"/>
              <a:ext cx="8238" cy="2625"/>
            </a:xfrm>
            <a:custGeom>
              <a:avLst/>
              <a:gdLst/>
              <a:ahLst/>
              <a:cxnLst/>
              <a:rect l="l" t="t" r="r" b="b"/>
              <a:pathLst>
                <a:path w="8238" h="2625">
                  <a:moveTo>
                    <a:pt x="4428" y="831"/>
                  </a:moveTo>
                  <a:lnTo>
                    <a:pt x="0" y="2625"/>
                  </a:lnTo>
                  <a:lnTo>
                    <a:pt x="4860" y="869"/>
                  </a:lnTo>
                  <a:lnTo>
                    <a:pt x="8238" y="0"/>
                  </a:lnTo>
                  <a:lnTo>
                    <a:pt x="4428" y="831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38" name="object 638"/>
            <p:cNvSpPr/>
            <p:nvPr/>
          </p:nvSpPr>
          <p:spPr>
            <a:xfrm>
              <a:off x="4257539" y="1772226"/>
              <a:ext cx="13137" cy="33705"/>
            </a:xfrm>
            <a:custGeom>
              <a:avLst/>
              <a:gdLst/>
              <a:ahLst/>
              <a:cxnLst/>
              <a:rect l="l" t="t" r="r" b="b"/>
              <a:pathLst>
                <a:path w="13137" h="33705">
                  <a:moveTo>
                    <a:pt x="6311" y="0"/>
                  </a:moveTo>
                  <a:lnTo>
                    <a:pt x="0" y="2539"/>
                  </a:lnTo>
                  <a:lnTo>
                    <a:pt x="2031" y="33705"/>
                  </a:lnTo>
                  <a:lnTo>
                    <a:pt x="13137" y="29117"/>
                  </a:lnTo>
                  <a:lnTo>
                    <a:pt x="6311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39" name="object 639"/>
            <p:cNvSpPr/>
            <p:nvPr/>
          </p:nvSpPr>
          <p:spPr>
            <a:xfrm>
              <a:off x="4264418" y="1769169"/>
              <a:ext cx="7754" cy="2801"/>
            </a:xfrm>
            <a:custGeom>
              <a:avLst/>
              <a:gdLst/>
              <a:ahLst/>
              <a:cxnLst/>
              <a:rect l="l" t="t" r="r" b="b"/>
              <a:pathLst>
                <a:path w="7754" h="2801">
                  <a:moveTo>
                    <a:pt x="6985" y="277"/>
                  </a:moveTo>
                  <a:lnTo>
                    <a:pt x="6750" y="347"/>
                  </a:lnTo>
                  <a:lnTo>
                    <a:pt x="0" y="2801"/>
                  </a:lnTo>
                  <a:lnTo>
                    <a:pt x="5820" y="783"/>
                  </a:lnTo>
                  <a:lnTo>
                    <a:pt x="7297" y="185"/>
                  </a:lnTo>
                  <a:lnTo>
                    <a:pt x="7754" y="0"/>
                  </a:lnTo>
                  <a:lnTo>
                    <a:pt x="6985" y="27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40" name="object 640"/>
            <p:cNvSpPr/>
            <p:nvPr/>
          </p:nvSpPr>
          <p:spPr>
            <a:xfrm>
              <a:off x="4381414" y="1797537"/>
              <a:ext cx="225044" cy="251802"/>
            </a:xfrm>
            <a:custGeom>
              <a:avLst/>
              <a:gdLst/>
              <a:ahLst/>
              <a:cxnLst/>
              <a:rect l="l" t="t" r="r" b="b"/>
              <a:pathLst>
                <a:path w="225043" h="251802">
                  <a:moveTo>
                    <a:pt x="9206" y="404"/>
                  </a:moveTo>
                  <a:lnTo>
                    <a:pt x="2920" y="0"/>
                  </a:lnTo>
                  <a:lnTo>
                    <a:pt x="0" y="63"/>
                  </a:lnTo>
                  <a:lnTo>
                    <a:pt x="4927" y="10642"/>
                  </a:lnTo>
                  <a:lnTo>
                    <a:pt x="10426" y="11607"/>
                  </a:lnTo>
                  <a:lnTo>
                    <a:pt x="26987" y="14173"/>
                  </a:lnTo>
                  <a:lnTo>
                    <a:pt x="39419" y="16959"/>
                  </a:lnTo>
                  <a:lnTo>
                    <a:pt x="51745" y="20226"/>
                  </a:lnTo>
                  <a:lnTo>
                    <a:pt x="63890" y="24083"/>
                  </a:lnTo>
                  <a:lnTo>
                    <a:pt x="75780" y="28637"/>
                  </a:lnTo>
                  <a:lnTo>
                    <a:pt x="87339" y="33996"/>
                  </a:lnTo>
                  <a:lnTo>
                    <a:pt x="90208" y="35496"/>
                  </a:lnTo>
                  <a:lnTo>
                    <a:pt x="97777" y="39166"/>
                  </a:lnTo>
                  <a:lnTo>
                    <a:pt x="104889" y="43535"/>
                  </a:lnTo>
                  <a:lnTo>
                    <a:pt x="109613" y="46570"/>
                  </a:lnTo>
                  <a:lnTo>
                    <a:pt x="114541" y="49174"/>
                  </a:lnTo>
                  <a:lnTo>
                    <a:pt x="119100" y="52400"/>
                  </a:lnTo>
                  <a:lnTo>
                    <a:pt x="129267" y="60016"/>
                  </a:lnTo>
                  <a:lnTo>
                    <a:pt x="139207" y="67929"/>
                  </a:lnTo>
                  <a:lnTo>
                    <a:pt x="145148" y="73418"/>
                  </a:lnTo>
                  <a:lnTo>
                    <a:pt x="154380" y="82167"/>
                  </a:lnTo>
                  <a:lnTo>
                    <a:pt x="162955" y="91542"/>
                  </a:lnTo>
                  <a:lnTo>
                    <a:pt x="168389" y="97497"/>
                  </a:lnTo>
                  <a:lnTo>
                    <a:pt x="178447" y="110858"/>
                  </a:lnTo>
                  <a:lnTo>
                    <a:pt x="182016" y="115201"/>
                  </a:lnTo>
                  <a:lnTo>
                    <a:pt x="184899" y="119989"/>
                  </a:lnTo>
                  <a:lnTo>
                    <a:pt x="187769" y="124815"/>
                  </a:lnTo>
                  <a:lnTo>
                    <a:pt x="194351" y="135860"/>
                  </a:lnTo>
                  <a:lnTo>
                    <a:pt x="200273" y="147242"/>
                  </a:lnTo>
                  <a:lnTo>
                    <a:pt x="205544" y="158926"/>
                  </a:lnTo>
                  <a:lnTo>
                    <a:pt x="210172" y="170880"/>
                  </a:lnTo>
                  <a:lnTo>
                    <a:pt x="214162" y="183069"/>
                  </a:lnTo>
                  <a:lnTo>
                    <a:pt x="217524" y="195460"/>
                  </a:lnTo>
                  <a:lnTo>
                    <a:pt x="220264" y="208020"/>
                  </a:lnTo>
                  <a:lnTo>
                    <a:pt x="222391" y="220715"/>
                  </a:lnTo>
                  <a:lnTo>
                    <a:pt x="223911" y="233512"/>
                  </a:lnTo>
                  <a:lnTo>
                    <a:pt x="224833" y="246376"/>
                  </a:lnTo>
                  <a:lnTo>
                    <a:pt x="225043" y="251802"/>
                  </a:lnTo>
                  <a:lnTo>
                    <a:pt x="224639" y="238290"/>
                  </a:lnTo>
                  <a:lnTo>
                    <a:pt x="223913" y="225322"/>
                  </a:lnTo>
                  <a:lnTo>
                    <a:pt x="222680" y="212810"/>
                  </a:lnTo>
                  <a:lnTo>
                    <a:pt x="220757" y="200663"/>
                  </a:lnTo>
                  <a:lnTo>
                    <a:pt x="218427" y="190512"/>
                  </a:lnTo>
                  <a:lnTo>
                    <a:pt x="215445" y="178695"/>
                  </a:lnTo>
                  <a:lnTo>
                    <a:pt x="211578" y="166981"/>
                  </a:lnTo>
                  <a:lnTo>
                    <a:pt x="206849" y="155261"/>
                  </a:lnTo>
                  <a:lnTo>
                    <a:pt x="201285" y="143426"/>
                  </a:lnTo>
                  <a:lnTo>
                    <a:pt x="195821" y="133019"/>
                  </a:lnTo>
                  <a:lnTo>
                    <a:pt x="198056" y="131813"/>
                  </a:lnTo>
                  <a:lnTo>
                    <a:pt x="192138" y="122059"/>
                  </a:lnTo>
                  <a:lnTo>
                    <a:pt x="185297" y="111317"/>
                  </a:lnTo>
                  <a:lnTo>
                    <a:pt x="177735" y="100858"/>
                  </a:lnTo>
                  <a:lnTo>
                    <a:pt x="169545" y="90755"/>
                  </a:lnTo>
                  <a:lnTo>
                    <a:pt x="160817" y="81079"/>
                  </a:lnTo>
                  <a:lnTo>
                    <a:pt x="151642" y="71900"/>
                  </a:lnTo>
                  <a:lnTo>
                    <a:pt x="142111" y="63290"/>
                  </a:lnTo>
                  <a:lnTo>
                    <a:pt x="132315" y="55321"/>
                  </a:lnTo>
                  <a:lnTo>
                    <a:pt x="122345" y="48063"/>
                  </a:lnTo>
                  <a:lnTo>
                    <a:pt x="107834" y="38666"/>
                  </a:lnTo>
                  <a:lnTo>
                    <a:pt x="94992" y="31508"/>
                  </a:lnTo>
                  <a:lnTo>
                    <a:pt x="82715" y="25487"/>
                  </a:lnTo>
                  <a:lnTo>
                    <a:pt x="71288" y="20452"/>
                  </a:lnTo>
                  <a:lnTo>
                    <a:pt x="60998" y="16246"/>
                  </a:lnTo>
                  <a:lnTo>
                    <a:pt x="52132" y="12718"/>
                  </a:lnTo>
                  <a:lnTo>
                    <a:pt x="50736" y="12153"/>
                  </a:lnTo>
                  <a:lnTo>
                    <a:pt x="45237" y="10350"/>
                  </a:lnTo>
                  <a:lnTo>
                    <a:pt x="39954" y="7861"/>
                  </a:lnTo>
                  <a:lnTo>
                    <a:pt x="31597" y="5295"/>
                  </a:lnTo>
                  <a:lnTo>
                    <a:pt x="27330" y="4279"/>
                  </a:lnTo>
                  <a:lnTo>
                    <a:pt x="22351" y="3149"/>
                  </a:lnTo>
                  <a:lnTo>
                    <a:pt x="16268" y="1981"/>
                  </a:lnTo>
                  <a:lnTo>
                    <a:pt x="11492" y="787"/>
                  </a:lnTo>
                  <a:lnTo>
                    <a:pt x="9206" y="404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41" name="object 641"/>
            <p:cNvSpPr/>
            <p:nvPr/>
          </p:nvSpPr>
          <p:spPr>
            <a:xfrm>
              <a:off x="4065534" y="1755211"/>
              <a:ext cx="577079" cy="602138"/>
            </a:xfrm>
            <a:custGeom>
              <a:avLst/>
              <a:gdLst/>
              <a:ahLst/>
              <a:cxnLst/>
              <a:rect l="l" t="t" r="r" b="b"/>
              <a:pathLst>
                <a:path w="577079" h="602138">
                  <a:moveTo>
                    <a:pt x="0" y="290273"/>
                  </a:moveTo>
                  <a:lnTo>
                    <a:pt x="47" y="302960"/>
                  </a:lnTo>
                  <a:lnTo>
                    <a:pt x="579" y="315624"/>
                  </a:lnTo>
                  <a:lnTo>
                    <a:pt x="1595" y="328249"/>
                  </a:lnTo>
                  <a:lnTo>
                    <a:pt x="3095" y="340819"/>
                  </a:lnTo>
                  <a:lnTo>
                    <a:pt x="5085" y="353361"/>
                  </a:lnTo>
                  <a:lnTo>
                    <a:pt x="7906" y="365848"/>
                  </a:lnTo>
                  <a:lnTo>
                    <a:pt x="11185" y="378199"/>
                  </a:lnTo>
                  <a:lnTo>
                    <a:pt x="14925" y="390395"/>
                  </a:lnTo>
                  <a:lnTo>
                    <a:pt x="19126" y="402416"/>
                  </a:lnTo>
                  <a:lnTo>
                    <a:pt x="23790" y="414243"/>
                  </a:lnTo>
                  <a:lnTo>
                    <a:pt x="28917" y="425856"/>
                  </a:lnTo>
                  <a:lnTo>
                    <a:pt x="33991" y="436229"/>
                  </a:lnTo>
                  <a:lnTo>
                    <a:pt x="40294" y="447408"/>
                  </a:lnTo>
                  <a:lnTo>
                    <a:pt x="46983" y="458316"/>
                  </a:lnTo>
                  <a:lnTo>
                    <a:pt x="54053" y="468938"/>
                  </a:lnTo>
                  <a:lnTo>
                    <a:pt x="61498" y="479259"/>
                  </a:lnTo>
                  <a:lnTo>
                    <a:pt x="69315" y="489264"/>
                  </a:lnTo>
                  <a:lnTo>
                    <a:pt x="77496" y="498935"/>
                  </a:lnTo>
                  <a:lnTo>
                    <a:pt x="84346" y="506472"/>
                  </a:lnTo>
                  <a:lnTo>
                    <a:pt x="93523" y="515445"/>
                  </a:lnTo>
                  <a:lnTo>
                    <a:pt x="102973" y="524083"/>
                  </a:lnTo>
                  <a:lnTo>
                    <a:pt x="112697" y="532357"/>
                  </a:lnTo>
                  <a:lnTo>
                    <a:pt x="122691" y="540238"/>
                  </a:lnTo>
                  <a:lnTo>
                    <a:pt x="132956" y="547698"/>
                  </a:lnTo>
                  <a:lnTo>
                    <a:pt x="143490" y="554706"/>
                  </a:lnTo>
                  <a:lnTo>
                    <a:pt x="160460" y="565014"/>
                  </a:lnTo>
                  <a:lnTo>
                    <a:pt x="172449" y="571701"/>
                  </a:lnTo>
                  <a:lnTo>
                    <a:pt x="175164" y="573249"/>
                  </a:lnTo>
                  <a:lnTo>
                    <a:pt x="187730" y="579251"/>
                  </a:lnTo>
                  <a:lnTo>
                    <a:pt x="198837" y="584025"/>
                  </a:lnTo>
                  <a:lnTo>
                    <a:pt x="200983" y="584997"/>
                  </a:lnTo>
                  <a:lnTo>
                    <a:pt x="223435" y="592091"/>
                  </a:lnTo>
                  <a:lnTo>
                    <a:pt x="247109" y="597385"/>
                  </a:lnTo>
                  <a:lnTo>
                    <a:pt x="259317" y="599322"/>
                  </a:lnTo>
                  <a:lnTo>
                    <a:pt x="271725" y="600770"/>
                  </a:lnTo>
                  <a:lnTo>
                    <a:pt x="284300" y="601713"/>
                  </a:lnTo>
                  <a:lnTo>
                    <a:pt x="297006" y="602138"/>
                  </a:lnTo>
                  <a:lnTo>
                    <a:pt x="309809" y="602032"/>
                  </a:lnTo>
                  <a:lnTo>
                    <a:pt x="322673" y="601382"/>
                  </a:lnTo>
                  <a:lnTo>
                    <a:pt x="335565" y="600173"/>
                  </a:lnTo>
                  <a:lnTo>
                    <a:pt x="348448" y="598393"/>
                  </a:lnTo>
                  <a:lnTo>
                    <a:pt x="361289" y="596027"/>
                  </a:lnTo>
                  <a:lnTo>
                    <a:pt x="374053" y="593063"/>
                  </a:lnTo>
                  <a:lnTo>
                    <a:pt x="395039" y="586822"/>
                  </a:lnTo>
                  <a:lnTo>
                    <a:pt x="407149" y="582485"/>
                  </a:lnTo>
                  <a:lnTo>
                    <a:pt x="419051" y="577675"/>
                  </a:lnTo>
                  <a:lnTo>
                    <a:pt x="430710" y="572402"/>
                  </a:lnTo>
                  <a:lnTo>
                    <a:pt x="442090" y="566674"/>
                  </a:lnTo>
                  <a:lnTo>
                    <a:pt x="453154" y="560504"/>
                  </a:lnTo>
                  <a:lnTo>
                    <a:pt x="463867" y="553900"/>
                  </a:lnTo>
                  <a:lnTo>
                    <a:pt x="479458" y="542905"/>
                  </a:lnTo>
                  <a:lnTo>
                    <a:pt x="489723" y="534815"/>
                  </a:lnTo>
                  <a:lnTo>
                    <a:pt x="499546" y="526420"/>
                  </a:lnTo>
                  <a:lnTo>
                    <a:pt x="508918" y="517754"/>
                  </a:lnTo>
                  <a:lnTo>
                    <a:pt x="517828" y="508851"/>
                  </a:lnTo>
                  <a:lnTo>
                    <a:pt x="526265" y="499745"/>
                  </a:lnTo>
                  <a:lnTo>
                    <a:pt x="534460" y="490178"/>
                  </a:lnTo>
                  <a:lnTo>
                    <a:pt x="543259" y="478036"/>
                  </a:lnTo>
                  <a:lnTo>
                    <a:pt x="550836" y="466095"/>
                  </a:lnTo>
                  <a:lnTo>
                    <a:pt x="557203" y="454552"/>
                  </a:lnTo>
                  <a:lnTo>
                    <a:pt x="566358" y="433453"/>
                  </a:lnTo>
                  <a:lnTo>
                    <a:pt x="570616" y="419985"/>
                  </a:lnTo>
                  <a:lnTo>
                    <a:pt x="572687" y="413369"/>
                  </a:lnTo>
                  <a:lnTo>
                    <a:pt x="573588" y="408657"/>
                  </a:lnTo>
                  <a:lnTo>
                    <a:pt x="574325" y="403996"/>
                  </a:lnTo>
                  <a:lnTo>
                    <a:pt x="574795" y="401215"/>
                  </a:lnTo>
                  <a:lnTo>
                    <a:pt x="577006" y="389262"/>
                  </a:lnTo>
                  <a:lnTo>
                    <a:pt x="577079" y="382025"/>
                  </a:lnTo>
                  <a:lnTo>
                    <a:pt x="574011" y="384220"/>
                  </a:lnTo>
                  <a:lnTo>
                    <a:pt x="572966" y="386140"/>
                  </a:lnTo>
                  <a:lnTo>
                    <a:pt x="568792" y="396814"/>
                  </a:lnTo>
                  <a:lnTo>
                    <a:pt x="563437" y="409595"/>
                  </a:lnTo>
                  <a:lnTo>
                    <a:pt x="557509" y="421486"/>
                  </a:lnTo>
                  <a:lnTo>
                    <a:pt x="551524" y="432824"/>
                  </a:lnTo>
                  <a:lnTo>
                    <a:pt x="548671" y="437321"/>
                  </a:lnTo>
                  <a:lnTo>
                    <a:pt x="541066" y="449051"/>
                  </a:lnTo>
                  <a:lnTo>
                    <a:pt x="534194" y="458297"/>
                  </a:lnTo>
                  <a:lnTo>
                    <a:pt x="533990" y="458517"/>
                  </a:lnTo>
                  <a:lnTo>
                    <a:pt x="529621" y="463572"/>
                  </a:lnTo>
                  <a:lnTo>
                    <a:pt x="526636" y="466493"/>
                  </a:lnTo>
                  <a:lnTo>
                    <a:pt x="525951" y="465959"/>
                  </a:lnTo>
                  <a:lnTo>
                    <a:pt x="529691" y="459802"/>
                  </a:lnTo>
                  <a:lnTo>
                    <a:pt x="538718" y="446229"/>
                  </a:lnTo>
                  <a:lnTo>
                    <a:pt x="538511" y="442795"/>
                  </a:lnTo>
                  <a:lnTo>
                    <a:pt x="541965" y="433384"/>
                  </a:lnTo>
                  <a:lnTo>
                    <a:pt x="545039" y="422360"/>
                  </a:lnTo>
                  <a:lnTo>
                    <a:pt x="549119" y="408514"/>
                  </a:lnTo>
                  <a:lnTo>
                    <a:pt x="552877" y="396700"/>
                  </a:lnTo>
                  <a:lnTo>
                    <a:pt x="553929" y="393163"/>
                  </a:lnTo>
                  <a:lnTo>
                    <a:pt x="554589" y="390026"/>
                  </a:lnTo>
                  <a:lnTo>
                    <a:pt x="556558" y="383143"/>
                  </a:lnTo>
                  <a:lnTo>
                    <a:pt x="558793" y="374431"/>
                  </a:lnTo>
                  <a:lnTo>
                    <a:pt x="560862" y="362571"/>
                  </a:lnTo>
                  <a:lnTo>
                    <a:pt x="562970" y="349683"/>
                  </a:lnTo>
                  <a:lnTo>
                    <a:pt x="563606" y="343747"/>
                  </a:lnTo>
                  <a:lnTo>
                    <a:pt x="564795" y="327336"/>
                  </a:lnTo>
                  <a:lnTo>
                    <a:pt x="564900" y="312523"/>
                  </a:lnTo>
                  <a:lnTo>
                    <a:pt x="564463" y="300832"/>
                  </a:lnTo>
                  <a:lnTo>
                    <a:pt x="564051" y="294128"/>
                  </a:lnTo>
                  <a:lnTo>
                    <a:pt x="563074" y="287311"/>
                  </a:lnTo>
                  <a:lnTo>
                    <a:pt x="561645" y="287587"/>
                  </a:lnTo>
                  <a:lnTo>
                    <a:pt x="559729" y="293694"/>
                  </a:lnTo>
                  <a:lnTo>
                    <a:pt x="557291" y="304369"/>
                  </a:lnTo>
                  <a:lnTo>
                    <a:pt x="554297" y="318350"/>
                  </a:lnTo>
                  <a:lnTo>
                    <a:pt x="553459" y="322208"/>
                  </a:lnTo>
                  <a:lnTo>
                    <a:pt x="551503" y="329155"/>
                  </a:lnTo>
                  <a:lnTo>
                    <a:pt x="549382" y="336546"/>
                  </a:lnTo>
                  <a:lnTo>
                    <a:pt x="547210" y="344116"/>
                  </a:lnTo>
                  <a:lnTo>
                    <a:pt x="544429" y="351571"/>
                  </a:lnTo>
                  <a:lnTo>
                    <a:pt x="541660" y="359140"/>
                  </a:lnTo>
                  <a:lnTo>
                    <a:pt x="538892" y="366506"/>
                  </a:lnTo>
                  <a:lnTo>
                    <a:pt x="535831" y="373846"/>
                  </a:lnTo>
                  <a:lnTo>
                    <a:pt x="532212" y="380717"/>
                  </a:lnTo>
                  <a:lnTo>
                    <a:pt x="529278" y="387245"/>
                  </a:lnTo>
                  <a:lnTo>
                    <a:pt x="526357" y="393811"/>
                  </a:lnTo>
                  <a:lnTo>
                    <a:pt x="522483" y="399323"/>
                  </a:lnTo>
                  <a:lnTo>
                    <a:pt x="519918" y="404390"/>
                  </a:lnTo>
                  <a:lnTo>
                    <a:pt x="514237" y="412486"/>
                  </a:lnTo>
                  <a:lnTo>
                    <a:pt x="513470" y="410028"/>
                  </a:lnTo>
                  <a:lnTo>
                    <a:pt x="514247" y="404004"/>
                  </a:lnTo>
                  <a:lnTo>
                    <a:pt x="513797" y="401342"/>
                  </a:lnTo>
                  <a:lnTo>
                    <a:pt x="507425" y="413590"/>
                  </a:lnTo>
                  <a:lnTo>
                    <a:pt x="500909" y="423532"/>
                  </a:lnTo>
                  <a:lnTo>
                    <a:pt x="493905" y="432813"/>
                  </a:lnTo>
                  <a:lnTo>
                    <a:pt x="486074" y="443076"/>
                  </a:lnTo>
                  <a:lnTo>
                    <a:pt x="482923" y="447417"/>
                  </a:lnTo>
                  <a:lnTo>
                    <a:pt x="479418" y="450681"/>
                  </a:lnTo>
                  <a:lnTo>
                    <a:pt x="475100" y="455025"/>
                  </a:lnTo>
                  <a:lnTo>
                    <a:pt x="472763" y="457438"/>
                  </a:lnTo>
                  <a:lnTo>
                    <a:pt x="469994" y="460333"/>
                  </a:lnTo>
                  <a:lnTo>
                    <a:pt x="466934" y="463610"/>
                  </a:lnTo>
                  <a:lnTo>
                    <a:pt x="463568" y="466518"/>
                  </a:lnTo>
                  <a:lnTo>
                    <a:pt x="459898" y="469757"/>
                  </a:lnTo>
                  <a:lnTo>
                    <a:pt x="455974" y="473110"/>
                  </a:lnTo>
                  <a:lnTo>
                    <a:pt x="452024" y="476602"/>
                  </a:lnTo>
                  <a:lnTo>
                    <a:pt x="447846" y="479968"/>
                  </a:lnTo>
                  <a:lnTo>
                    <a:pt x="443464" y="483168"/>
                  </a:lnTo>
                  <a:lnTo>
                    <a:pt x="438917" y="486343"/>
                  </a:lnTo>
                  <a:lnTo>
                    <a:pt x="434612" y="489874"/>
                  </a:lnTo>
                  <a:lnTo>
                    <a:pt x="430053" y="492756"/>
                  </a:lnTo>
                  <a:lnTo>
                    <a:pt x="418339" y="499756"/>
                  </a:lnTo>
                  <a:lnTo>
                    <a:pt x="407629" y="505774"/>
                  </a:lnTo>
                  <a:lnTo>
                    <a:pt x="404488" y="507196"/>
                  </a:lnTo>
                  <a:lnTo>
                    <a:pt x="401999" y="508517"/>
                  </a:lnTo>
                  <a:lnTo>
                    <a:pt x="395991" y="511756"/>
                  </a:lnTo>
                  <a:lnTo>
                    <a:pt x="392956" y="513508"/>
                  </a:lnTo>
                  <a:lnTo>
                    <a:pt x="388867" y="515210"/>
                  </a:lnTo>
                  <a:lnTo>
                    <a:pt x="383545" y="517153"/>
                  </a:lnTo>
                  <a:lnTo>
                    <a:pt x="380866" y="518182"/>
                  </a:lnTo>
                  <a:lnTo>
                    <a:pt x="377907" y="519274"/>
                  </a:lnTo>
                  <a:lnTo>
                    <a:pt x="374668" y="520506"/>
                  </a:lnTo>
                  <a:lnTo>
                    <a:pt x="371468" y="521878"/>
                  </a:lnTo>
                  <a:lnTo>
                    <a:pt x="367886" y="523046"/>
                  </a:lnTo>
                  <a:lnTo>
                    <a:pt x="363822" y="523884"/>
                  </a:lnTo>
                  <a:lnTo>
                    <a:pt x="353142" y="526653"/>
                  </a:lnTo>
                  <a:lnTo>
                    <a:pt x="348087" y="529193"/>
                  </a:lnTo>
                  <a:lnTo>
                    <a:pt x="339705" y="530171"/>
                  </a:lnTo>
                  <a:lnTo>
                    <a:pt x="331564" y="531377"/>
                  </a:lnTo>
                  <a:lnTo>
                    <a:pt x="323347" y="532952"/>
                  </a:lnTo>
                  <a:lnTo>
                    <a:pt x="314978" y="532673"/>
                  </a:lnTo>
                  <a:lnTo>
                    <a:pt x="309479" y="533460"/>
                  </a:lnTo>
                  <a:lnTo>
                    <a:pt x="309390" y="531707"/>
                  </a:lnTo>
                  <a:lnTo>
                    <a:pt x="296813" y="532807"/>
                  </a:lnTo>
                  <a:lnTo>
                    <a:pt x="284166" y="532387"/>
                  </a:lnTo>
                  <a:lnTo>
                    <a:pt x="276307" y="531974"/>
                  </a:lnTo>
                  <a:lnTo>
                    <a:pt x="270795" y="531568"/>
                  </a:lnTo>
                  <a:lnTo>
                    <a:pt x="265397" y="530260"/>
                  </a:lnTo>
                  <a:lnTo>
                    <a:pt x="259974" y="529574"/>
                  </a:lnTo>
                  <a:lnTo>
                    <a:pt x="254488" y="528748"/>
                  </a:lnTo>
                  <a:lnTo>
                    <a:pt x="249040" y="528050"/>
                  </a:lnTo>
                  <a:lnTo>
                    <a:pt x="243706" y="526653"/>
                  </a:lnTo>
                  <a:lnTo>
                    <a:pt x="244087" y="524989"/>
                  </a:lnTo>
                  <a:lnTo>
                    <a:pt x="238816" y="523592"/>
                  </a:lnTo>
                  <a:lnTo>
                    <a:pt x="233520" y="522170"/>
                  </a:lnTo>
                  <a:lnTo>
                    <a:pt x="229533" y="521192"/>
                  </a:lnTo>
                  <a:lnTo>
                    <a:pt x="225608" y="519973"/>
                  </a:lnTo>
                  <a:lnTo>
                    <a:pt x="223614" y="517407"/>
                  </a:lnTo>
                  <a:lnTo>
                    <a:pt x="223868" y="516607"/>
                  </a:lnTo>
                  <a:lnTo>
                    <a:pt x="218979" y="514207"/>
                  </a:lnTo>
                  <a:lnTo>
                    <a:pt x="211118" y="512010"/>
                  </a:lnTo>
                  <a:lnTo>
                    <a:pt x="204920" y="509343"/>
                  </a:lnTo>
                  <a:lnTo>
                    <a:pt x="198786" y="506472"/>
                  </a:lnTo>
                  <a:lnTo>
                    <a:pt x="193846" y="504161"/>
                  </a:lnTo>
                  <a:lnTo>
                    <a:pt x="191064" y="503691"/>
                  </a:lnTo>
                  <a:lnTo>
                    <a:pt x="186251" y="501418"/>
                  </a:lnTo>
                  <a:lnTo>
                    <a:pt x="181819" y="498687"/>
                  </a:lnTo>
                  <a:lnTo>
                    <a:pt x="179596" y="497303"/>
                  </a:lnTo>
                  <a:lnTo>
                    <a:pt x="175265" y="494649"/>
                  </a:lnTo>
                  <a:lnTo>
                    <a:pt x="171024" y="492033"/>
                  </a:lnTo>
                  <a:lnTo>
                    <a:pt x="166896" y="489493"/>
                  </a:lnTo>
                  <a:lnTo>
                    <a:pt x="156544" y="481581"/>
                  </a:lnTo>
                  <a:lnTo>
                    <a:pt x="146842" y="473752"/>
                  </a:lnTo>
                  <a:lnTo>
                    <a:pt x="145255" y="472271"/>
                  </a:lnTo>
                  <a:lnTo>
                    <a:pt x="135872" y="463385"/>
                  </a:lnTo>
                  <a:lnTo>
                    <a:pt x="127386" y="454211"/>
                  </a:lnTo>
                  <a:lnTo>
                    <a:pt x="127259" y="454047"/>
                  </a:lnTo>
                  <a:lnTo>
                    <a:pt x="124491" y="450961"/>
                  </a:lnTo>
                  <a:lnTo>
                    <a:pt x="121824" y="447811"/>
                  </a:lnTo>
                  <a:lnTo>
                    <a:pt x="119144" y="444738"/>
                  </a:lnTo>
                  <a:lnTo>
                    <a:pt x="116426" y="441677"/>
                  </a:lnTo>
                  <a:lnTo>
                    <a:pt x="114369" y="438134"/>
                  </a:lnTo>
                  <a:lnTo>
                    <a:pt x="111956" y="434921"/>
                  </a:lnTo>
                  <a:lnTo>
                    <a:pt x="104968" y="424551"/>
                  </a:lnTo>
                  <a:lnTo>
                    <a:pt x="98508" y="413537"/>
                  </a:lnTo>
                  <a:lnTo>
                    <a:pt x="94532" y="406574"/>
                  </a:lnTo>
                  <a:lnTo>
                    <a:pt x="91915" y="401570"/>
                  </a:lnTo>
                  <a:lnTo>
                    <a:pt x="89782" y="396198"/>
                  </a:lnTo>
                  <a:lnTo>
                    <a:pt x="87254" y="390979"/>
                  </a:lnTo>
                  <a:lnTo>
                    <a:pt x="84587" y="385848"/>
                  </a:lnTo>
                  <a:lnTo>
                    <a:pt x="82759" y="380222"/>
                  </a:lnTo>
                  <a:lnTo>
                    <a:pt x="80816" y="374634"/>
                  </a:lnTo>
                  <a:lnTo>
                    <a:pt x="76772" y="362716"/>
                  </a:lnTo>
                  <a:lnTo>
                    <a:pt x="73579" y="350407"/>
                  </a:lnTo>
                  <a:lnTo>
                    <a:pt x="71049" y="340141"/>
                  </a:lnTo>
                  <a:lnTo>
                    <a:pt x="70135" y="334108"/>
                  </a:lnTo>
                  <a:lnTo>
                    <a:pt x="69233" y="328050"/>
                  </a:lnTo>
                  <a:lnTo>
                    <a:pt x="68331" y="322005"/>
                  </a:lnTo>
                  <a:lnTo>
                    <a:pt x="67100" y="315998"/>
                  </a:lnTo>
                  <a:lnTo>
                    <a:pt x="67506" y="309699"/>
                  </a:lnTo>
                  <a:lnTo>
                    <a:pt x="66922" y="303514"/>
                  </a:lnTo>
                  <a:lnTo>
                    <a:pt x="66735" y="290888"/>
                  </a:lnTo>
                  <a:lnTo>
                    <a:pt x="67082" y="278185"/>
                  </a:lnTo>
                  <a:lnTo>
                    <a:pt x="68045" y="265474"/>
                  </a:lnTo>
                  <a:lnTo>
                    <a:pt x="69705" y="252828"/>
                  </a:lnTo>
                  <a:lnTo>
                    <a:pt x="72145" y="240317"/>
                  </a:lnTo>
                  <a:lnTo>
                    <a:pt x="75037" y="229358"/>
                  </a:lnTo>
                  <a:lnTo>
                    <a:pt x="78847" y="217078"/>
                  </a:lnTo>
                  <a:lnTo>
                    <a:pt x="83280" y="205041"/>
                  </a:lnTo>
                  <a:lnTo>
                    <a:pt x="88308" y="193288"/>
                  </a:lnTo>
                  <a:lnTo>
                    <a:pt x="93908" y="181856"/>
                  </a:lnTo>
                  <a:lnTo>
                    <a:pt x="100052" y="170785"/>
                  </a:lnTo>
                  <a:lnTo>
                    <a:pt x="105466" y="162023"/>
                  </a:lnTo>
                  <a:lnTo>
                    <a:pt x="111739" y="152548"/>
                  </a:lnTo>
                  <a:lnTo>
                    <a:pt x="112638" y="148591"/>
                  </a:lnTo>
                  <a:lnTo>
                    <a:pt x="109175" y="151342"/>
                  </a:lnTo>
                  <a:lnTo>
                    <a:pt x="116983" y="141307"/>
                  </a:lnTo>
                  <a:lnTo>
                    <a:pt x="125540" y="131903"/>
                  </a:lnTo>
                  <a:lnTo>
                    <a:pt x="130561" y="126285"/>
                  </a:lnTo>
                  <a:lnTo>
                    <a:pt x="138689" y="118995"/>
                  </a:lnTo>
                  <a:lnTo>
                    <a:pt x="141915" y="114335"/>
                  </a:lnTo>
                  <a:lnTo>
                    <a:pt x="143554" y="111960"/>
                  </a:lnTo>
                  <a:lnTo>
                    <a:pt x="144976" y="109369"/>
                  </a:lnTo>
                  <a:lnTo>
                    <a:pt x="153980" y="102917"/>
                  </a:lnTo>
                  <a:lnTo>
                    <a:pt x="164188" y="95122"/>
                  </a:lnTo>
                  <a:lnTo>
                    <a:pt x="174846" y="87965"/>
                  </a:lnTo>
                  <a:lnTo>
                    <a:pt x="185912" y="81450"/>
                  </a:lnTo>
                  <a:lnTo>
                    <a:pt x="197345" y="75580"/>
                  </a:lnTo>
                  <a:lnTo>
                    <a:pt x="209103" y="70357"/>
                  </a:lnTo>
                  <a:lnTo>
                    <a:pt x="221145" y="65784"/>
                  </a:lnTo>
                  <a:lnTo>
                    <a:pt x="233429" y="61865"/>
                  </a:lnTo>
                  <a:lnTo>
                    <a:pt x="245913" y="58602"/>
                  </a:lnTo>
                  <a:lnTo>
                    <a:pt x="258556" y="55998"/>
                  </a:lnTo>
                  <a:lnTo>
                    <a:pt x="271316" y="54055"/>
                  </a:lnTo>
                  <a:lnTo>
                    <a:pt x="288714" y="52808"/>
                  </a:lnTo>
                  <a:lnTo>
                    <a:pt x="301381" y="52410"/>
                  </a:lnTo>
                  <a:lnTo>
                    <a:pt x="309593" y="52828"/>
                  </a:lnTo>
                  <a:lnTo>
                    <a:pt x="310076" y="41983"/>
                  </a:lnTo>
                  <a:lnTo>
                    <a:pt x="315143" y="53248"/>
                  </a:lnTo>
                  <a:lnTo>
                    <a:pt x="320807" y="52968"/>
                  </a:lnTo>
                  <a:lnTo>
                    <a:pt x="315880" y="42389"/>
                  </a:lnTo>
                  <a:lnTo>
                    <a:pt x="318225" y="42303"/>
                  </a:lnTo>
                  <a:lnTo>
                    <a:pt x="321760" y="42173"/>
                  </a:lnTo>
                  <a:lnTo>
                    <a:pt x="325086" y="42730"/>
                  </a:lnTo>
                  <a:lnTo>
                    <a:pt x="327372" y="43113"/>
                  </a:lnTo>
                  <a:lnTo>
                    <a:pt x="327526" y="43138"/>
                  </a:lnTo>
                  <a:lnTo>
                    <a:pt x="344861" y="45805"/>
                  </a:lnTo>
                  <a:lnTo>
                    <a:pt x="345331" y="43265"/>
                  </a:lnTo>
                  <a:lnTo>
                    <a:pt x="333605" y="41106"/>
                  </a:lnTo>
                  <a:lnTo>
                    <a:pt x="326103" y="42795"/>
                  </a:lnTo>
                  <a:lnTo>
                    <a:pt x="333605" y="41106"/>
                  </a:lnTo>
                  <a:lnTo>
                    <a:pt x="321376" y="39570"/>
                  </a:lnTo>
                  <a:lnTo>
                    <a:pt x="308753" y="38639"/>
                  </a:lnTo>
                  <a:lnTo>
                    <a:pt x="295844" y="38291"/>
                  </a:lnTo>
                  <a:lnTo>
                    <a:pt x="282755" y="38507"/>
                  </a:lnTo>
                  <a:lnTo>
                    <a:pt x="269597" y="39267"/>
                  </a:lnTo>
                  <a:lnTo>
                    <a:pt x="255697" y="40919"/>
                  </a:lnTo>
                  <a:lnTo>
                    <a:pt x="242785" y="43267"/>
                  </a:lnTo>
                  <a:lnTo>
                    <a:pt x="230168" y="46260"/>
                  </a:lnTo>
                  <a:lnTo>
                    <a:pt x="217927" y="49788"/>
                  </a:lnTo>
                  <a:lnTo>
                    <a:pt x="206140" y="53740"/>
                  </a:lnTo>
                  <a:lnTo>
                    <a:pt x="194888" y="58004"/>
                  </a:lnTo>
                  <a:lnTo>
                    <a:pt x="193211" y="55927"/>
                  </a:lnTo>
                  <a:lnTo>
                    <a:pt x="187813" y="58582"/>
                  </a:lnTo>
                  <a:lnTo>
                    <a:pt x="182377" y="61172"/>
                  </a:lnTo>
                  <a:lnTo>
                    <a:pt x="179647" y="62455"/>
                  </a:lnTo>
                  <a:lnTo>
                    <a:pt x="176967" y="63763"/>
                  </a:lnTo>
                  <a:lnTo>
                    <a:pt x="172929" y="65782"/>
                  </a:lnTo>
                  <a:lnTo>
                    <a:pt x="171684" y="66595"/>
                  </a:lnTo>
                  <a:lnTo>
                    <a:pt x="165893" y="68615"/>
                  </a:lnTo>
                  <a:lnTo>
                    <a:pt x="168230" y="65160"/>
                  </a:lnTo>
                  <a:lnTo>
                    <a:pt x="176929" y="60055"/>
                  </a:lnTo>
                  <a:lnTo>
                    <a:pt x="181336" y="57515"/>
                  </a:lnTo>
                  <a:lnTo>
                    <a:pt x="187140" y="54352"/>
                  </a:lnTo>
                  <a:lnTo>
                    <a:pt x="194036" y="50720"/>
                  </a:lnTo>
                  <a:lnTo>
                    <a:pt x="192004" y="19554"/>
                  </a:lnTo>
                  <a:lnTo>
                    <a:pt x="198316" y="17014"/>
                  </a:lnTo>
                  <a:lnTo>
                    <a:pt x="205142" y="46132"/>
                  </a:lnTo>
                  <a:lnTo>
                    <a:pt x="217553" y="41322"/>
                  </a:lnTo>
                  <a:lnTo>
                    <a:pt x="230294" y="37613"/>
                  </a:lnTo>
                  <a:lnTo>
                    <a:pt x="242755" y="34359"/>
                  </a:lnTo>
                  <a:lnTo>
                    <a:pt x="247694" y="33232"/>
                  </a:lnTo>
                  <a:lnTo>
                    <a:pt x="252862" y="32432"/>
                  </a:lnTo>
                  <a:lnTo>
                    <a:pt x="258120" y="31569"/>
                  </a:lnTo>
                  <a:lnTo>
                    <a:pt x="263302" y="30769"/>
                  </a:lnTo>
                  <a:lnTo>
                    <a:pt x="271176" y="29511"/>
                  </a:lnTo>
                  <a:lnTo>
                    <a:pt x="279012" y="29029"/>
                  </a:lnTo>
                  <a:lnTo>
                    <a:pt x="292009" y="28296"/>
                  </a:lnTo>
                  <a:lnTo>
                    <a:pt x="304556" y="28105"/>
                  </a:lnTo>
                  <a:lnTo>
                    <a:pt x="309225" y="28368"/>
                  </a:lnTo>
                  <a:lnTo>
                    <a:pt x="322622" y="28988"/>
                  </a:lnTo>
                  <a:lnTo>
                    <a:pt x="334623" y="30313"/>
                  </a:lnTo>
                  <a:lnTo>
                    <a:pt x="335679" y="27022"/>
                  </a:lnTo>
                  <a:lnTo>
                    <a:pt x="331831" y="26463"/>
                  </a:lnTo>
                  <a:lnTo>
                    <a:pt x="329520" y="26171"/>
                  </a:lnTo>
                  <a:lnTo>
                    <a:pt x="326421" y="25473"/>
                  </a:lnTo>
                  <a:lnTo>
                    <a:pt x="323271" y="25422"/>
                  </a:lnTo>
                  <a:lnTo>
                    <a:pt x="317086" y="25130"/>
                  </a:lnTo>
                  <a:lnTo>
                    <a:pt x="310825" y="24774"/>
                  </a:lnTo>
                  <a:lnTo>
                    <a:pt x="310940" y="23060"/>
                  </a:lnTo>
                  <a:lnTo>
                    <a:pt x="324315" y="24015"/>
                  </a:lnTo>
                  <a:lnTo>
                    <a:pt x="337387" y="25572"/>
                  </a:lnTo>
                  <a:lnTo>
                    <a:pt x="350163" y="27716"/>
                  </a:lnTo>
                  <a:lnTo>
                    <a:pt x="362653" y="30430"/>
                  </a:lnTo>
                  <a:lnTo>
                    <a:pt x="374866" y="33699"/>
                  </a:lnTo>
                  <a:lnTo>
                    <a:pt x="386811" y="37507"/>
                  </a:lnTo>
                  <a:lnTo>
                    <a:pt x="398498" y="41839"/>
                  </a:lnTo>
                  <a:lnTo>
                    <a:pt x="409936" y="46679"/>
                  </a:lnTo>
                  <a:lnTo>
                    <a:pt x="424810" y="53945"/>
                  </a:lnTo>
                  <a:lnTo>
                    <a:pt x="435683" y="59990"/>
                  </a:lnTo>
                  <a:lnTo>
                    <a:pt x="446323" y="66561"/>
                  </a:lnTo>
                  <a:lnTo>
                    <a:pt x="456723" y="73677"/>
                  </a:lnTo>
                  <a:lnTo>
                    <a:pt x="466877" y="81354"/>
                  </a:lnTo>
                  <a:lnTo>
                    <a:pt x="476780" y="89610"/>
                  </a:lnTo>
                  <a:lnTo>
                    <a:pt x="486425" y="98463"/>
                  </a:lnTo>
                  <a:lnTo>
                    <a:pt x="495806" y="107931"/>
                  </a:lnTo>
                  <a:lnTo>
                    <a:pt x="498976" y="111337"/>
                  </a:lnTo>
                  <a:lnTo>
                    <a:pt x="496842" y="109026"/>
                  </a:lnTo>
                  <a:lnTo>
                    <a:pt x="494239" y="106118"/>
                  </a:lnTo>
                  <a:lnTo>
                    <a:pt x="491292" y="102879"/>
                  </a:lnTo>
                  <a:lnTo>
                    <a:pt x="488257" y="99869"/>
                  </a:lnTo>
                  <a:lnTo>
                    <a:pt x="484663" y="96796"/>
                  </a:lnTo>
                  <a:lnTo>
                    <a:pt x="481196" y="93557"/>
                  </a:lnTo>
                  <a:lnTo>
                    <a:pt x="477754" y="90408"/>
                  </a:lnTo>
                  <a:lnTo>
                    <a:pt x="474223" y="87245"/>
                  </a:lnTo>
                  <a:lnTo>
                    <a:pt x="471048" y="84350"/>
                  </a:lnTo>
                  <a:lnTo>
                    <a:pt x="467569" y="81810"/>
                  </a:lnTo>
                  <a:lnTo>
                    <a:pt x="464432" y="79410"/>
                  </a:lnTo>
                  <a:lnTo>
                    <a:pt x="462438" y="76870"/>
                  </a:lnTo>
                  <a:lnTo>
                    <a:pt x="462984" y="76171"/>
                  </a:lnTo>
                  <a:lnTo>
                    <a:pt x="452849" y="68615"/>
                  </a:lnTo>
                  <a:lnTo>
                    <a:pt x="462554" y="75672"/>
                  </a:lnTo>
                  <a:lnTo>
                    <a:pt x="472203" y="83416"/>
                  </a:lnTo>
                  <a:lnTo>
                    <a:pt x="481721" y="91792"/>
                  </a:lnTo>
                  <a:lnTo>
                    <a:pt x="491033" y="100742"/>
                  </a:lnTo>
                  <a:lnTo>
                    <a:pt x="500066" y="110212"/>
                  </a:lnTo>
                  <a:lnTo>
                    <a:pt x="508743" y="120144"/>
                  </a:lnTo>
                  <a:lnTo>
                    <a:pt x="512400" y="124609"/>
                  </a:lnTo>
                  <a:lnTo>
                    <a:pt x="520492" y="135038"/>
                  </a:lnTo>
                  <a:lnTo>
                    <a:pt x="527917" y="145855"/>
                  </a:lnTo>
                  <a:lnTo>
                    <a:pt x="534715" y="156926"/>
                  </a:lnTo>
                  <a:lnTo>
                    <a:pt x="540930" y="168118"/>
                  </a:lnTo>
                  <a:lnTo>
                    <a:pt x="546601" y="179294"/>
                  </a:lnTo>
                  <a:lnTo>
                    <a:pt x="551773" y="190322"/>
                  </a:lnTo>
                  <a:lnTo>
                    <a:pt x="553929" y="195157"/>
                  </a:lnTo>
                  <a:lnTo>
                    <a:pt x="556532" y="200898"/>
                  </a:lnTo>
                  <a:lnTo>
                    <a:pt x="555961" y="194345"/>
                  </a:lnTo>
                  <a:lnTo>
                    <a:pt x="553714" y="186178"/>
                  </a:lnTo>
                  <a:lnTo>
                    <a:pt x="549048" y="174420"/>
                  </a:lnTo>
                  <a:lnTo>
                    <a:pt x="541907" y="159120"/>
                  </a:lnTo>
                  <a:lnTo>
                    <a:pt x="534551" y="146811"/>
                  </a:lnTo>
                  <a:lnTo>
                    <a:pt x="527503" y="135970"/>
                  </a:lnTo>
                  <a:lnTo>
                    <a:pt x="520357" y="125920"/>
                  </a:lnTo>
                  <a:lnTo>
                    <a:pt x="512935" y="116457"/>
                  </a:lnTo>
                  <a:lnTo>
                    <a:pt x="505064" y="107375"/>
                  </a:lnTo>
                  <a:lnTo>
                    <a:pt x="496569" y="98473"/>
                  </a:lnTo>
                  <a:lnTo>
                    <a:pt x="487276" y="89546"/>
                  </a:lnTo>
                  <a:lnTo>
                    <a:pt x="477009" y="80390"/>
                  </a:lnTo>
                  <a:lnTo>
                    <a:pt x="477449" y="78546"/>
                  </a:lnTo>
                  <a:lnTo>
                    <a:pt x="482174" y="82953"/>
                  </a:lnTo>
                  <a:lnTo>
                    <a:pt x="487533" y="87830"/>
                  </a:lnTo>
                  <a:lnTo>
                    <a:pt x="493172" y="93037"/>
                  </a:lnTo>
                  <a:lnTo>
                    <a:pt x="498912" y="98206"/>
                  </a:lnTo>
                  <a:lnTo>
                    <a:pt x="503878" y="104606"/>
                  </a:lnTo>
                  <a:lnTo>
                    <a:pt x="509377" y="110512"/>
                  </a:lnTo>
                  <a:lnTo>
                    <a:pt x="515067" y="116316"/>
                  </a:lnTo>
                  <a:lnTo>
                    <a:pt x="519474" y="123148"/>
                  </a:lnTo>
                  <a:lnTo>
                    <a:pt x="524147" y="129181"/>
                  </a:lnTo>
                  <a:lnTo>
                    <a:pt x="526497" y="132203"/>
                  </a:lnTo>
                  <a:lnTo>
                    <a:pt x="528732" y="135201"/>
                  </a:lnTo>
                  <a:lnTo>
                    <a:pt x="530916" y="138084"/>
                  </a:lnTo>
                  <a:lnTo>
                    <a:pt x="532885" y="141119"/>
                  </a:lnTo>
                  <a:lnTo>
                    <a:pt x="534688" y="144002"/>
                  </a:lnTo>
                  <a:lnTo>
                    <a:pt x="536466" y="146720"/>
                  </a:lnTo>
                  <a:lnTo>
                    <a:pt x="540200" y="152028"/>
                  </a:lnTo>
                  <a:lnTo>
                    <a:pt x="537393" y="146173"/>
                  </a:lnTo>
                  <a:lnTo>
                    <a:pt x="534523" y="140268"/>
                  </a:lnTo>
                  <a:lnTo>
                    <a:pt x="531881" y="134223"/>
                  </a:lnTo>
                  <a:lnTo>
                    <a:pt x="527944" y="128927"/>
                  </a:lnTo>
                  <a:lnTo>
                    <a:pt x="532415" y="133804"/>
                  </a:lnTo>
                  <a:lnTo>
                    <a:pt x="536123" y="139188"/>
                  </a:lnTo>
                  <a:lnTo>
                    <a:pt x="539324" y="144967"/>
                  </a:lnTo>
                  <a:lnTo>
                    <a:pt x="542854" y="150491"/>
                  </a:lnTo>
                  <a:lnTo>
                    <a:pt x="548176" y="158785"/>
                  </a:lnTo>
                  <a:lnTo>
                    <a:pt x="549725" y="161604"/>
                  </a:lnTo>
                  <a:lnTo>
                    <a:pt x="551338" y="164474"/>
                  </a:lnTo>
                  <a:lnTo>
                    <a:pt x="552951" y="167446"/>
                  </a:lnTo>
                  <a:lnTo>
                    <a:pt x="547540" y="156931"/>
                  </a:lnTo>
                  <a:lnTo>
                    <a:pt x="541233" y="146262"/>
                  </a:lnTo>
                  <a:lnTo>
                    <a:pt x="534175" y="135535"/>
                  </a:lnTo>
                  <a:lnTo>
                    <a:pt x="526509" y="124847"/>
                  </a:lnTo>
                  <a:lnTo>
                    <a:pt x="518382" y="114296"/>
                  </a:lnTo>
                  <a:lnTo>
                    <a:pt x="508082" y="102711"/>
                  </a:lnTo>
                  <a:lnTo>
                    <a:pt x="498962" y="93195"/>
                  </a:lnTo>
                  <a:lnTo>
                    <a:pt x="489726" y="84199"/>
                  </a:lnTo>
                  <a:lnTo>
                    <a:pt x="480440" y="75876"/>
                  </a:lnTo>
                  <a:lnTo>
                    <a:pt x="471170" y="68380"/>
                  </a:lnTo>
                  <a:lnTo>
                    <a:pt x="469677" y="67256"/>
                  </a:lnTo>
                  <a:lnTo>
                    <a:pt x="464648" y="63103"/>
                  </a:lnTo>
                  <a:lnTo>
                    <a:pt x="459809" y="58505"/>
                  </a:lnTo>
                  <a:lnTo>
                    <a:pt x="455808" y="55546"/>
                  </a:lnTo>
                  <a:lnTo>
                    <a:pt x="451897" y="52473"/>
                  </a:lnTo>
                  <a:lnTo>
                    <a:pt x="449890" y="49476"/>
                  </a:lnTo>
                  <a:lnTo>
                    <a:pt x="437815" y="42519"/>
                  </a:lnTo>
                  <a:lnTo>
                    <a:pt x="425839" y="36221"/>
                  </a:lnTo>
                  <a:lnTo>
                    <a:pt x="413986" y="30562"/>
                  </a:lnTo>
                  <a:lnTo>
                    <a:pt x="402282" y="25526"/>
                  </a:lnTo>
                  <a:lnTo>
                    <a:pt x="390750" y="21092"/>
                  </a:lnTo>
                  <a:lnTo>
                    <a:pt x="379418" y="17244"/>
                  </a:lnTo>
                  <a:lnTo>
                    <a:pt x="368308" y="13961"/>
                  </a:lnTo>
                  <a:lnTo>
                    <a:pt x="367721" y="13801"/>
                  </a:lnTo>
                  <a:lnTo>
                    <a:pt x="355018" y="10136"/>
                  </a:lnTo>
                  <a:lnTo>
                    <a:pt x="342614" y="7459"/>
                  </a:lnTo>
                  <a:lnTo>
                    <a:pt x="331082" y="4937"/>
                  </a:lnTo>
                  <a:lnTo>
                    <a:pt x="317998" y="2918"/>
                  </a:lnTo>
                  <a:lnTo>
                    <a:pt x="305562" y="1209"/>
                  </a:lnTo>
                  <a:lnTo>
                    <a:pt x="298405" y="136"/>
                  </a:lnTo>
                  <a:lnTo>
                    <a:pt x="290988" y="0"/>
                  </a:lnTo>
                  <a:lnTo>
                    <a:pt x="279445" y="166"/>
                  </a:lnTo>
                  <a:lnTo>
                    <a:pt x="264786" y="1189"/>
                  </a:lnTo>
                  <a:lnTo>
                    <a:pt x="248019" y="3621"/>
                  </a:lnTo>
                  <a:lnTo>
                    <a:pt x="247579" y="3705"/>
                  </a:lnTo>
                  <a:lnTo>
                    <a:pt x="244658" y="4149"/>
                  </a:lnTo>
                  <a:lnTo>
                    <a:pt x="241648" y="4645"/>
                  </a:lnTo>
                  <a:lnTo>
                    <a:pt x="238638" y="5191"/>
                  </a:lnTo>
                  <a:lnTo>
                    <a:pt x="235667" y="5915"/>
                  </a:lnTo>
                  <a:lnTo>
                    <a:pt x="232606" y="6664"/>
                  </a:lnTo>
                  <a:lnTo>
                    <a:pt x="229609" y="7489"/>
                  </a:lnTo>
                  <a:lnTo>
                    <a:pt x="223576" y="9077"/>
                  </a:lnTo>
                  <a:lnTo>
                    <a:pt x="217518" y="10652"/>
                  </a:lnTo>
                  <a:lnTo>
                    <a:pt x="214877" y="11332"/>
                  </a:lnTo>
                  <a:lnTo>
                    <a:pt x="217760" y="10703"/>
                  </a:lnTo>
                  <a:lnTo>
                    <a:pt x="206181" y="14143"/>
                  </a:lnTo>
                  <a:lnTo>
                    <a:pt x="204704" y="14741"/>
                  </a:lnTo>
                  <a:lnTo>
                    <a:pt x="198884" y="16759"/>
                  </a:lnTo>
                  <a:lnTo>
                    <a:pt x="205634" y="14305"/>
                  </a:lnTo>
                  <a:lnTo>
                    <a:pt x="193594" y="18342"/>
                  </a:lnTo>
                  <a:lnTo>
                    <a:pt x="186663" y="20966"/>
                  </a:lnTo>
                  <a:lnTo>
                    <a:pt x="190066" y="20067"/>
                  </a:lnTo>
                  <a:lnTo>
                    <a:pt x="187008" y="21214"/>
                  </a:lnTo>
                  <a:lnTo>
                    <a:pt x="179304" y="24507"/>
                  </a:lnTo>
                  <a:lnTo>
                    <a:pt x="184383" y="21830"/>
                  </a:lnTo>
                  <a:lnTo>
                    <a:pt x="181687" y="22851"/>
                  </a:lnTo>
                  <a:lnTo>
                    <a:pt x="169961" y="27870"/>
                  </a:lnTo>
                  <a:lnTo>
                    <a:pt x="158462" y="33439"/>
                  </a:lnTo>
                  <a:lnTo>
                    <a:pt x="147238" y="39596"/>
                  </a:lnTo>
                  <a:lnTo>
                    <a:pt x="137712" y="45475"/>
                  </a:lnTo>
                  <a:lnTo>
                    <a:pt x="127183" y="52538"/>
                  </a:lnTo>
                  <a:lnTo>
                    <a:pt x="116910" y="60014"/>
                  </a:lnTo>
                  <a:lnTo>
                    <a:pt x="106923" y="67903"/>
                  </a:lnTo>
                  <a:lnTo>
                    <a:pt x="97253" y="76206"/>
                  </a:lnTo>
                  <a:lnTo>
                    <a:pt x="87931" y="84924"/>
                  </a:lnTo>
                  <a:lnTo>
                    <a:pt x="78986" y="94056"/>
                  </a:lnTo>
                  <a:lnTo>
                    <a:pt x="70808" y="103184"/>
                  </a:lnTo>
                  <a:lnTo>
                    <a:pt x="62853" y="113090"/>
                  </a:lnTo>
                  <a:lnTo>
                    <a:pt x="55290" y="123315"/>
                  </a:lnTo>
                  <a:lnTo>
                    <a:pt x="48132" y="133843"/>
                  </a:lnTo>
                  <a:lnTo>
                    <a:pt x="41389" y="144654"/>
                  </a:lnTo>
                  <a:lnTo>
                    <a:pt x="35073" y="155733"/>
                  </a:lnTo>
                  <a:lnTo>
                    <a:pt x="29196" y="167061"/>
                  </a:lnTo>
                  <a:lnTo>
                    <a:pt x="23742" y="178685"/>
                  </a:lnTo>
                  <a:lnTo>
                    <a:pt x="19073" y="190569"/>
                  </a:lnTo>
                  <a:lnTo>
                    <a:pt x="14908" y="202619"/>
                  </a:lnTo>
                  <a:lnTo>
                    <a:pt x="11238" y="214817"/>
                  </a:lnTo>
                  <a:lnTo>
                    <a:pt x="8058" y="227146"/>
                  </a:lnTo>
                  <a:lnTo>
                    <a:pt x="5360" y="239586"/>
                  </a:lnTo>
                  <a:lnTo>
                    <a:pt x="3138" y="252120"/>
                  </a:lnTo>
                  <a:lnTo>
                    <a:pt x="1384" y="264729"/>
                  </a:lnTo>
                  <a:lnTo>
                    <a:pt x="438" y="277578"/>
                  </a:lnTo>
                  <a:lnTo>
                    <a:pt x="0" y="290273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42" name="object 642"/>
            <p:cNvSpPr/>
            <p:nvPr/>
          </p:nvSpPr>
          <p:spPr>
            <a:xfrm>
              <a:off x="4771500" y="2197998"/>
              <a:ext cx="14369" cy="21117"/>
            </a:xfrm>
            <a:custGeom>
              <a:avLst/>
              <a:gdLst/>
              <a:ahLst/>
              <a:cxnLst/>
              <a:rect l="l" t="t" r="r" b="b"/>
              <a:pathLst>
                <a:path w="14369" h="21117">
                  <a:moveTo>
                    <a:pt x="12309" y="13876"/>
                  </a:moveTo>
                  <a:lnTo>
                    <a:pt x="2133" y="0"/>
                  </a:lnTo>
                  <a:lnTo>
                    <a:pt x="0" y="1460"/>
                  </a:lnTo>
                  <a:lnTo>
                    <a:pt x="6777" y="11334"/>
                  </a:lnTo>
                  <a:lnTo>
                    <a:pt x="14369" y="21117"/>
                  </a:lnTo>
                  <a:lnTo>
                    <a:pt x="13233" y="15405"/>
                  </a:lnTo>
                  <a:lnTo>
                    <a:pt x="12309" y="1387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43" name="object 643"/>
            <p:cNvSpPr/>
            <p:nvPr/>
          </p:nvSpPr>
          <p:spPr>
            <a:xfrm>
              <a:off x="4735243" y="1883787"/>
              <a:ext cx="75334" cy="344958"/>
            </a:xfrm>
            <a:custGeom>
              <a:avLst/>
              <a:gdLst/>
              <a:ahLst/>
              <a:cxnLst/>
              <a:rect l="l" t="t" r="r" b="b"/>
              <a:pathLst>
                <a:path w="75334" h="344958">
                  <a:moveTo>
                    <a:pt x="7483" y="233544"/>
                  </a:moveTo>
                  <a:lnTo>
                    <a:pt x="11501" y="247682"/>
                  </a:lnTo>
                  <a:lnTo>
                    <a:pt x="15922" y="260621"/>
                  </a:lnTo>
                  <a:lnTo>
                    <a:pt x="20438" y="272266"/>
                  </a:lnTo>
                  <a:lnTo>
                    <a:pt x="24740" y="282523"/>
                  </a:lnTo>
                  <a:lnTo>
                    <a:pt x="28520" y="291299"/>
                  </a:lnTo>
                  <a:lnTo>
                    <a:pt x="29119" y="292709"/>
                  </a:lnTo>
                  <a:lnTo>
                    <a:pt x="31735" y="297853"/>
                  </a:lnTo>
                  <a:lnTo>
                    <a:pt x="33729" y="303428"/>
                  </a:lnTo>
                  <a:lnTo>
                    <a:pt x="37780" y="311086"/>
                  </a:lnTo>
                  <a:lnTo>
                    <a:pt x="40066" y="314820"/>
                  </a:lnTo>
                  <a:lnTo>
                    <a:pt x="42835" y="319125"/>
                  </a:lnTo>
                  <a:lnTo>
                    <a:pt x="46251" y="324256"/>
                  </a:lnTo>
                  <a:lnTo>
                    <a:pt x="48566" y="328087"/>
                  </a:lnTo>
                  <a:lnTo>
                    <a:pt x="49490" y="329615"/>
                  </a:lnTo>
                  <a:lnTo>
                    <a:pt x="50626" y="335328"/>
                  </a:lnTo>
                  <a:lnTo>
                    <a:pt x="58936" y="344958"/>
                  </a:lnTo>
                  <a:lnTo>
                    <a:pt x="54259" y="335079"/>
                  </a:lnTo>
                  <a:lnTo>
                    <a:pt x="52131" y="333108"/>
                  </a:lnTo>
                  <a:lnTo>
                    <a:pt x="50370" y="330624"/>
                  </a:lnTo>
                  <a:lnTo>
                    <a:pt x="48728" y="328307"/>
                  </a:lnTo>
                  <a:lnTo>
                    <a:pt x="57262" y="321589"/>
                  </a:lnTo>
                  <a:lnTo>
                    <a:pt x="47343" y="308076"/>
                  </a:lnTo>
                  <a:lnTo>
                    <a:pt x="40523" y="297314"/>
                  </a:lnTo>
                  <a:lnTo>
                    <a:pt x="34127" y="286287"/>
                  </a:lnTo>
                  <a:lnTo>
                    <a:pt x="28276" y="274972"/>
                  </a:lnTo>
                  <a:lnTo>
                    <a:pt x="23093" y="263344"/>
                  </a:lnTo>
                  <a:lnTo>
                    <a:pt x="18701" y="251379"/>
                  </a:lnTo>
                  <a:lnTo>
                    <a:pt x="17727" y="248284"/>
                  </a:lnTo>
                  <a:lnTo>
                    <a:pt x="14958" y="240334"/>
                  </a:lnTo>
                  <a:lnTo>
                    <a:pt x="13002" y="232232"/>
                  </a:lnTo>
                  <a:lnTo>
                    <a:pt x="11796" y="226771"/>
                  </a:lnTo>
                  <a:lnTo>
                    <a:pt x="10208" y="221360"/>
                  </a:lnTo>
                  <a:lnTo>
                    <a:pt x="9231" y="215912"/>
                  </a:lnTo>
                  <a:lnTo>
                    <a:pt x="7446" y="203321"/>
                  </a:lnTo>
                  <a:lnTo>
                    <a:pt x="6023" y="190699"/>
                  </a:lnTo>
                  <a:lnTo>
                    <a:pt x="5700" y="182613"/>
                  </a:lnTo>
                  <a:lnTo>
                    <a:pt x="5328" y="169956"/>
                  </a:lnTo>
                  <a:lnTo>
                    <a:pt x="5893" y="157298"/>
                  </a:lnTo>
                  <a:lnTo>
                    <a:pt x="6271" y="149161"/>
                  </a:lnTo>
                  <a:lnTo>
                    <a:pt x="8583" y="132613"/>
                  </a:lnTo>
                  <a:lnTo>
                    <a:pt x="9192" y="127012"/>
                  </a:lnTo>
                  <a:lnTo>
                    <a:pt x="10450" y="121564"/>
                  </a:lnTo>
                  <a:lnTo>
                    <a:pt x="11898" y="116179"/>
                  </a:lnTo>
                  <a:lnTo>
                    <a:pt x="15046" y="103706"/>
                  </a:lnTo>
                  <a:lnTo>
                    <a:pt x="18901" y="91462"/>
                  </a:lnTo>
                  <a:lnTo>
                    <a:pt x="23432" y="79467"/>
                  </a:lnTo>
                  <a:lnTo>
                    <a:pt x="28611" y="67738"/>
                  </a:lnTo>
                  <a:lnTo>
                    <a:pt x="34408" y="56294"/>
                  </a:lnTo>
                  <a:lnTo>
                    <a:pt x="40793" y="45154"/>
                  </a:lnTo>
                  <a:lnTo>
                    <a:pt x="47737" y="34336"/>
                  </a:lnTo>
                  <a:lnTo>
                    <a:pt x="55211" y="23859"/>
                  </a:lnTo>
                  <a:lnTo>
                    <a:pt x="63185" y="13741"/>
                  </a:lnTo>
                  <a:lnTo>
                    <a:pt x="71629" y="4000"/>
                  </a:lnTo>
                  <a:lnTo>
                    <a:pt x="75334" y="0"/>
                  </a:lnTo>
                  <a:lnTo>
                    <a:pt x="66066" y="9843"/>
                  </a:lnTo>
                  <a:lnTo>
                    <a:pt x="57408" y="19527"/>
                  </a:lnTo>
                  <a:lnTo>
                    <a:pt x="49429" y="29244"/>
                  </a:lnTo>
                  <a:lnTo>
                    <a:pt x="42199" y="39192"/>
                  </a:lnTo>
                  <a:lnTo>
                    <a:pt x="36663" y="48031"/>
                  </a:lnTo>
                  <a:lnTo>
                    <a:pt x="30406" y="58492"/>
                  </a:lnTo>
                  <a:lnTo>
                    <a:pt x="24854" y="69506"/>
                  </a:lnTo>
                  <a:lnTo>
                    <a:pt x="19913" y="81136"/>
                  </a:lnTo>
                  <a:lnTo>
                    <a:pt x="15489" y="93445"/>
                  </a:lnTo>
                  <a:lnTo>
                    <a:pt x="12025" y="104635"/>
                  </a:lnTo>
                  <a:lnTo>
                    <a:pt x="9523" y="103911"/>
                  </a:lnTo>
                  <a:lnTo>
                    <a:pt x="6843" y="114998"/>
                  </a:lnTo>
                  <a:lnTo>
                    <a:pt x="4106" y="127309"/>
                  </a:lnTo>
                  <a:lnTo>
                    <a:pt x="2068" y="139919"/>
                  </a:lnTo>
                  <a:lnTo>
                    <a:pt x="714" y="152719"/>
                  </a:lnTo>
                  <a:lnTo>
                    <a:pt x="30" y="165598"/>
                  </a:lnTo>
                  <a:lnTo>
                    <a:pt x="0" y="178445"/>
                  </a:lnTo>
                  <a:lnTo>
                    <a:pt x="609" y="191150"/>
                  </a:lnTo>
                  <a:lnTo>
                    <a:pt x="1843" y="203601"/>
                  </a:lnTo>
                  <a:lnTo>
                    <a:pt x="3688" y="215690"/>
                  </a:lnTo>
                  <a:lnTo>
                    <a:pt x="4176" y="218300"/>
                  </a:lnTo>
                  <a:lnTo>
                    <a:pt x="7483" y="233544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44" name="object 644"/>
            <p:cNvSpPr/>
            <p:nvPr/>
          </p:nvSpPr>
          <p:spPr>
            <a:xfrm>
              <a:off x="4789534" y="2218902"/>
              <a:ext cx="5956" cy="6438"/>
            </a:xfrm>
            <a:custGeom>
              <a:avLst/>
              <a:gdLst/>
              <a:ahLst/>
              <a:cxnLst/>
              <a:rect l="l" t="t" r="r" b="b"/>
              <a:pathLst>
                <a:path w="5956" h="6438">
                  <a:moveTo>
                    <a:pt x="2146" y="1981"/>
                  </a:moveTo>
                  <a:lnTo>
                    <a:pt x="0" y="0"/>
                  </a:lnTo>
                  <a:lnTo>
                    <a:pt x="5956" y="6438"/>
                  </a:lnTo>
                  <a:lnTo>
                    <a:pt x="2146" y="1981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45" name="object 645"/>
            <p:cNvSpPr/>
            <p:nvPr/>
          </p:nvSpPr>
          <p:spPr>
            <a:xfrm>
              <a:off x="4868293" y="2327607"/>
              <a:ext cx="1551" cy="699"/>
            </a:xfrm>
            <a:custGeom>
              <a:avLst/>
              <a:gdLst/>
              <a:ahLst/>
              <a:cxnLst/>
              <a:rect l="l" t="t" r="r" b="b"/>
              <a:pathLst>
                <a:path w="1551" h="699">
                  <a:moveTo>
                    <a:pt x="1551" y="699"/>
                  </a:moveTo>
                  <a:lnTo>
                    <a:pt x="0" y="0"/>
                  </a:lnTo>
                  <a:lnTo>
                    <a:pt x="806" y="464"/>
                  </a:lnTo>
                  <a:lnTo>
                    <a:pt x="1551" y="699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46" name="object 646"/>
            <p:cNvSpPr/>
            <p:nvPr/>
          </p:nvSpPr>
          <p:spPr>
            <a:xfrm>
              <a:off x="4849302" y="2318469"/>
              <a:ext cx="18990" cy="9138"/>
            </a:xfrm>
            <a:custGeom>
              <a:avLst/>
              <a:gdLst/>
              <a:ahLst/>
              <a:cxnLst/>
              <a:rect l="l" t="t" r="r" b="b"/>
              <a:pathLst>
                <a:path w="18990" h="9138">
                  <a:moveTo>
                    <a:pt x="6986" y="3266"/>
                  </a:moveTo>
                  <a:lnTo>
                    <a:pt x="15622" y="7199"/>
                  </a:lnTo>
                  <a:lnTo>
                    <a:pt x="7605" y="3481"/>
                  </a:lnTo>
                  <a:lnTo>
                    <a:pt x="1432" y="585"/>
                  </a:lnTo>
                  <a:lnTo>
                    <a:pt x="0" y="0"/>
                  </a:lnTo>
                  <a:lnTo>
                    <a:pt x="505" y="273"/>
                  </a:lnTo>
                  <a:lnTo>
                    <a:pt x="11859" y="5925"/>
                  </a:lnTo>
                  <a:lnTo>
                    <a:pt x="18990" y="9138"/>
                  </a:lnTo>
                  <a:lnTo>
                    <a:pt x="15622" y="7199"/>
                  </a:lnTo>
                  <a:lnTo>
                    <a:pt x="6986" y="326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47" name="object 647"/>
            <p:cNvSpPr/>
            <p:nvPr/>
          </p:nvSpPr>
          <p:spPr>
            <a:xfrm>
              <a:off x="4859638" y="2290810"/>
              <a:ext cx="13036" cy="33832"/>
            </a:xfrm>
            <a:custGeom>
              <a:avLst/>
              <a:gdLst/>
              <a:ahLst/>
              <a:cxnLst/>
              <a:rect l="l" t="t" r="r" b="b"/>
              <a:pathLst>
                <a:path w="13036" h="33832">
                  <a:moveTo>
                    <a:pt x="843" y="364"/>
                  </a:moveTo>
                  <a:lnTo>
                    <a:pt x="0" y="0"/>
                  </a:lnTo>
                  <a:lnTo>
                    <a:pt x="3505" y="33832"/>
                  </a:lnTo>
                  <a:lnTo>
                    <a:pt x="13036" y="5741"/>
                  </a:lnTo>
                  <a:lnTo>
                    <a:pt x="843" y="364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48" name="object 648"/>
            <p:cNvSpPr/>
            <p:nvPr/>
          </p:nvSpPr>
          <p:spPr>
            <a:xfrm>
              <a:off x="4841467" y="2314492"/>
              <a:ext cx="7420" cy="3782"/>
            </a:xfrm>
            <a:custGeom>
              <a:avLst/>
              <a:gdLst/>
              <a:ahLst/>
              <a:cxnLst/>
              <a:rect l="l" t="t" r="r" b="b"/>
              <a:pathLst>
                <a:path w="7420" h="3782">
                  <a:moveTo>
                    <a:pt x="2677" y="1565"/>
                  </a:moveTo>
                  <a:lnTo>
                    <a:pt x="0" y="0"/>
                  </a:lnTo>
                  <a:lnTo>
                    <a:pt x="3007" y="1921"/>
                  </a:lnTo>
                  <a:lnTo>
                    <a:pt x="7420" y="3782"/>
                  </a:lnTo>
                  <a:lnTo>
                    <a:pt x="2677" y="156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49" name="object 649"/>
            <p:cNvSpPr/>
            <p:nvPr/>
          </p:nvSpPr>
          <p:spPr>
            <a:xfrm>
              <a:off x="4698138" y="1748280"/>
              <a:ext cx="585451" cy="603746"/>
            </a:xfrm>
            <a:custGeom>
              <a:avLst/>
              <a:gdLst/>
              <a:ahLst/>
              <a:cxnLst/>
              <a:rect l="l" t="t" r="r" b="b"/>
              <a:pathLst>
                <a:path w="585451" h="603746">
                  <a:moveTo>
                    <a:pt x="488334" y="186853"/>
                  </a:moveTo>
                  <a:lnTo>
                    <a:pt x="491027" y="191552"/>
                  </a:lnTo>
                  <a:lnTo>
                    <a:pt x="493135" y="195147"/>
                  </a:lnTo>
                  <a:lnTo>
                    <a:pt x="495103" y="198715"/>
                  </a:lnTo>
                  <a:lnTo>
                    <a:pt x="495789" y="201433"/>
                  </a:lnTo>
                  <a:lnTo>
                    <a:pt x="493960" y="202360"/>
                  </a:lnTo>
                  <a:lnTo>
                    <a:pt x="495713" y="207516"/>
                  </a:lnTo>
                  <a:lnTo>
                    <a:pt x="499688" y="214628"/>
                  </a:lnTo>
                  <a:lnTo>
                    <a:pt x="502203" y="220928"/>
                  </a:lnTo>
                  <a:lnTo>
                    <a:pt x="504501" y="227252"/>
                  </a:lnTo>
                  <a:lnTo>
                    <a:pt x="506267" y="232370"/>
                  </a:lnTo>
                  <a:lnTo>
                    <a:pt x="508007" y="234656"/>
                  </a:lnTo>
                  <a:lnTo>
                    <a:pt x="508883" y="237222"/>
                  </a:lnTo>
                  <a:lnTo>
                    <a:pt x="510407" y="242238"/>
                  </a:lnTo>
                  <a:lnTo>
                    <a:pt x="511601" y="247255"/>
                  </a:lnTo>
                  <a:lnTo>
                    <a:pt x="512769" y="252271"/>
                  </a:lnTo>
                  <a:lnTo>
                    <a:pt x="513976" y="257110"/>
                  </a:lnTo>
                  <a:lnTo>
                    <a:pt x="515081" y="261822"/>
                  </a:lnTo>
                  <a:lnTo>
                    <a:pt x="516795" y="274740"/>
                  </a:lnTo>
                  <a:lnTo>
                    <a:pt x="518100" y="287137"/>
                  </a:lnTo>
                  <a:lnTo>
                    <a:pt x="518167" y="289317"/>
                  </a:lnTo>
                  <a:lnTo>
                    <a:pt x="518532" y="302174"/>
                  </a:lnTo>
                  <a:lnTo>
                    <a:pt x="518097" y="314649"/>
                  </a:lnTo>
                  <a:lnTo>
                    <a:pt x="518065" y="314908"/>
                  </a:lnTo>
                  <a:lnTo>
                    <a:pt x="517570" y="323175"/>
                  </a:lnTo>
                  <a:lnTo>
                    <a:pt x="517062" y="331291"/>
                  </a:lnTo>
                  <a:lnTo>
                    <a:pt x="515335" y="339215"/>
                  </a:lnTo>
                  <a:lnTo>
                    <a:pt x="512959" y="351507"/>
                  </a:lnTo>
                  <a:lnTo>
                    <a:pt x="509715" y="363828"/>
                  </a:lnTo>
                  <a:lnTo>
                    <a:pt x="507575" y="371613"/>
                  </a:lnTo>
                  <a:lnTo>
                    <a:pt x="505873" y="376985"/>
                  </a:lnTo>
                  <a:lnTo>
                    <a:pt x="503638" y="382345"/>
                  </a:lnTo>
                  <a:lnTo>
                    <a:pt x="501733" y="387780"/>
                  </a:lnTo>
                  <a:lnTo>
                    <a:pt x="499968" y="393330"/>
                  </a:lnTo>
                  <a:lnTo>
                    <a:pt x="497301" y="398562"/>
                  </a:lnTo>
                  <a:lnTo>
                    <a:pt x="494722" y="403846"/>
                  </a:lnTo>
                  <a:lnTo>
                    <a:pt x="489150" y="415139"/>
                  </a:lnTo>
                  <a:lnTo>
                    <a:pt x="482714" y="426121"/>
                  </a:lnTo>
                  <a:lnTo>
                    <a:pt x="477247" y="435177"/>
                  </a:lnTo>
                  <a:lnTo>
                    <a:pt x="473615" y="440066"/>
                  </a:lnTo>
                  <a:lnTo>
                    <a:pt x="469970" y="445019"/>
                  </a:lnTo>
                  <a:lnTo>
                    <a:pt x="466325" y="449909"/>
                  </a:lnTo>
                  <a:lnTo>
                    <a:pt x="462922" y="455103"/>
                  </a:lnTo>
                  <a:lnTo>
                    <a:pt x="458248" y="459230"/>
                  </a:lnTo>
                  <a:lnTo>
                    <a:pt x="454222" y="463993"/>
                  </a:lnTo>
                  <a:lnTo>
                    <a:pt x="445398" y="473077"/>
                  </a:lnTo>
                  <a:lnTo>
                    <a:pt x="436145" y="481836"/>
                  </a:lnTo>
                  <a:lnTo>
                    <a:pt x="426454" y="490163"/>
                  </a:lnTo>
                  <a:lnTo>
                    <a:pt x="416312" y="497948"/>
                  </a:lnTo>
                  <a:lnTo>
                    <a:pt x="405709" y="505084"/>
                  </a:lnTo>
                  <a:lnTo>
                    <a:pt x="396056" y="510703"/>
                  </a:lnTo>
                  <a:lnTo>
                    <a:pt x="384669" y="516695"/>
                  </a:lnTo>
                  <a:lnTo>
                    <a:pt x="373022" y="522073"/>
                  </a:lnTo>
                  <a:lnTo>
                    <a:pt x="361158" y="526829"/>
                  </a:lnTo>
                  <a:lnTo>
                    <a:pt x="349121" y="530956"/>
                  </a:lnTo>
                  <a:lnTo>
                    <a:pt x="336955" y="534446"/>
                  </a:lnTo>
                  <a:lnTo>
                    <a:pt x="326968" y="536815"/>
                  </a:lnTo>
                  <a:lnTo>
                    <a:pt x="315814" y="539088"/>
                  </a:lnTo>
                  <a:lnTo>
                    <a:pt x="312337" y="541227"/>
                  </a:lnTo>
                  <a:lnTo>
                    <a:pt x="316732" y="541704"/>
                  </a:lnTo>
                  <a:lnTo>
                    <a:pt x="304139" y="543266"/>
                  </a:lnTo>
                  <a:lnTo>
                    <a:pt x="291472" y="543880"/>
                  </a:lnTo>
                  <a:lnTo>
                    <a:pt x="283941" y="544308"/>
                  </a:lnTo>
                  <a:lnTo>
                    <a:pt x="273006" y="543749"/>
                  </a:lnTo>
                  <a:lnTo>
                    <a:pt x="270237" y="544282"/>
                  </a:lnTo>
                  <a:lnTo>
                    <a:pt x="267418" y="544790"/>
                  </a:lnTo>
                  <a:lnTo>
                    <a:pt x="264611" y="545324"/>
                  </a:lnTo>
                  <a:lnTo>
                    <a:pt x="261779" y="546149"/>
                  </a:lnTo>
                  <a:lnTo>
                    <a:pt x="250806" y="544308"/>
                  </a:lnTo>
                  <a:lnTo>
                    <a:pt x="238061" y="542611"/>
                  </a:lnTo>
                  <a:lnTo>
                    <a:pt x="225454" y="540142"/>
                  </a:lnTo>
                  <a:lnTo>
                    <a:pt x="213014" y="536928"/>
                  </a:lnTo>
                  <a:lnTo>
                    <a:pt x="200775" y="532996"/>
                  </a:lnTo>
                  <a:lnTo>
                    <a:pt x="188766" y="528374"/>
                  </a:lnTo>
                  <a:lnTo>
                    <a:pt x="177020" y="523089"/>
                  </a:lnTo>
                  <a:lnTo>
                    <a:pt x="165568" y="517169"/>
                  </a:lnTo>
                  <a:lnTo>
                    <a:pt x="154441" y="510642"/>
                  </a:lnTo>
                  <a:lnTo>
                    <a:pt x="143671" y="503535"/>
                  </a:lnTo>
                  <a:lnTo>
                    <a:pt x="133289" y="495876"/>
                  </a:lnTo>
                  <a:lnTo>
                    <a:pt x="120098" y="484449"/>
                  </a:lnTo>
                  <a:lnTo>
                    <a:pt x="110834" y="475744"/>
                  </a:lnTo>
                  <a:lnTo>
                    <a:pt x="105417" y="469708"/>
                  </a:lnTo>
                  <a:lnTo>
                    <a:pt x="101772" y="465453"/>
                  </a:lnTo>
                  <a:lnTo>
                    <a:pt x="97581" y="461669"/>
                  </a:lnTo>
                  <a:lnTo>
                    <a:pt x="94368" y="457097"/>
                  </a:lnTo>
                  <a:lnTo>
                    <a:pt x="85833" y="463815"/>
                  </a:lnTo>
                  <a:lnTo>
                    <a:pt x="87476" y="466132"/>
                  </a:lnTo>
                  <a:lnTo>
                    <a:pt x="91365" y="470587"/>
                  </a:lnTo>
                  <a:lnTo>
                    <a:pt x="96041" y="480466"/>
                  </a:lnTo>
                  <a:lnTo>
                    <a:pt x="104973" y="489880"/>
                  </a:lnTo>
                  <a:lnTo>
                    <a:pt x="97352" y="477061"/>
                  </a:lnTo>
                  <a:lnTo>
                    <a:pt x="91396" y="470622"/>
                  </a:lnTo>
                  <a:lnTo>
                    <a:pt x="93542" y="472603"/>
                  </a:lnTo>
                  <a:lnTo>
                    <a:pt x="97352" y="477061"/>
                  </a:lnTo>
                  <a:lnTo>
                    <a:pt x="104973" y="489880"/>
                  </a:lnTo>
                  <a:lnTo>
                    <a:pt x="114431" y="499016"/>
                  </a:lnTo>
                  <a:lnTo>
                    <a:pt x="124319" y="507813"/>
                  </a:lnTo>
                  <a:lnTo>
                    <a:pt x="135069" y="516265"/>
                  </a:lnTo>
                  <a:lnTo>
                    <a:pt x="145860" y="523723"/>
                  </a:lnTo>
                  <a:lnTo>
                    <a:pt x="156905" y="530512"/>
                  </a:lnTo>
                  <a:lnTo>
                    <a:pt x="168066" y="536659"/>
                  </a:lnTo>
                  <a:lnTo>
                    <a:pt x="179205" y="542192"/>
                  </a:lnTo>
                  <a:lnTo>
                    <a:pt x="190185" y="547138"/>
                  </a:lnTo>
                  <a:lnTo>
                    <a:pt x="189859" y="549819"/>
                  </a:lnTo>
                  <a:lnTo>
                    <a:pt x="195549" y="551801"/>
                  </a:lnTo>
                  <a:lnTo>
                    <a:pt x="201251" y="553807"/>
                  </a:lnTo>
                  <a:lnTo>
                    <a:pt x="204058" y="554785"/>
                  </a:lnTo>
                  <a:lnTo>
                    <a:pt x="206877" y="555788"/>
                  </a:lnTo>
                  <a:lnTo>
                    <a:pt x="211144" y="557173"/>
                  </a:lnTo>
                  <a:lnTo>
                    <a:pt x="212643" y="557427"/>
                  </a:lnTo>
                  <a:lnTo>
                    <a:pt x="218180" y="560132"/>
                  </a:lnTo>
                  <a:lnTo>
                    <a:pt x="214065" y="560970"/>
                  </a:lnTo>
                  <a:lnTo>
                    <a:pt x="204261" y="558405"/>
                  </a:lnTo>
                  <a:lnTo>
                    <a:pt x="199409" y="557097"/>
                  </a:lnTo>
                  <a:lnTo>
                    <a:pt x="193021" y="555204"/>
                  </a:lnTo>
                  <a:lnTo>
                    <a:pt x="185604" y="552893"/>
                  </a:lnTo>
                  <a:lnTo>
                    <a:pt x="174537" y="548271"/>
                  </a:lnTo>
                  <a:lnTo>
                    <a:pt x="165005" y="576362"/>
                  </a:lnTo>
                  <a:lnTo>
                    <a:pt x="161500" y="542530"/>
                  </a:lnTo>
                  <a:lnTo>
                    <a:pt x="150693" y="536519"/>
                  </a:lnTo>
                  <a:lnTo>
                    <a:pt x="139586" y="530008"/>
                  </a:lnTo>
                  <a:lnTo>
                    <a:pt x="135312" y="527315"/>
                  </a:lnTo>
                  <a:lnTo>
                    <a:pt x="131083" y="524229"/>
                  </a:lnTo>
                  <a:lnTo>
                    <a:pt x="126765" y="521143"/>
                  </a:lnTo>
                  <a:lnTo>
                    <a:pt x="122485" y="518031"/>
                  </a:lnTo>
                  <a:lnTo>
                    <a:pt x="116047" y="513409"/>
                  </a:lnTo>
                  <a:lnTo>
                    <a:pt x="110192" y="508151"/>
                  </a:lnTo>
                  <a:lnTo>
                    <a:pt x="100425" y="499463"/>
                  </a:lnTo>
                  <a:lnTo>
                    <a:pt x="91432" y="490687"/>
                  </a:lnTo>
                  <a:lnTo>
                    <a:pt x="88386" y="487234"/>
                  </a:lnTo>
                  <a:lnTo>
                    <a:pt x="79311" y="477347"/>
                  </a:lnTo>
                  <a:lnTo>
                    <a:pt x="71773" y="467924"/>
                  </a:lnTo>
                  <a:lnTo>
                    <a:pt x="68726" y="469454"/>
                  </a:lnTo>
                  <a:lnTo>
                    <a:pt x="70987" y="472654"/>
                  </a:lnTo>
                  <a:lnTo>
                    <a:pt x="72460" y="474496"/>
                  </a:lnTo>
                  <a:lnTo>
                    <a:pt x="74098" y="477150"/>
                  </a:lnTo>
                  <a:lnTo>
                    <a:pt x="76296" y="479373"/>
                  </a:lnTo>
                  <a:lnTo>
                    <a:pt x="80461" y="484033"/>
                  </a:lnTo>
                  <a:lnTo>
                    <a:pt x="84716" y="488669"/>
                  </a:lnTo>
                  <a:lnTo>
                    <a:pt x="74616" y="479697"/>
                  </a:lnTo>
                  <a:lnTo>
                    <a:pt x="66476" y="469353"/>
                  </a:lnTo>
                  <a:lnTo>
                    <a:pt x="58957" y="458798"/>
                  </a:lnTo>
                  <a:lnTo>
                    <a:pt x="52043" y="448040"/>
                  </a:lnTo>
                  <a:lnTo>
                    <a:pt x="45718" y="437085"/>
                  </a:lnTo>
                  <a:lnTo>
                    <a:pt x="39965" y="425939"/>
                  </a:lnTo>
                  <a:lnTo>
                    <a:pt x="34768" y="414611"/>
                  </a:lnTo>
                  <a:lnTo>
                    <a:pt x="30111" y="403106"/>
                  </a:lnTo>
                  <a:lnTo>
                    <a:pt x="24736" y="387475"/>
                  </a:lnTo>
                  <a:lnTo>
                    <a:pt x="21331" y="375566"/>
                  </a:lnTo>
                  <a:lnTo>
                    <a:pt x="18458" y="363452"/>
                  </a:lnTo>
                  <a:lnTo>
                    <a:pt x="16135" y="351126"/>
                  </a:lnTo>
                  <a:lnTo>
                    <a:pt x="14379" y="338583"/>
                  </a:lnTo>
                  <a:lnTo>
                    <a:pt x="13206" y="325816"/>
                  </a:lnTo>
                  <a:lnTo>
                    <a:pt x="12633" y="312820"/>
                  </a:lnTo>
                  <a:lnTo>
                    <a:pt x="12677" y="299587"/>
                  </a:lnTo>
                  <a:lnTo>
                    <a:pt x="12859" y="294499"/>
                  </a:lnTo>
                  <a:lnTo>
                    <a:pt x="12669" y="297547"/>
                  </a:lnTo>
                  <a:lnTo>
                    <a:pt x="12453" y="301471"/>
                  </a:lnTo>
                  <a:lnTo>
                    <a:pt x="12313" y="305840"/>
                  </a:lnTo>
                  <a:lnTo>
                    <a:pt x="12288" y="310132"/>
                  </a:lnTo>
                  <a:lnTo>
                    <a:pt x="12656" y="314781"/>
                  </a:lnTo>
                  <a:lnTo>
                    <a:pt x="12859" y="319505"/>
                  </a:lnTo>
                  <a:lnTo>
                    <a:pt x="13050" y="324229"/>
                  </a:lnTo>
                  <a:lnTo>
                    <a:pt x="13304" y="328941"/>
                  </a:lnTo>
                  <a:lnTo>
                    <a:pt x="13507" y="333272"/>
                  </a:lnTo>
                  <a:lnTo>
                    <a:pt x="14091" y="337501"/>
                  </a:lnTo>
                  <a:lnTo>
                    <a:pt x="14675" y="341412"/>
                  </a:lnTo>
                  <a:lnTo>
                    <a:pt x="15107" y="344524"/>
                  </a:lnTo>
                  <a:lnTo>
                    <a:pt x="13443" y="344740"/>
                  </a:lnTo>
                  <a:lnTo>
                    <a:pt x="15259" y="357211"/>
                  </a:lnTo>
                  <a:lnTo>
                    <a:pt x="13395" y="345421"/>
                  </a:lnTo>
                  <a:lnTo>
                    <a:pt x="12053" y="333187"/>
                  </a:lnTo>
                  <a:lnTo>
                    <a:pt x="11244" y="320602"/>
                  </a:lnTo>
                  <a:lnTo>
                    <a:pt x="10980" y="307755"/>
                  </a:lnTo>
                  <a:lnTo>
                    <a:pt x="11273" y="294741"/>
                  </a:lnTo>
                  <a:lnTo>
                    <a:pt x="12134" y="281650"/>
                  </a:lnTo>
                  <a:lnTo>
                    <a:pt x="12732" y="275550"/>
                  </a:lnTo>
                  <a:lnTo>
                    <a:pt x="14385" y="262427"/>
                  </a:lnTo>
                  <a:lnTo>
                    <a:pt x="16780" y="249518"/>
                  </a:lnTo>
                  <a:lnTo>
                    <a:pt x="19791" y="236883"/>
                  </a:lnTo>
                  <a:lnTo>
                    <a:pt x="23296" y="224582"/>
                  </a:lnTo>
                  <a:lnTo>
                    <a:pt x="27168" y="212675"/>
                  </a:lnTo>
                  <a:lnTo>
                    <a:pt x="31284" y="201223"/>
                  </a:lnTo>
                  <a:lnTo>
                    <a:pt x="33166" y="196277"/>
                  </a:lnTo>
                  <a:lnTo>
                    <a:pt x="35478" y="190397"/>
                  </a:lnTo>
                  <a:lnTo>
                    <a:pt x="34703" y="189990"/>
                  </a:lnTo>
                  <a:lnTo>
                    <a:pt x="31211" y="195451"/>
                  </a:lnTo>
                  <a:lnTo>
                    <a:pt x="27037" y="202802"/>
                  </a:lnTo>
                  <a:lnTo>
                    <a:pt x="22020" y="214423"/>
                  </a:lnTo>
                  <a:lnTo>
                    <a:pt x="16230" y="230306"/>
                  </a:lnTo>
                  <a:lnTo>
                    <a:pt x="12758" y="244089"/>
                  </a:lnTo>
                  <a:lnTo>
                    <a:pt x="10090" y="256661"/>
                  </a:lnTo>
                  <a:lnTo>
                    <a:pt x="8046" y="268748"/>
                  </a:lnTo>
                  <a:lnTo>
                    <a:pt x="6606" y="280611"/>
                  </a:lnTo>
                  <a:lnTo>
                    <a:pt x="5747" y="292512"/>
                  </a:lnTo>
                  <a:lnTo>
                    <a:pt x="5449" y="304713"/>
                  </a:lnTo>
                  <a:lnTo>
                    <a:pt x="5692" y="317476"/>
                  </a:lnTo>
                  <a:lnTo>
                    <a:pt x="6453" y="331063"/>
                  </a:lnTo>
                  <a:lnTo>
                    <a:pt x="4883" y="332865"/>
                  </a:lnTo>
                  <a:lnTo>
                    <a:pt x="4604" y="326401"/>
                  </a:lnTo>
                  <a:lnTo>
                    <a:pt x="4299" y="319099"/>
                  </a:lnTo>
                  <a:lnTo>
                    <a:pt x="3969" y="311440"/>
                  </a:lnTo>
                  <a:lnTo>
                    <a:pt x="3575" y="303770"/>
                  </a:lnTo>
                  <a:lnTo>
                    <a:pt x="4642" y="295680"/>
                  </a:lnTo>
                  <a:lnTo>
                    <a:pt x="4883" y="287628"/>
                  </a:lnTo>
                  <a:lnTo>
                    <a:pt x="4998" y="279525"/>
                  </a:lnTo>
                  <a:lnTo>
                    <a:pt x="6649" y="271575"/>
                  </a:lnTo>
                  <a:lnTo>
                    <a:pt x="7614" y="263942"/>
                  </a:lnTo>
                  <a:lnTo>
                    <a:pt x="8109" y="260183"/>
                  </a:lnTo>
                  <a:lnTo>
                    <a:pt x="8668" y="256475"/>
                  </a:lnTo>
                  <a:lnTo>
                    <a:pt x="9125" y="252893"/>
                  </a:lnTo>
                  <a:lnTo>
                    <a:pt x="9913" y="249426"/>
                  </a:lnTo>
                  <a:lnTo>
                    <a:pt x="10687" y="246061"/>
                  </a:lnTo>
                  <a:lnTo>
                    <a:pt x="11310" y="242899"/>
                  </a:lnTo>
                  <a:lnTo>
                    <a:pt x="12453" y="236498"/>
                  </a:lnTo>
                  <a:lnTo>
                    <a:pt x="10306" y="242619"/>
                  </a:lnTo>
                  <a:lnTo>
                    <a:pt x="8109" y="248817"/>
                  </a:lnTo>
                  <a:lnTo>
                    <a:pt x="5747" y="254964"/>
                  </a:lnTo>
                  <a:lnTo>
                    <a:pt x="4756" y="261504"/>
                  </a:lnTo>
                  <a:lnTo>
                    <a:pt x="5087" y="254887"/>
                  </a:lnTo>
                  <a:lnTo>
                    <a:pt x="6268" y="248474"/>
                  </a:lnTo>
                  <a:lnTo>
                    <a:pt x="8058" y="242086"/>
                  </a:lnTo>
                  <a:lnTo>
                    <a:pt x="9468" y="235698"/>
                  </a:lnTo>
                  <a:lnTo>
                    <a:pt x="10179" y="232510"/>
                  </a:lnTo>
                  <a:lnTo>
                    <a:pt x="10878" y="229310"/>
                  </a:lnTo>
                  <a:lnTo>
                    <a:pt x="11564" y="226084"/>
                  </a:lnTo>
                  <a:lnTo>
                    <a:pt x="12453" y="222960"/>
                  </a:lnTo>
                  <a:lnTo>
                    <a:pt x="13431" y="219848"/>
                  </a:lnTo>
                  <a:lnTo>
                    <a:pt x="14320" y="216559"/>
                  </a:lnTo>
                  <a:lnTo>
                    <a:pt x="10710" y="227832"/>
                  </a:lnTo>
                  <a:lnTo>
                    <a:pt x="7620" y="239849"/>
                  </a:lnTo>
                  <a:lnTo>
                    <a:pt x="5018" y="252431"/>
                  </a:lnTo>
                  <a:lnTo>
                    <a:pt x="2873" y="265402"/>
                  </a:lnTo>
                  <a:lnTo>
                    <a:pt x="1154" y="278585"/>
                  </a:lnTo>
                  <a:lnTo>
                    <a:pt x="265" y="294066"/>
                  </a:lnTo>
                  <a:lnTo>
                    <a:pt x="0" y="307233"/>
                  </a:lnTo>
                  <a:lnTo>
                    <a:pt x="176" y="320110"/>
                  </a:lnTo>
                  <a:lnTo>
                    <a:pt x="858" y="332536"/>
                  </a:lnTo>
                  <a:lnTo>
                    <a:pt x="2111" y="344351"/>
                  </a:lnTo>
                  <a:lnTo>
                    <a:pt x="2382" y="346264"/>
                  </a:lnTo>
                  <a:lnTo>
                    <a:pt x="3029" y="352830"/>
                  </a:lnTo>
                  <a:lnTo>
                    <a:pt x="3194" y="359459"/>
                  </a:lnTo>
                  <a:lnTo>
                    <a:pt x="3867" y="364374"/>
                  </a:lnTo>
                  <a:lnTo>
                    <a:pt x="4502" y="369302"/>
                  </a:lnTo>
                  <a:lnTo>
                    <a:pt x="4680" y="372642"/>
                  </a:lnTo>
                  <a:lnTo>
                    <a:pt x="3829" y="372858"/>
                  </a:lnTo>
                  <a:lnTo>
                    <a:pt x="7439" y="386310"/>
                  </a:lnTo>
                  <a:lnTo>
                    <a:pt x="11443" y="399238"/>
                  </a:lnTo>
                  <a:lnTo>
                    <a:pt x="15812" y="411632"/>
                  </a:lnTo>
                  <a:lnTo>
                    <a:pt x="20516" y="423483"/>
                  </a:lnTo>
                  <a:lnTo>
                    <a:pt x="25526" y="434780"/>
                  </a:lnTo>
                  <a:lnTo>
                    <a:pt x="30814" y="445515"/>
                  </a:lnTo>
                  <a:lnTo>
                    <a:pt x="36350" y="455678"/>
                  </a:lnTo>
                  <a:lnTo>
                    <a:pt x="36646" y="456195"/>
                  </a:lnTo>
                  <a:lnTo>
                    <a:pt x="43072" y="467772"/>
                  </a:lnTo>
                  <a:lnTo>
                    <a:pt x="49956" y="478429"/>
                  </a:lnTo>
                  <a:lnTo>
                    <a:pt x="56306" y="488351"/>
                  </a:lnTo>
                  <a:lnTo>
                    <a:pt x="64129" y="499022"/>
                  </a:lnTo>
                  <a:lnTo>
                    <a:pt x="71722" y="509030"/>
                  </a:lnTo>
                  <a:lnTo>
                    <a:pt x="76042" y="514907"/>
                  </a:lnTo>
                  <a:lnTo>
                    <a:pt x="81187" y="520254"/>
                  </a:lnTo>
                  <a:lnTo>
                    <a:pt x="89514" y="528329"/>
                  </a:lnTo>
                  <a:lnTo>
                    <a:pt x="100681" y="538018"/>
                  </a:lnTo>
                  <a:lnTo>
                    <a:pt x="114472" y="548295"/>
                  </a:lnTo>
                  <a:lnTo>
                    <a:pt x="119374" y="551801"/>
                  </a:lnTo>
                  <a:lnTo>
                    <a:pt x="121889" y="553591"/>
                  </a:lnTo>
                  <a:lnTo>
                    <a:pt x="124530" y="555153"/>
                  </a:lnTo>
                  <a:lnTo>
                    <a:pt x="127184" y="556716"/>
                  </a:lnTo>
                  <a:lnTo>
                    <a:pt x="129877" y="558341"/>
                  </a:lnTo>
                  <a:lnTo>
                    <a:pt x="135249" y="561503"/>
                  </a:lnTo>
                  <a:lnTo>
                    <a:pt x="140685" y="564666"/>
                  </a:lnTo>
                  <a:lnTo>
                    <a:pt x="143329" y="566212"/>
                  </a:lnTo>
                  <a:lnTo>
                    <a:pt x="140570" y="564450"/>
                  </a:lnTo>
                  <a:lnTo>
                    <a:pt x="151006" y="570103"/>
                  </a:lnTo>
                  <a:lnTo>
                    <a:pt x="150749" y="569995"/>
                  </a:lnTo>
                  <a:lnTo>
                    <a:pt x="151164" y="570189"/>
                  </a:lnTo>
                  <a:lnTo>
                    <a:pt x="152597" y="570774"/>
                  </a:lnTo>
                  <a:lnTo>
                    <a:pt x="158769" y="573670"/>
                  </a:lnTo>
                  <a:lnTo>
                    <a:pt x="166786" y="577388"/>
                  </a:lnTo>
                  <a:lnTo>
                    <a:pt x="169694" y="578712"/>
                  </a:lnTo>
                  <a:lnTo>
                    <a:pt x="177489" y="581849"/>
                  </a:lnTo>
                  <a:lnTo>
                    <a:pt x="171706" y="580026"/>
                  </a:lnTo>
                  <a:lnTo>
                    <a:pt x="186471" y="586083"/>
                  </a:lnTo>
                  <a:lnTo>
                    <a:pt x="210859" y="593858"/>
                  </a:lnTo>
                  <a:lnTo>
                    <a:pt x="234128" y="598860"/>
                  </a:lnTo>
                  <a:lnTo>
                    <a:pt x="259182" y="602323"/>
                  </a:lnTo>
                  <a:lnTo>
                    <a:pt x="284503" y="603746"/>
                  </a:lnTo>
                  <a:lnTo>
                    <a:pt x="297218" y="603629"/>
                  </a:lnTo>
                  <a:lnTo>
                    <a:pt x="322515" y="601551"/>
                  </a:lnTo>
                  <a:lnTo>
                    <a:pt x="347601" y="597284"/>
                  </a:lnTo>
                  <a:lnTo>
                    <a:pt x="372302" y="591029"/>
                  </a:lnTo>
                  <a:lnTo>
                    <a:pt x="396513" y="582801"/>
                  </a:lnTo>
                  <a:lnTo>
                    <a:pt x="419681" y="572130"/>
                  </a:lnTo>
                  <a:lnTo>
                    <a:pt x="441867" y="559627"/>
                  </a:lnTo>
                  <a:lnTo>
                    <a:pt x="463013" y="545453"/>
                  </a:lnTo>
                  <a:lnTo>
                    <a:pt x="482987" y="529324"/>
                  </a:lnTo>
                  <a:lnTo>
                    <a:pt x="501283" y="511569"/>
                  </a:lnTo>
                  <a:lnTo>
                    <a:pt x="518130" y="492495"/>
                  </a:lnTo>
                  <a:lnTo>
                    <a:pt x="533242" y="472476"/>
                  </a:lnTo>
                  <a:lnTo>
                    <a:pt x="546491" y="450586"/>
                  </a:lnTo>
                  <a:lnTo>
                    <a:pt x="558009" y="427848"/>
                  </a:lnTo>
                  <a:lnTo>
                    <a:pt x="567674" y="404365"/>
                  </a:lnTo>
                  <a:lnTo>
                    <a:pt x="574847" y="381112"/>
                  </a:lnTo>
                  <a:lnTo>
                    <a:pt x="580325" y="356152"/>
                  </a:lnTo>
                  <a:lnTo>
                    <a:pt x="583905" y="330992"/>
                  </a:lnTo>
                  <a:lnTo>
                    <a:pt x="585451" y="308189"/>
                  </a:lnTo>
                  <a:lnTo>
                    <a:pt x="585301" y="295355"/>
                  </a:lnTo>
                  <a:lnTo>
                    <a:pt x="583697" y="269851"/>
                  </a:lnTo>
                  <a:lnTo>
                    <a:pt x="580223" y="244693"/>
                  </a:lnTo>
                  <a:lnTo>
                    <a:pt x="575748" y="223950"/>
                  </a:lnTo>
                  <a:lnTo>
                    <a:pt x="569262" y="199747"/>
                  </a:lnTo>
                  <a:lnTo>
                    <a:pt x="568446" y="196798"/>
                  </a:lnTo>
                  <a:lnTo>
                    <a:pt x="563838" y="183649"/>
                  </a:lnTo>
                  <a:lnTo>
                    <a:pt x="559350" y="172415"/>
                  </a:lnTo>
                  <a:lnTo>
                    <a:pt x="558502" y="170140"/>
                  </a:lnTo>
                  <a:lnTo>
                    <a:pt x="547326" y="148731"/>
                  </a:lnTo>
                  <a:lnTo>
                    <a:pt x="533907" y="127758"/>
                  </a:lnTo>
                  <a:lnTo>
                    <a:pt x="526396" y="117528"/>
                  </a:lnTo>
                  <a:lnTo>
                    <a:pt x="518374" y="107516"/>
                  </a:lnTo>
                  <a:lnTo>
                    <a:pt x="509857" y="97760"/>
                  </a:lnTo>
                  <a:lnTo>
                    <a:pt x="500860" y="88297"/>
                  </a:lnTo>
                  <a:lnTo>
                    <a:pt x="491401" y="79162"/>
                  </a:lnTo>
                  <a:lnTo>
                    <a:pt x="481495" y="70393"/>
                  </a:lnTo>
                  <a:lnTo>
                    <a:pt x="471160" y="62027"/>
                  </a:lnTo>
                  <a:lnTo>
                    <a:pt x="460411" y="54099"/>
                  </a:lnTo>
                  <a:lnTo>
                    <a:pt x="449265" y="46647"/>
                  </a:lnTo>
                  <a:lnTo>
                    <a:pt x="437739" y="39707"/>
                  </a:lnTo>
                  <a:lnTo>
                    <a:pt x="422561" y="31661"/>
                  </a:lnTo>
                  <a:lnTo>
                    <a:pt x="410930" y="26178"/>
                  </a:lnTo>
                  <a:lnTo>
                    <a:pt x="399116" y="21172"/>
                  </a:lnTo>
                  <a:lnTo>
                    <a:pt x="387148" y="16661"/>
                  </a:lnTo>
                  <a:lnTo>
                    <a:pt x="375056" y="12664"/>
                  </a:lnTo>
                  <a:lnTo>
                    <a:pt x="362870" y="9198"/>
                  </a:lnTo>
                  <a:lnTo>
                    <a:pt x="344837" y="5104"/>
                  </a:lnTo>
                  <a:lnTo>
                    <a:pt x="331842" y="3041"/>
                  </a:lnTo>
                  <a:lnTo>
                    <a:pt x="318913" y="1515"/>
                  </a:lnTo>
                  <a:lnTo>
                    <a:pt x="306081" y="511"/>
                  </a:lnTo>
                  <a:lnTo>
                    <a:pt x="293378" y="11"/>
                  </a:lnTo>
                  <a:lnTo>
                    <a:pt x="280836" y="0"/>
                  </a:lnTo>
                  <a:lnTo>
                    <a:pt x="268487" y="460"/>
                  </a:lnTo>
                  <a:lnTo>
                    <a:pt x="255645" y="1446"/>
                  </a:lnTo>
                  <a:lnTo>
                    <a:pt x="240842" y="3809"/>
                  </a:lnTo>
                  <a:lnTo>
                    <a:pt x="227041" y="6892"/>
                  </a:lnTo>
                  <a:lnTo>
                    <a:pt x="214374" y="10547"/>
                  </a:lnTo>
                  <a:lnTo>
                    <a:pt x="192963" y="18982"/>
                  </a:lnTo>
                  <a:lnTo>
                    <a:pt x="180461" y="25487"/>
                  </a:lnTo>
                  <a:lnTo>
                    <a:pt x="174276" y="28726"/>
                  </a:lnTo>
                  <a:lnTo>
                    <a:pt x="170276" y="31405"/>
                  </a:lnTo>
                  <a:lnTo>
                    <a:pt x="166491" y="34187"/>
                  </a:lnTo>
                  <a:lnTo>
                    <a:pt x="164205" y="35838"/>
                  </a:lnTo>
                  <a:lnTo>
                    <a:pt x="154188" y="42701"/>
                  </a:lnTo>
                  <a:lnTo>
                    <a:pt x="149003" y="47759"/>
                  </a:lnTo>
                  <a:lnTo>
                    <a:pt x="152708" y="48408"/>
                  </a:lnTo>
                  <a:lnTo>
                    <a:pt x="154845" y="47788"/>
                  </a:lnTo>
                  <a:lnTo>
                    <a:pt x="165347" y="43185"/>
                  </a:lnTo>
                  <a:lnTo>
                    <a:pt x="178167" y="37924"/>
                  </a:lnTo>
                  <a:lnTo>
                    <a:pt x="190765" y="33732"/>
                  </a:lnTo>
                  <a:lnTo>
                    <a:pt x="202988" y="29921"/>
                  </a:lnTo>
                  <a:lnTo>
                    <a:pt x="208223" y="28738"/>
                  </a:lnTo>
                  <a:lnTo>
                    <a:pt x="221866" y="25849"/>
                  </a:lnTo>
                  <a:lnTo>
                    <a:pt x="233289" y="24166"/>
                  </a:lnTo>
                  <a:lnTo>
                    <a:pt x="233572" y="24154"/>
                  </a:lnTo>
                  <a:lnTo>
                    <a:pt x="240227" y="23684"/>
                  </a:lnTo>
                  <a:lnTo>
                    <a:pt x="244367" y="23722"/>
                  </a:lnTo>
                  <a:lnTo>
                    <a:pt x="244482" y="24586"/>
                  </a:lnTo>
                  <a:lnTo>
                    <a:pt x="237120" y="26359"/>
                  </a:lnTo>
                  <a:lnTo>
                    <a:pt x="220560" y="29759"/>
                  </a:lnTo>
                  <a:lnTo>
                    <a:pt x="219272" y="32091"/>
                  </a:lnTo>
                  <a:lnTo>
                    <a:pt x="210141" y="36295"/>
                  </a:lnTo>
                  <a:lnTo>
                    <a:pt x="200184" y="41883"/>
                  </a:lnTo>
                  <a:lnTo>
                    <a:pt x="187538" y="48815"/>
                  </a:lnTo>
                  <a:lnTo>
                    <a:pt x="176517" y="54513"/>
                  </a:lnTo>
                  <a:lnTo>
                    <a:pt x="173222" y="56272"/>
                  </a:lnTo>
                  <a:lnTo>
                    <a:pt x="170542" y="58012"/>
                  </a:lnTo>
                  <a:lnTo>
                    <a:pt x="164332" y="61479"/>
                  </a:lnTo>
                  <a:lnTo>
                    <a:pt x="156521" y="66165"/>
                  </a:lnTo>
                  <a:lnTo>
                    <a:pt x="146703" y="73036"/>
                  </a:lnTo>
                  <a:lnTo>
                    <a:pt x="136068" y="80656"/>
                  </a:lnTo>
                  <a:lnTo>
                    <a:pt x="131426" y="84377"/>
                  </a:lnTo>
                  <a:lnTo>
                    <a:pt x="118937" y="95184"/>
                  </a:lnTo>
                  <a:lnTo>
                    <a:pt x="108364" y="105631"/>
                  </a:lnTo>
                  <a:lnTo>
                    <a:pt x="100414" y="114222"/>
                  </a:lnTo>
                  <a:lnTo>
                    <a:pt x="96069" y="119150"/>
                  </a:lnTo>
                  <a:lnTo>
                    <a:pt x="91926" y="124663"/>
                  </a:lnTo>
                  <a:lnTo>
                    <a:pt x="93175" y="125451"/>
                  </a:lnTo>
                  <a:lnTo>
                    <a:pt x="98939" y="122439"/>
                  </a:lnTo>
                  <a:lnTo>
                    <a:pt x="108336" y="116552"/>
                  </a:lnTo>
                  <a:lnTo>
                    <a:pt x="120489" y="108715"/>
                  </a:lnTo>
                  <a:lnTo>
                    <a:pt x="123489" y="106793"/>
                  </a:lnTo>
                  <a:lnTo>
                    <a:pt x="129699" y="103249"/>
                  </a:lnTo>
                  <a:lnTo>
                    <a:pt x="136405" y="99554"/>
                  </a:lnTo>
                  <a:lnTo>
                    <a:pt x="143313" y="95693"/>
                  </a:lnTo>
                  <a:lnTo>
                    <a:pt x="150514" y="92404"/>
                  </a:lnTo>
                  <a:lnTo>
                    <a:pt x="157880" y="89013"/>
                  </a:lnTo>
                  <a:lnTo>
                    <a:pt x="165056" y="85749"/>
                  </a:lnTo>
                  <a:lnTo>
                    <a:pt x="172396" y="82726"/>
                  </a:lnTo>
                  <a:lnTo>
                    <a:pt x="179839" y="80466"/>
                  </a:lnTo>
                  <a:lnTo>
                    <a:pt x="186493" y="77900"/>
                  </a:lnTo>
                  <a:lnTo>
                    <a:pt x="193199" y="75309"/>
                  </a:lnTo>
                  <a:lnTo>
                    <a:pt x="199854" y="74179"/>
                  </a:lnTo>
                  <a:lnTo>
                    <a:pt x="205226" y="72376"/>
                  </a:lnTo>
                  <a:lnTo>
                    <a:pt x="214985" y="70657"/>
                  </a:lnTo>
                  <a:lnTo>
                    <a:pt x="213766" y="72949"/>
                  </a:lnTo>
                  <a:lnTo>
                    <a:pt x="208964" y="76685"/>
                  </a:lnTo>
                  <a:lnTo>
                    <a:pt x="207461" y="78891"/>
                  </a:lnTo>
                  <a:lnTo>
                    <a:pt x="220563" y="74734"/>
                  </a:lnTo>
                  <a:lnTo>
                    <a:pt x="232133" y="72317"/>
                  </a:lnTo>
                  <a:lnTo>
                    <a:pt x="243569" y="70715"/>
                  </a:lnTo>
                  <a:lnTo>
                    <a:pt x="256266" y="69006"/>
                  </a:lnTo>
                  <a:lnTo>
                    <a:pt x="261804" y="68121"/>
                  </a:lnTo>
                  <a:lnTo>
                    <a:pt x="264725" y="68286"/>
                  </a:lnTo>
                  <a:lnTo>
                    <a:pt x="280092" y="68096"/>
                  </a:lnTo>
                  <a:lnTo>
                    <a:pt x="284550" y="67981"/>
                  </a:lnTo>
                  <a:lnTo>
                    <a:pt x="289021" y="68286"/>
                  </a:lnTo>
                  <a:lnTo>
                    <a:pt x="293923" y="68604"/>
                  </a:lnTo>
                  <a:lnTo>
                    <a:pt x="299104" y="68947"/>
                  </a:lnTo>
                  <a:lnTo>
                    <a:pt x="301670" y="69150"/>
                  </a:lnTo>
                  <a:lnTo>
                    <a:pt x="304299" y="69290"/>
                  </a:lnTo>
                  <a:lnTo>
                    <a:pt x="307004" y="69442"/>
                  </a:lnTo>
                  <a:lnTo>
                    <a:pt x="309645" y="69899"/>
                  </a:lnTo>
                  <a:lnTo>
                    <a:pt x="312350" y="70318"/>
                  </a:lnTo>
                  <a:lnTo>
                    <a:pt x="315056" y="70750"/>
                  </a:lnTo>
                  <a:lnTo>
                    <a:pt x="320466" y="71715"/>
                  </a:lnTo>
                  <a:lnTo>
                    <a:pt x="326016" y="72223"/>
                  </a:lnTo>
                  <a:lnTo>
                    <a:pt x="331261" y="73417"/>
                  </a:lnTo>
                  <a:lnTo>
                    <a:pt x="344491" y="76758"/>
                  </a:lnTo>
                  <a:lnTo>
                    <a:pt x="356309" y="80104"/>
                  </a:lnTo>
                  <a:lnTo>
                    <a:pt x="359544" y="81342"/>
                  </a:lnTo>
                  <a:lnTo>
                    <a:pt x="362249" y="82142"/>
                  </a:lnTo>
                  <a:lnTo>
                    <a:pt x="368827" y="84123"/>
                  </a:lnTo>
                  <a:lnTo>
                    <a:pt x="372129" y="84961"/>
                  </a:lnTo>
                  <a:lnTo>
                    <a:pt x="376308" y="86689"/>
                  </a:lnTo>
                  <a:lnTo>
                    <a:pt x="381451" y="89089"/>
                  </a:lnTo>
                  <a:lnTo>
                    <a:pt x="384067" y="90257"/>
                  </a:lnTo>
                  <a:lnTo>
                    <a:pt x="386899" y="91527"/>
                  </a:lnTo>
                  <a:lnTo>
                    <a:pt x="390062" y="92950"/>
                  </a:lnTo>
                  <a:lnTo>
                    <a:pt x="393275" y="94258"/>
                  </a:lnTo>
                  <a:lnTo>
                    <a:pt x="396640" y="95985"/>
                  </a:lnTo>
                  <a:lnTo>
                    <a:pt x="400146" y="98271"/>
                  </a:lnTo>
                  <a:lnTo>
                    <a:pt x="409607" y="103884"/>
                  </a:lnTo>
                  <a:lnTo>
                    <a:pt x="415043" y="105662"/>
                  </a:lnTo>
                  <a:lnTo>
                    <a:pt x="421634" y="110780"/>
                  </a:lnTo>
                  <a:lnTo>
                    <a:pt x="428276" y="115759"/>
                  </a:lnTo>
                  <a:lnTo>
                    <a:pt x="435134" y="120509"/>
                  </a:lnTo>
                  <a:lnTo>
                    <a:pt x="440887" y="126528"/>
                  </a:lnTo>
                  <a:lnTo>
                    <a:pt x="445332" y="129894"/>
                  </a:lnTo>
                  <a:lnTo>
                    <a:pt x="444202" y="131189"/>
                  </a:lnTo>
                  <a:lnTo>
                    <a:pt x="453906" y="139406"/>
                  </a:lnTo>
                  <a:lnTo>
                    <a:pt x="462584" y="148717"/>
                  </a:lnTo>
                  <a:lnTo>
                    <a:pt x="467697" y="154405"/>
                  </a:lnTo>
                  <a:lnTo>
                    <a:pt x="471329" y="158532"/>
                  </a:lnTo>
                  <a:lnTo>
                    <a:pt x="474199" y="163308"/>
                  </a:lnTo>
                  <a:lnTo>
                    <a:pt x="477552" y="167676"/>
                  </a:lnTo>
                  <a:lnTo>
                    <a:pt x="480867" y="172071"/>
                  </a:lnTo>
                  <a:lnTo>
                    <a:pt x="484258" y="176439"/>
                  </a:lnTo>
                  <a:lnTo>
                    <a:pt x="487026" y="181240"/>
                  </a:lnTo>
                  <a:lnTo>
                    <a:pt x="485553" y="182142"/>
                  </a:lnTo>
                  <a:lnTo>
                    <a:pt x="488334" y="186853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50" name="object 650"/>
            <p:cNvSpPr/>
            <p:nvPr/>
          </p:nvSpPr>
          <p:spPr>
            <a:xfrm>
              <a:off x="4666255" y="2111491"/>
              <a:ext cx="499579" cy="603788"/>
            </a:xfrm>
            <a:custGeom>
              <a:avLst/>
              <a:gdLst/>
              <a:ahLst/>
              <a:cxnLst/>
              <a:rect l="l" t="t" r="r" b="b"/>
              <a:pathLst>
                <a:path w="499579" h="603788">
                  <a:moveTo>
                    <a:pt x="402450" y="186907"/>
                  </a:moveTo>
                  <a:lnTo>
                    <a:pt x="405218" y="191618"/>
                  </a:lnTo>
                  <a:lnTo>
                    <a:pt x="407289" y="195200"/>
                  </a:lnTo>
                  <a:lnTo>
                    <a:pt x="409219" y="198768"/>
                  </a:lnTo>
                  <a:lnTo>
                    <a:pt x="409930" y="201524"/>
                  </a:lnTo>
                  <a:lnTo>
                    <a:pt x="408051" y="202413"/>
                  </a:lnTo>
                  <a:lnTo>
                    <a:pt x="409867" y="207569"/>
                  </a:lnTo>
                  <a:lnTo>
                    <a:pt x="413842" y="214669"/>
                  </a:lnTo>
                  <a:lnTo>
                    <a:pt x="416369" y="220968"/>
                  </a:lnTo>
                  <a:lnTo>
                    <a:pt x="418668" y="227356"/>
                  </a:lnTo>
                  <a:lnTo>
                    <a:pt x="420471" y="232461"/>
                  </a:lnTo>
                  <a:lnTo>
                    <a:pt x="421259" y="232144"/>
                  </a:lnTo>
                  <a:lnTo>
                    <a:pt x="422186" y="234760"/>
                  </a:lnTo>
                  <a:lnTo>
                    <a:pt x="423951" y="239751"/>
                  </a:lnTo>
                  <a:lnTo>
                    <a:pt x="425157" y="244819"/>
                  </a:lnTo>
                  <a:lnTo>
                    <a:pt x="425742" y="247308"/>
                  </a:lnTo>
                  <a:lnTo>
                    <a:pt x="426923" y="252273"/>
                  </a:lnTo>
                  <a:lnTo>
                    <a:pt x="428117" y="257176"/>
                  </a:lnTo>
                  <a:lnTo>
                    <a:pt x="429234" y="261887"/>
                  </a:lnTo>
                  <a:lnTo>
                    <a:pt x="430953" y="274789"/>
                  </a:lnTo>
                  <a:lnTo>
                    <a:pt x="432286" y="287198"/>
                  </a:lnTo>
                  <a:lnTo>
                    <a:pt x="432358" y="289357"/>
                  </a:lnTo>
                  <a:lnTo>
                    <a:pt x="432685" y="302239"/>
                  </a:lnTo>
                  <a:lnTo>
                    <a:pt x="432254" y="314693"/>
                  </a:lnTo>
                  <a:lnTo>
                    <a:pt x="432219" y="314973"/>
                  </a:lnTo>
                  <a:lnTo>
                    <a:pt x="431927" y="319114"/>
                  </a:lnTo>
                  <a:lnTo>
                    <a:pt x="431634" y="323216"/>
                  </a:lnTo>
                  <a:lnTo>
                    <a:pt x="431380" y="327216"/>
                  </a:lnTo>
                  <a:lnTo>
                    <a:pt x="431139" y="331369"/>
                  </a:lnTo>
                  <a:lnTo>
                    <a:pt x="430047" y="335319"/>
                  </a:lnTo>
                  <a:lnTo>
                    <a:pt x="429450" y="339319"/>
                  </a:lnTo>
                  <a:lnTo>
                    <a:pt x="427071" y="351604"/>
                  </a:lnTo>
                  <a:lnTo>
                    <a:pt x="423851" y="363939"/>
                  </a:lnTo>
                  <a:lnTo>
                    <a:pt x="421754" y="371679"/>
                  </a:lnTo>
                  <a:lnTo>
                    <a:pt x="420090" y="377051"/>
                  </a:lnTo>
                  <a:lnTo>
                    <a:pt x="417766" y="382398"/>
                  </a:lnTo>
                  <a:lnTo>
                    <a:pt x="415823" y="387871"/>
                  </a:lnTo>
                  <a:lnTo>
                    <a:pt x="414108" y="393370"/>
                  </a:lnTo>
                  <a:lnTo>
                    <a:pt x="411441" y="398641"/>
                  </a:lnTo>
                  <a:lnTo>
                    <a:pt x="408851" y="403924"/>
                  </a:lnTo>
                  <a:lnTo>
                    <a:pt x="403290" y="415199"/>
                  </a:lnTo>
                  <a:lnTo>
                    <a:pt x="396845" y="426189"/>
                  </a:lnTo>
                  <a:lnTo>
                    <a:pt x="391363" y="435255"/>
                  </a:lnTo>
                  <a:lnTo>
                    <a:pt x="387718" y="440170"/>
                  </a:lnTo>
                  <a:lnTo>
                    <a:pt x="384111" y="445110"/>
                  </a:lnTo>
                  <a:lnTo>
                    <a:pt x="380479" y="449974"/>
                  </a:lnTo>
                  <a:lnTo>
                    <a:pt x="377063" y="455105"/>
                  </a:lnTo>
                  <a:lnTo>
                    <a:pt x="372364" y="459283"/>
                  </a:lnTo>
                  <a:lnTo>
                    <a:pt x="368388" y="464033"/>
                  </a:lnTo>
                  <a:lnTo>
                    <a:pt x="359566" y="473145"/>
                  </a:lnTo>
                  <a:lnTo>
                    <a:pt x="350312" y="481916"/>
                  </a:lnTo>
                  <a:lnTo>
                    <a:pt x="340618" y="490243"/>
                  </a:lnTo>
                  <a:lnTo>
                    <a:pt x="330474" y="498020"/>
                  </a:lnTo>
                  <a:lnTo>
                    <a:pt x="319872" y="505140"/>
                  </a:lnTo>
                  <a:lnTo>
                    <a:pt x="310197" y="510757"/>
                  </a:lnTo>
                  <a:lnTo>
                    <a:pt x="298819" y="516748"/>
                  </a:lnTo>
                  <a:lnTo>
                    <a:pt x="287178" y="522131"/>
                  </a:lnTo>
                  <a:lnTo>
                    <a:pt x="275316" y="526894"/>
                  </a:lnTo>
                  <a:lnTo>
                    <a:pt x="263278" y="531027"/>
                  </a:lnTo>
                  <a:lnTo>
                    <a:pt x="251108" y="534520"/>
                  </a:lnTo>
                  <a:lnTo>
                    <a:pt x="241084" y="536893"/>
                  </a:lnTo>
                  <a:lnTo>
                    <a:pt x="229967" y="539165"/>
                  </a:lnTo>
                  <a:lnTo>
                    <a:pt x="226485" y="541319"/>
                  </a:lnTo>
                  <a:lnTo>
                    <a:pt x="230860" y="541808"/>
                  </a:lnTo>
                  <a:lnTo>
                    <a:pt x="218278" y="543364"/>
                  </a:lnTo>
                  <a:lnTo>
                    <a:pt x="205593" y="543962"/>
                  </a:lnTo>
                  <a:lnTo>
                    <a:pt x="198132" y="544361"/>
                  </a:lnTo>
                  <a:lnTo>
                    <a:pt x="187147" y="543764"/>
                  </a:lnTo>
                  <a:lnTo>
                    <a:pt x="184365" y="544335"/>
                  </a:lnTo>
                  <a:lnTo>
                    <a:pt x="181584" y="544869"/>
                  </a:lnTo>
                  <a:lnTo>
                    <a:pt x="178790" y="545326"/>
                  </a:lnTo>
                  <a:lnTo>
                    <a:pt x="175920" y="546177"/>
                  </a:lnTo>
                  <a:lnTo>
                    <a:pt x="164973" y="544361"/>
                  </a:lnTo>
                  <a:lnTo>
                    <a:pt x="152236" y="542671"/>
                  </a:lnTo>
                  <a:lnTo>
                    <a:pt x="139634" y="540208"/>
                  </a:lnTo>
                  <a:lnTo>
                    <a:pt x="127199" y="536998"/>
                  </a:lnTo>
                  <a:lnTo>
                    <a:pt x="114962" y="533070"/>
                  </a:lnTo>
                  <a:lnTo>
                    <a:pt x="102955" y="528451"/>
                  </a:lnTo>
                  <a:lnTo>
                    <a:pt x="91207" y="523169"/>
                  </a:lnTo>
                  <a:lnTo>
                    <a:pt x="79751" y="517251"/>
                  </a:lnTo>
                  <a:lnTo>
                    <a:pt x="68618" y="510726"/>
                  </a:lnTo>
                  <a:lnTo>
                    <a:pt x="57839" y="503620"/>
                  </a:lnTo>
                  <a:lnTo>
                    <a:pt x="47446" y="495962"/>
                  </a:lnTo>
                  <a:lnTo>
                    <a:pt x="34243" y="484525"/>
                  </a:lnTo>
                  <a:lnTo>
                    <a:pt x="24989" y="475826"/>
                  </a:lnTo>
                  <a:lnTo>
                    <a:pt x="19558" y="469786"/>
                  </a:lnTo>
                  <a:lnTo>
                    <a:pt x="15938" y="465506"/>
                  </a:lnTo>
                  <a:lnTo>
                    <a:pt x="11772" y="461684"/>
                  </a:lnTo>
                  <a:lnTo>
                    <a:pt x="8521" y="457150"/>
                  </a:lnTo>
                  <a:lnTo>
                    <a:pt x="0" y="463906"/>
                  </a:lnTo>
                  <a:lnTo>
                    <a:pt x="1511" y="466042"/>
                  </a:lnTo>
                  <a:lnTo>
                    <a:pt x="5588" y="470663"/>
                  </a:lnTo>
                  <a:lnTo>
                    <a:pt x="10190" y="480504"/>
                  </a:lnTo>
                  <a:lnTo>
                    <a:pt x="19124" y="489919"/>
                  </a:lnTo>
                  <a:lnTo>
                    <a:pt x="11531" y="477063"/>
                  </a:lnTo>
                  <a:lnTo>
                    <a:pt x="7734" y="472631"/>
                  </a:lnTo>
                  <a:lnTo>
                    <a:pt x="11531" y="477063"/>
                  </a:lnTo>
                  <a:lnTo>
                    <a:pt x="19124" y="489919"/>
                  </a:lnTo>
                  <a:lnTo>
                    <a:pt x="28584" y="499059"/>
                  </a:lnTo>
                  <a:lnTo>
                    <a:pt x="38473" y="507866"/>
                  </a:lnTo>
                  <a:lnTo>
                    <a:pt x="49225" y="516311"/>
                  </a:lnTo>
                  <a:lnTo>
                    <a:pt x="60020" y="523769"/>
                  </a:lnTo>
                  <a:lnTo>
                    <a:pt x="71068" y="530563"/>
                  </a:lnTo>
                  <a:lnTo>
                    <a:pt x="82230" y="536717"/>
                  </a:lnTo>
                  <a:lnTo>
                    <a:pt x="93364" y="542257"/>
                  </a:lnTo>
                  <a:lnTo>
                    <a:pt x="104331" y="547206"/>
                  </a:lnTo>
                  <a:lnTo>
                    <a:pt x="104025" y="549898"/>
                  </a:lnTo>
                  <a:lnTo>
                    <a:pt x="109715" y="551879"/>
                  </a:lnTo>
                  <a:lnTo>
                    <a:pt x="115379" y="553873"/>
                  </a:lnTo>
                  <a:lnTo>
                    <a:pt x="118186" y="554826"/>
                  </a:lnTo>
                  <a:lnTo>
                    <a:pt x="121031" y="555842"/>
                  </a:lnTo>
                  <a:lnTo>
                    <a:pt x="125285" y="557277"/>
                  </a:lnTo>
                  <a:lnTo>
                    <a:pt x="126796" y="557543"/>
                  </a:lnTo>
                  <a:lnTo>
                    <a:pt x="132321" y="560172"/>
                  </a:lnTo>
                  <a:lnTo>
                    <a:pt x="128206" y="560998"/>
                  </a:lnTo>
                  <a:lnTo>
                    <a:pt x="118465" y="558496"/>
                  </a:lnTo>
                  <a:lnTo>
                    <a:pt x="113550" y="557188"/>
                  </a:lnTo>
                  <a:lnTo>
                    <a:pt x="107226" y="555295"/>
                  </a:lnTo>
                  <a:lnTo>
                    <a:pt x="99783" y="552946"/>
                  </a:lnTo>
                  <a:lnTo>
                    <a:pt x="88695" y="548336"/>
                  </a:lnTo>
                  <a:lnTo>
                    <a:pt x="76520" y="542961"/>
                  </a:lnTo>
                  <a:lnTo>
                    <a:pt x="75628" y="542570"/>
                  </a:lnTo>
                  <a:lnTo>
                    <a:pt x="72910" y="573749"/>
                  </a:lnTo>
                  <a:lnTo>
                    <a:pt x="81093" y="577541"/>
                  </a:lnTo>
                  <a:lnTo>
                    <a:pt x="79146" y="576416"/>
                  </a:lnTo>
                  <a:lnTo>
                    <a:pt x="81093" y="577541"/>
                  </a:lnTo>
                  <a:lnTo>
                    <a:pt x="83823" y="578784"/>
                  </a:lnTo>
                  <a:lnTo>
                    <a:pt x="91643" y="581902"/>
                  </a:lnTo>
                  <a:lnTo>
                    <a:pt x="85854" y="580088"/>
                  </a:lnTo>
                  <a:lnTo>
                    <a:pt x="100629" y="586144"/>
                  </a:lnTo>
                  <a:lnTo>
                    <a:pt x="125017" y="593906"/>
                  </a:lnTo>
                  <a:lnTo>
                    <a:pt x="148286" y="598914"/>
                  </a:lnTo>
                  <a:lnTo>
                    <a:pt x="173349" y="602378"/>
                  </a:lnTo>
                  <a:lnTo>
                    <a:pt x="198673" y="603788"/>
                  </a:lnTo>
                  <a:lnTo>
                    <a:pt x="211383" y="603666"/>
                  </a:lnTo>
                  <a:lnTo>
                    <a:pt x="236615" y="601606"/>
                  </a:lnTo>
                  <a:lnTo>
                    <a:pt x="261693" y="597351"/>
                  </a:lnTo>
                  <a:lnTo>
                    <a:pt x="286380" y="591097"/>
                  </a:lnTo>
                  <a:lnTo>
                    <a:pt x="310680" y="582842"/>
                  </a:lnTo>
                  <a:lnTo>
                    <a:pt x="333833" y="572185"/>
                  </a:lnTo>
                  <a:lnTo>
                    <a:pt x="356027" y="559687"/>
                  </a:lnTo>
                  <a:lnTo>
                    <a:pt x="377181" y="545504"/>
                  </a:lnTo>
                  <a:lnTo>
                    <a:pt x="397108" y="529381"/>
                  </a:lnTo>
                  <a:lnTo>
                    <a:pt x="415398" y="511629"/>
                  </a:lnTo>
                  <a:lnTo>
                    <a:pt x="432245" y="492563"/>
                  </a:lnTo>
                  <a:lnTo>
                    <a:pt x="447344" y="472555"/>
                  </a:lnTo>
                  <a:lnTo>
                    <a:pt x="460596" y="450664"/>
                  </a:lnTo>
                  <a:lnTo>
                    <a:pt x="472116" y="427929"/>
                  </a:lnTo>
                  <a:lnTo>
                    <a:pt x="481794" y="404454"/>
                  </a:lnTo>
                  <a:lnTo>
                    <a:pt x="488994" y="381184"/>
                  </a:lnTo>
                  <a:lnTo>
                    <a:pt x="494471" y="356226"/>
                  </a:lnTo>
                  <a:lnTo>
                    <a:pt x="498041" y="331062"/>
                  </a:lnTo>
                  <a:lnTo>
                    <a:pt x="499579" y="308204"/>
                  </a:lnTo>
                  <a:lnTo>
                    <a:pt x="499423" y="295366"/>
                  </a:lnTo>
                  <a:lnTo>
                    <a:pt x="497826" y="269862"/>
                  </a:lnTo>
                  <a:lnTo>
                    <a:pt x="494363" y="244707"/>
                  </a:lnTo>
                  <a:lnTo>
                    <a:pt x="489889" y="224003"/>
                  </a:lnTo>
                  <a:lnTo>
                    <a:pt x="483361" y="199827"/>
                  </a:lnTo>
                  <a:lnTo>
                    <a:pt x="482511" y="196800"/>
                  </a:lnTo>
                  <a:lnTo>
                    <a:pt x="477972" y="183640"/>
                  </a:lnTo>
                  <a:lnTo>
                    <a:pt x="473472" y="172407"/>
                  </a:lnTo>
                  <a:lnTo>
                    <a:pt x="472630" y="170231"/>
                  </a:lnTo>
                  <a:lnTo>
                    <a:pt x="461470" y="148797"/>
                  </a:lnTo>
                  <a:lnTo>
                    <a:pt x="448062" y="127807"/>
                  </a:lnTo>
                  <a:lnTo>
                    <a:pt x="440556" y="117570"/>
                  </a:lnTo>
                  <a:lnTo>
                    <a:pt x="432537" y="107554"/>
                  </a:lnTo>
                  <a:lnTo>
                    <a:pt x="424023" y="97796"/>
                  </a:lnTo>
                  <a:lnTo>
                    <a:pt x="415029" y="88331"/>
                  </a:lnTo>
                  <a:lnTo>
                    <a:pt x="405571" y="79196"/>
                  </a:lnTo>
                  <a:lnTo>
                    <a:pt x="395667" y="70428"/>
                  </a:lnTo>
                  <a:lnTo>
                    <a:pt x="385332" y="62064"/>
                  </a:lnTo>
                  <a:lnTo>
                    <a:pt x="374584" y="54139"/>
                  </a:lnTo>
                  <a:lnTo>
                    <a:pt x="363438" y="46691"/>
                  </a:lnTo>
                  <a:lnTo>
                    <a:pt x="351911" y="39755"/>
                  </a:lnTo>
                  <a:lnTo>
                    <a:pt x="336705" y="31703"/>
                  </a:lnTo>
                  <a:lnTo>
                    <a:pt x="325064" y="26219"/>
                  </a:lnTo>
                  <a:lnTo>
                    <a:pt x="313242" y="21211"/>
                  </a:lnTo>
                  <a:lnTo>
                    <a:pt x="301269" y="16699"/>
                  </a:lnTo>
                  <a:lnTo>
                    <a:pt x="289176" y="12703"/>
                  </a:lnTo>
                  <a:lnTo>
                    <a:pt x="276996" y="9241"/>
                  </a:lnTo>
                  <a:lnTo>
                    <a:pt x="259016" y="5170"/>
                  </a:lnTo>
                  <a:lnTo>
                    <a:pt x="246031" y="3088"/>
                  </a:lnTo>
                  <a:lnTo>
                    <a:pt x="233106" y="1546"/>
                  </a:lnTo>
                  <a:lnTo>
                    <a:pt x="220274" y="528"/>
                  </a:lnTo>
                  <a:lnTo>
                    <a:pt x="207570" y="18"/>
                  </a:lnTo>
                  <a:lnTo>
                    <a:pt x="195025" y="0"/>
                  </a:lnTo>
                  <a:lnTo>
                    <a:pt x="182673" y="457"/>
                  </a:lnTo>
                  <a:lnTo>
                    <a:pt x="169786" y="1448"/>
                  </a:lnTo>
                  <a:lnTo>
                    <a:pt x="154989" y="3831"/>
                  </a:lnTo>
                  <a:lnTo>
                    <a:pt x="141191" y="6927"/>
                  </a:lnTo>
                  <a:lnTo>
                    <a:pt x="128526" y="10591"/>
                  </a:lnTo>
                  <a:lnTo>
                    <a:pt x="107125" y="19030"/>
                  </a:lnTo>
                  <a:lnTo>
                    <a:pt x="94615" y="25502"/>
                  </a:lnTo>
                  <a:lnTo>
                    <a:pt x="88430" y="28741"/>
                  </a:lnTo>
                  <a:lnTo>
                    <a:pt x="84442" y="31420"/>
                  </a:lnTo>
                  <a:lnTo>
                    <a:pt x="80645" y="34227"/>
                  </a:lnTo>
                  <a:lnTo>
                    <a:pt x="78397" y="35878"/>
                  </a:lnTo>
                  <a:lnTo>
                    <a:pt x="68372" y="42716"/>
                  </a:lnTo>
                  <a:lnTo>
                    <a:pt x="63174" y="47769"/>
                  </a:lnTo>
                  <a:lnTo>
                    <a:pt x="66841" y="48415"/>
                  </a:lnTo>
                  <a:lnTo>
                    <a:pt x="69011" y="47778"/>
                  </a:lnTo>
                  <a:lnTo>
                    <a:pt x="79518" y="43204"/>
                  </a:lnTo>
                  <a:lnTo>
                    <a:pt x="92339" y="37918"/>
                  </a:lnTo>
                  <a:lnTo>
                    <a:pt x="104910" y="33733"/>
                  </a:lnTo>
                  <a:lnTo>
                    <a:pt x="117132" y="29956"/>
                  </a:lnTo>
                  <a:lnTo>
                    <a:pt x="122364" y="28792"/>
                  </a:lnTo>
                  <a:lnTo>
                    <a:pt x="136000" y="25870"/>
                  </a:lnTo>
                  <a:lnTo>
                    <a:pt x="147434" y="24195"/>
                  </a:lnTo>
                  <a:lnTo>
                    <a:pt x="147751" y="24181"/>
                  </a:lnTo>
                  <a:lnTo>
                    <a:pt x="154381" y="23724"/>
                  </a:lnTo>
                  <a:lnTo>
                    <a:pt x="158584" y="23750"/>
                  </a:lnTo>
                  <a:lnTo>
                    <a:pt x="158686" y="24562"/>
                  </a:lnTo>
                  <a:lnTo>
                    <a:pt x="151315" y="26360"/>
                  </a:lnTo>
                  <a:lnTo>
                    <a:pt x="134739" y="29772"/>
                  </a:lnTo>
                  <a:lnTo>
                    <a:pt x="133413" y="32144"/>
                  </a:lnTo>
                  <a:lnTo>
                    <a:pt x="124320" y="36335"/>
                  </a:lnTo>
                  <a:lnTo>
                    <a:pt x="114312" y="41873"/>
                  </a:lnTo>
                  <a:lnTo>
                    <a:pt x="101679" y="48829"/>
                  </a:lnTo>
                  <a:lnTo>
                    <a:pt x="90655" y="54527"/>
                  </a:lnTo>
                  <a:lnTo>
                    <a:pt x="87363" y="56274"/>
                  </a:lnTo>
                  <a:lnTo>
                    <a:pt x="84709" y="58027"/>
                  </a:lnTo>
                  <a:lnTo>
                    <a:pt x="78473" y="61558"/>
                  </a:lnTo>
                  <a:lnTo>
                    <a:pt x="70675" y="66142"/>
                  </a:lnTo>
                  <a:lnTo>
                    <a:pt x="60855" y="73068"/>
                  </a:lnTo>
                  <a:lnTo>
                    <a:pt x="50224" y="80685"/>
                  </a:lnTo>
                  <a:lnTo>
                    <a:pt x="45631" y="84379"/>
                  </a:lnTo>
                  <a:lnTo>
                    <a:pt x="33131" y="95204"/>
                  </a:lnTo>
                  <a:lnTo>
                    <a:pt x="22550" y="105646"/>
                  </a:lnTo>
                  <a:lnTo>
                    <a:pt x="14593" y="114224"/>
                  </a:lnTo>
                  <a:lnTo>
                    <a:pt x="10236" y="119152"/>
                  </a:lnTo>
                  <a:lnTo>
                    <a:pt x="6106" y="124678"/>
                  </a:lnTo>
                  <a:lnTo>
                    <a:pt x="7366" y="125462"/>
                  </a:lnTo>
                  <a:lnTo>
                    <a:pt x="13137" y="122435"/>
                  </a:lnTo>
                  <a:lnTo>
                    <a:pt x="22535" y="116528"/>
                  </a:lnTo>
                  <a:lnTo>
                    <a:pt x="34680" y="108673"/>
                  </a:lnTo>
                  <a:lnTo>
                    <a:pt x="37604" y="106795"/>
                  </a:lnTo>
                  <a:lnTo>
                    <a:pt x="43891" y="103264"/>
                  </a:lnTo>
                  <a:lnTo>
                    <a:pt x="50622" y="99531"/>
                  </a:lnTo>
                  <a:lnTo>
                    <a:pt x="57454" y="95759"/>
                  </a:lnTo>
                  <a:lnTo>
                    <a:pt x="64681" y="92444"/>
                  </a:lnTo>
                  <a:lnTo>
                    <a:pt x="72034" y="89040"/>
                  </a:lnTo>
                  <a:lnTo>
                    <a:pt x="79235" y="85738"/>
                  </a:lnTo>
                  <a:lnTo>
                    <a:pt x="86525" y="82728"/>
                  </a:lnTo>
                  <a:lnTo>
                    <a:pt x="94005" y="80481"/>
                  </a:lnTo>
                  <a:lnTo>
                    <a:pt x="100685" y="77928"/>
                  </a:lnTo>
                  <a:lnTo>
                    <a:pt x="107378" y="75375"/>
                  </a:lnTo>
                  <a:lnTo>
                    <a:pt x="113969" y="74181"/>
                  </a:lnTo>
                  <a:lnTo>
                    <a:pt x="119405" y="72429"/>
                  </a:lnTo>
                  <a:lnTo>
                    <a:pt x="129160" y="70695"/>
                  </a:lnTo>
                  <a:lnTo>
                    <a:pt x="127916" y="73001"/>
                  </a:lnTo>
                  <a:lnTo>
                    <a:pt x="123095" y="76749"/>
                  </a:lnTo>
                  <a:lnTo>
                    <a:pt x="121589" y="78931"/>
                  </a:lnTo>
                  <a:lnTo>
                    <a:pt x="134695" y="74772"/>
                  </a:lnTo>
                  <a:lnTo>
                    <a:pt x="146269" y="72346"/>
                  </a:lnTo>
                  <a:lnTo>
                    <a:pt x="157705" y="70734"/>
                  </a:lnTo>
                  <a:lnTo>
                    <a:pt x="170397" y="69015"/>
                  </a:lnTo>
                  <a:lnTo>
                    <a:pt x="175958" y="68123"/>
                  </a:lnTo>
                  <a:lnTo>
                    <a:pt x="178917" y="68314"/>
                  </a:lnTo>
                  <a:lnTo>
                    <a:pt x="194284" y="68098"/>
                  </a:lnTo>
                  <a:lnTo>
                    <a:pt x="198729" y="68035"/>
                  </a:lnTo>
                  <a:lnTo>
                    <a:pt x="203187" y="68314"/>
                  </a:lnTo>
                  <a:lnTo>
                    <a:pt x="208076" y="68657"/>
                  </a:lnTo>
                  <a:lnTo>
                    <a:pt x="213258" y="69000"/>
                  </a:lnTo>
                  <a:lnTo>
                    <a:pt x="215811" y="69165"/>
                  </a:lnTo>
                  <a:lnTo>
                    <a:pt x="218478" y="69343"/>
                  </a:lnTo>
                  <a:lnTo>
                    <a:pt x="221157" y="69470"/>
                  </a:lnTo>
                  <a:lnTo>
                    <a:pt x="223786" y="69940"/>
                  </a:lnTo>
                  <a:lnTo>
                    <a:pt x="226491" y="70371"/>
                  </a:lnTo>
                  <a:lnTo>
                    <a:pt x="229171" y="70816"/>
                  </a:lnTo>
                  <a:lnTo>
                    <a:pt x="234581" y="71743"/>
                  </a:lnTo>
                  <a:lnTo>
                    <a:pt x="240169" y="72302"/>
                  </a:lnTo>
                  <a:lnTo>
                    <a:pt x="245452" y="73432"/>
                  </a:lnTo>
                  <a:lnTo>
                    <a:pt x="258665" y="76784"/>
                  </a:lnTo>
                  <a:lnTo>
                    <a:pt x="270499" y="80127"/>
                  </a:lnTo>
                  <a:lnTo>
                    <a:pt x="273723" y="81357"/>
                  </a:lnTo>
                  <a:lnTo>
                    <a:pt x="276390" y="82144"/>
                  </a:lnTo>
                  <a:lnTo>
                    <a:pt x="282956" y="84125"/>
                  </a:lnTo>
                  <a:lnTo>
                    <a:pt x="286296" y="85002"/>
                  </a:lnTo>
                  <a:lnTo>
                    <a:pt x="290449" y="86678"/>
                  </a:lnTo>
                  <a:lnTo>
                    <a:pt x="295579" y="89129"/>
                  </a:lnTo>
                  <a:lnTo>
                    <a:pt x="298170" y="90310"/>
                  </a:lnTo>
                  <a:lnTo>
                    <a:pt x="301015" y="91606"/>
                  </a:lnTo>
                  <a:lnTo>
                    <a:pt x="304215" y="92990"/>
                  </a:lnTo>
                  <a:lnTo>
                    <a:pt x="307428" y="94336"/>
                  </a:lnTo>
                  <a:lnTo>
                    <a:pt x="310769" y="96013"/>
                  </a:lnTo>
                  <a:lnTo>
                    <a:pt x="314274" y="98248"/>
                  </a:lnTo>
                  <a:lnTo>
                    <a:pt x="323748" y="103925"/>
                  </a:lnTo>
                  <a:lnTo>
                    <a:pt x="329209" y="105639"/>
                  </a:lnTo>
                  <a:lnTo>
                    <a:pt x="335762" y="110834"/>
                  </a:lnTo>
                  <a:lnTo>
                    <a:pt x="342417" y="115812"/>
                  </a:lnTo>
                  <a:lnTo>
                    <a:pt x="349288" y="120486"/>
                  </a:lnTo>
                  <a:lnTo>
                    <a:pt x="355003" y="126607"/>
                  </a:lnTo>
                  <a:lnTo>
                    <a:pt x="359498" y="129972"/>
                  </a:lnTo>
                  <a:lnTo>
                    <a:pt x="358330" y="131255"/>
                  </a:lnTo>
                  <a:lnTo>
                    <a:pt x="368044" y="139445"/>
                  </a:lnTo>
                  <a:lnTo>
                    <a:pt x="376732" y="148748"/>
                  </a:lnTo>
                  <a:lnTo>
                    <a:pt x="381863" y="154458"/>
                  </a:lnTo>
                  <a:lnTo>
                    <a:pt x="385508" y="158586"/>
                  </a:lnTo>
                  <a:lnTo>
                    <a:pt x="388353" y="163399"/>
                  </a:lnTo>
                  <a:lnTo>
                    <a:pt x="391718" y="167730"/>
                  </a:lnTo>
                  <a:lnTo>
                    <a:pt x="395084" y="172111"/>
                  </a:lnTo>
                  <a:lnTo>
                    <a:pt x="398411" y="176493"/>
                  </a:lnTo>
                  <a:lnTo>
                    <a:pt x="401167" y="181268"/>
                  </a:lnTo>
                  <a:lnTo>
                    <a:pt x="399719" y="182195"/>
                  </a:lnTo>
                  <a:lnTo>
                    <a:pt x="402450" y="186907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51" name="object 651"/>
            <p:cNvSpPr/>
            <p:nvPr/>
          </p:nvSpPr>
          <p:spPr>
            <a:xfrm>
              <a:off x="4750501" y="2690855"/>
              <a:ext cx="1608" cy="724"/>
            </a:xfrm>
            <a:custGeom>
              <a:avLst/>
              <a:gdLst/>
              <a:ahLst/>
              <a:cxnLst/>
              <a:rect l="l" t="t" r="r" b="b"/>
              <a:pathLst>
                <a:path w="1608" h="724">
                  <a:moveTo>
                    <a:pt x="1608" y="724"/>
                  </a:moveTo>
                  <a:lnTo>
                    <a:pt x="0" y="0"/>
                  </a:lnTo>
                  <a:lnTo>
                    <a:pt x="831" y="480"/>
                  </a:lnTo>
                  <a:lnTo>
                    <a:pt x="1608" y="724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52" name="object 652"/>
            <p:cNvSpPr/>
            <p:nvPr/>
          </p:nvSpPr>
          <p:spPr>
            <a:xfrm>
              <a:off x="4723408" y="2654061"/>
              <a:ext cx="27093" cy="36793"/>
            </a:xfrm>
            <a:custGeom>
              <a:avLst/>
              <a:gdLst/>
              <a:ahLst/>
              <a:cxnLst/>
              <a:rect l="l" t="t" r="r" b="b"/>
              <a:pathLst>
                <a:path w="27093" h="36793">
                  <a:moveTo>
                    <a:pt x="3299" y="25615"/>
                  </a:moveTo>
                  <a:lnTo>
                    <a:pt x="8164" y="27689"/>
                  </a:lnTo>
                  <a:lnTo>
                    <a:pt x="18476" y="0"/>
                  </a:lnTo>
                  <a:lnTo>
                    <a:pt x="15758" y="31178"/>
                  </a:lnTo>
                  <a:lnTo>
                    <a:pt x="23940" y="34971"/>
                  </a:lnTo>
                  <a:lnTo>
                    <a:pt x="27093" y="36793"/>
                  </a:lnTo>
                  <a:lnTo>
                    <a:pt x="20019" y="33608"/>
                  </a:lnTo>
                  <a:lnTo>
                    <a:pt x="15135" y="30962"/>
                  </a:lnTo>
                  <a:lnTo>
                    <a:pt x="9586" y="28295"/>
                  </a:lnTo>
                  <a:lnTo>
                    <a:pt x="8150" y="27681"/>
                  </a:lnTo>
                  <a:lnTo>
                    <a:pt x="2994" y="25260"/>
                  </a:lnTo>
                  <a:lnTo>
                    <a:pt x="0" y="23506"/>
                  </a:lnTo>
                  <a:lnTo>
                    <a:pt x="3299" y="2561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53" name="object 653"/>
            <p:cNvSpPr/>
            <p:nvPr/>
          </p:nvSpPr>
          <p:spPr>
            <a:xfrm>
              <a:off x="4731573" y="2681751"/>
              <a:ext cx="11854" cy="5919"/>
            </a:xfrm>
            <a:custGeom>
              <a:avLst/>
              <a:gdLst/>
              <a:ahLst/>
              <a:cxnLst/>
              <a:rect l="l" t="t" r="r" b="b"/>
              <a:pathLst>
                <a:path w="11854" h="5919">
                  <a:moveTo>
                    <a:pt x="6970" y="3272"/>
                  </a:moveTo>
                  <a:lnTo>
                    <a:pt x="1421" y="605"/>
                  </a:lnTo>
                  <a:lnTo>
                    <a:pt x="24" y="10"/>
                  </a:lnTo>
                  <a:lnTo>
                    <a:pt x="495" y="268"/>
                  </a:lnTo>
                  <a:lnTo>
                    <a:pt x="11854" y="5919"/>
                  </a:lnTo>
                  <a:lnTo>
                    <a:pt x="6970" y="3272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54" name="object 654"/>
            <p:cNvSpPr/>
            <p:nvPr/>
          </p:nvSpPr>
          <p:spPr>
            <a:xfrm>
              <a:off x="4653771" y="2561250"/>
              <a:ext cx="14363" cy="21119"/>
            </a:xfrm>
            <a:custGeom>
              <a:avLst/>
              <a:gdLst/>
              <a:ahLst/>
              <a:cxnLst/>
              <a:rect l="l" t="t" r="r" b="b"/>
              <a:pathLst>
                <a:path w="14363" h="21119">
                  <a:moveTo>
                    <a:pt x="12377" y="14002"/>
                  </a:moveTo>
                  <a:lnTo>
                    <a:pt x="2133" y="0"/>
                  </a:lnTo>
                  <a:lnTo>
                    <a:pt x="0" y="1473"/>
                  </a:lnTo>
                  <a:lnTo>
                    <a:pt x="6773" y="11341"/>
                  </a:lnTo>
                  <a:lnTo>
                    <a:pt x="14363" y="21119"/>
                  </a:lnTo>
                  <a:lnTo>
                    <a:pt x="13220" y="15405"/>
                  </a:lnTo>
                  <a:lnTo>
                    <a:pt x="12377" y="14002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55" name="object 655"/>
            <p:cNvSpPr/>
            <p:nvPr/>
          </p:nvSpPr>
          <p:spPr>
            <a:xfrm>
              <a:off x="4617512" y="2247026"/>
              <a:ext cx="75374" cy="344969"/>
            </a:xfrm>
            <a:custGeom>
              <a:avLst/>
              <a:gdLst/>
              <a:ahLst/>
              <a:cxnLst/>
              <a:rect l="l" t="t" r="r" b="b"/>
              <a:pathLst>
                <a:path w="75374" h="344969">
                  <a:moveTo>
                    <a:pt x="7481" y="233603"/>
                  </a:moveTo>
                  <a:lnTo>
                    <a:pt x="11507" y="247745"/>
                  </a:lnTo>
                  <a:lnTo>
                    <a:pt x="15935" y="260684"/>
                  </a:lnTo>
                  <a:lnTo>
                    <a:pt x="20453" y="272324"/>
                  </a:lnTo>
                  <a:lnTo>
                    <a:pt x="24753" y="282571"/>
                  </a:lnTo>
                  <a:lnTo>
                    <a:pt x="28524" y="291331"/>
                  </a:lnTo>
                  <a:lnTo>
                    <a:pt x="29108" y="292709"/>
                  </a:lnTo>
                  <a:lnTo>
                    <a:pt x="31737" y="297853"/>
                  </a:lnTo>
                  <a:lnTo>
                    <a:pt x="33718" y="303428"/>
                  </a:lnTo>
                  <a:lnTo>
                    <a:pt x="37808" y="311137"/>
                  </a:lnTo>
                  <a:lnTo>
                    <a:pt x="40056" y="314871"/>
                  </a:lnTo>
                  <a:lnTo>
                    <a:pt x="42824" y="319138"/>
                  </a:lnTo>
                  <a:lnTo>
                    <a:pt x="46266" y="324281"/>
                  </a:lnTo>
                  <a:lnTo>
                    <a:pt x="48636" y="328225"/>
                  </a:lnTo>
                  <a:lnTo>
                    <a:pt x="49479" y="329628"/>
                  </a:lnTo>
                  <a:lnTo>
                    <a:pt x="50622" y="335342"/>
                  </a:lnTo>
                  <a:lnTo>
                    <a:pt x="58933" y="344969"/>
                  </a:lnTo>
                  <a:lnTo>
                    <a:pt x="54421" y="335224"/>
                  </a:lnTo>
                  <a:lnTo>
                    <a:pt x="52095" y="333108"/>
                  </a:lnTo>
                  <a:lnTo>
                    <a:pt x="50254" y="330507"/>
                  </a:lnTo>
                  <a:lnTo>
                    <a:pt x="48743" y="328371"/>
                  </a:lnTo>
                  <a:lnTo>
                    <a:pt x="57264" y="321614"/>
                  </a:lnTo>
                  <a:lnTo>
                    <a:pt x="47307" y="308089"/>
                  </a:lnTo>
                  <a:lnTo>
                    <a:pt x="40509" y="297333"/>
                  </a:lnTo>
                  <a:lnTo>
                    <a:pt x="34113" y="286311"/>
                  </a:lnTo>
                  <a:lnTo>
                    <a:pt x="28254" y="274997"/>
                  </a:lnTo>
                  <a:lnTo>
                    <a:pt x="23067" y="263363"/>
                  </a:lnTo>
                  <a:lnTo>
                    <a:pt x="18685" y="251384"/>
                  </a:lnTo>
                  <a:lnTo>
                    <a:pt x="17716" y="248284"/>
                  </a:lnTo>
                  <a:lnTo>
                    <a:pt x="14935" y="240372"/>
                  </a:lnTo>
                  <a:lnTo>
                    <a:pt x="13017" y="232270"/>
                  </a:lnTo>
                  <a:lnTo>
                    <a:pt x="11798" y="226783"/>
                  </a:lnTo>
                  <a:lnTo>
                    <a:pt x="10185" y="221424"/>
                  </a:lnTo>
                  <a:lnTo>
                    <a:pt x="9220" y="215912"/>
                  </a:lnTo>
                  <a:lnTo>
                    <a:pt x="7440" y="203328"/>
                  </a:lnTo>
                  <a:lnTo>
                    <a:pt x="6012" y="190700"/>
                  </a:lnTo>
                  <a:lnTo>
                    <a:pt x="5690" y="182638"/>
                  </a:lnTo>
                  <a:lnTo>
                    <a:pt x="5341" y="169963"/>
                  </a:lnTo>
                  <a:lnTo>
                    <a:pt x="5897" y="157302"/>
                  </a:lnTo>
                  <a:lnTo>
                    <a:pt x="6261" y="149161"/>
                  </a:lnTo>
                  <a:lnTo>
                    <a:pt x="8623" y="132537"/>
                  </a:lnTo>
                  <a:lnTo>
                    <a:pt x="9182" y="127012"/>
                  </a:lnTo>
                  <a:lnTo>
                    <a:pt x="10452" y="121577"/>
                  </a:lnTo>
                  <a:lnTo>
                    <a:pt x="11874" y="116179"/>
                  </a:lnTo>
                  <a:lnTo>
                    <a:pt x="15038" y="103706"/>
                  </a:lnTo>
                  <a:lnTo>
                    <a:pt x="18902" y="91465"/>
                  </a:lnTo>
                  <a:lnTo>
                    <a:pt x="23440" y="79474"/>
                  </a:lnTo>
                  <a:lnTo>
                    <a:pt x="28621" y="67750"/>
                  </a:lnTo>
                  <a:lnTo>
                    <a:pt x="34419" y="56311"/>
                  </a:lnTo>
                  <a:lnTo>
                    <a:pt x="40804" y="45176"/>
                  </a:lnTo>
                  <a:lnTo>
                    <a:pt x="47747" y="34362"/>
                  </a:lnTo>
                  <a:lnTo>
                    <a:pt x="55221" y="23886"/>
                  </a:lnTo>
                  <a:lnTo>
                    <a:pt x="63196" y="13768"/>
                  </a:lnTo>
                  <a:lnTo>
                    <a:pt x="71645" y="4025"/>
                  </a:lnTo>
                  <a:lnTo>
                    <a:pt x="75374" y="0"/>
                  </a:lnTo>
                  <a:lnTo>
                    <a:pt x="66098" y="9857"/>
                  </a:lnTo>
                  <a:lnTo>
                    <a:pt x="57439" y="19540"/>
                  </a:lnTo>
                  <a:lnTo>
                    <a:pt x="49460" y="29247"/>
                  </a:lnTo>
                  <a:lnTo>
                    <a:pt x="42223" y="39178"/>
                  </a:lnTo>
                  <a:lnTo>
                    <a:pt x="36665" y="48005"/>
                  </a:lnTo>
                  <a:lnTo>
                    <a:pt x="30391" y="58469"/>
                  </a:lnTo>
                  <a:lnTo>
                    <a:pt x="24841" y="69492"/>
                  </a:lnTo>
                  <a:lnTo>
                    <a:pt x="19909" y="81129"/>
                  </a:lnTo>
                  <a:lnTo>
                    <a:pt x="15495" y="93436"/>
                  </a:lnTo>
                  <a:lnTo>
                    <a:pt x="12027" y="104622"/>
                  </a:lnTo>
                  <a:lnTo>
                    <a:pt x="9550" y="103962"/>
                  </a:lnTo>
                  <a:lnTo>
                    <a:pt x="6871" y="115011"/>
                  </a:lnTo>
                  <a:lnTo>
                    <a:pt x="4136" y="127307"/>
                  </a:lnTo>
                  <a:lnTo>
                    <a:pt x="2095" y="139910"/>
                  </a:lnTo>
                  <a:lnTo>
                    <a:pt x="734" y="152709"/>
                  </a:lnTo>
                  <a:lnTo>
                    <a:pt x="40" y="165591"/>
                  </a:lnTo>
                  <a:lnTo>
                    <a:pt x="0" y="178443"/>
                  </a:lnTo>
                  <a:lnTo>
                    <a:pt x="600" y="191153"/>
                  </a:lnTo>
                  <a:lnTo>
                    <a:pt x="1827" y="203609"/>
                  </a:lnTo>
                  <a:lnTo>
                    <a:pt x="3669" y="215698"/>
                  </a:lnTo>
                  <a:lnTo>
                    <a:pt x="4166" y="218351"/>
                  </a:lnTo>
                  <a:lnTo>
                    <a:pt x="7481" y="23360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56" name="object 656"/>
            <p:cNvSpPr/>
            <p:nvPr/>
          </p:nvSpPr>
          <p:spPr>
            <a:xfrm>
              <a:off x="4580440" y="2301535"/>
              <a:ext cx="161443" cy="380208"/>
            </a:xfrm>
            <a:custGeom>
              <a:avLst/>
              <a:gdLst/>
              <a:ahLst/>
              <a:cxnLst/>
              <a:rect l="l" t="t" r="r" b="b"/>
              <a:pathLst>
                <a:path w="161443" h="380208">
                  <a:moveTo>
                    <a:pt x="6681" y="81546"/>
                  </a:moveTo>
                  <a:lnTo>
                    <a:pt x="7582" y="73926"/>
                  </a:lnTo>
                  <a:lnTo>
                    <a:pt x="8129" y="70129"/>
                  </a:lnTo>
                  <a:lnTo>
                    <a:pt x="8649" y="66421"/>
                  </a:lnTo>
                  <a:lnTo>
                    <a:pt x="9132" y="62903"/>
                  </a:lnTo>
                  <a:lnTo>
                    <a:pt x="9907" y="59385"/>
                  </a:lnTo>
                  <a:lnTo>
                    <a:pt x="10643" y="56032"/>
                  </a:lnTo>
                  <a:lnTo>
                    <a:pt x="11304" y="52857"/>
                  </a:lnTo>
                  <a:lnTo>
                    <a:pt x="12472" y="46507"/>
                  </a:lnTo>
                  <a:lnTo>
                    <a:pt x="10288" y="52590"/>
                  </a:lnTo>
                  <a:lnTo>
                    <a:pt x="8129" y="58813"/>
                  </a:lnTo>
                  <a:lnTo>
                    <a:pt x="5741" y="64973"/>
                  </a:lnTo>
                  <a:lnTo>
                    <a:pt x="4763" y="71475"/>
                  </a:lnTo>
                  <a:lnTo>
                    <a:pt x="5081" y="64858"/>
                  </a:lnTo>
                  <a:lnTo>
                    <a:pt x="6249" y="58407"/>
                  </a:lnTo>
                  <a:lnTo>
                    <a:pt x="8065" y="52108"/>
                  </a:lnTo>
                  <a:lnTo>
                    <a:pt x="9449" y="45681"/>
                  </a:lnTo>
                  <a:lnTo>
                    <a:pt x="10135" y="42506"/>
                  </a:lnTo>
                  <a:lnTo>
                    <a:pt x="10821" y="39293"/>
                  </a:lnTo>
                  <a:lnTo>
                    <a:pt x="11545" y="36055"/>
                  </a:lnTo>
                  <a:lnTo>
                    <a:pt x="12472" y="32931"/>
                  </a:lnTo>
                  <a:lnTo>
                    <a:pt x="13361" y="29794"/>
                  </a:lnTo>
                  <a:lnTo>
                    <a:pt x="14339" y="26568"/>
                  </a:lnTo>
                  <a:lnTo>
                    <a:pt x="10728" y="37826"/>
                  </a:lnTo>
                  <a:lnTo>
                    <a:pt x="7636" y="49833"/>
                  </a:lnTo>
                  <a:lnTo>
                    <a:pt x="5031" y="62414"/>
                  </a:lnTo>
                  <a:lnTo>
                    <a:pt x="2879" y="75390"/>
                  </a:lnTo>
                  <a:lnTo>
                    <a:pt x="1148" y="88587"/>
                  </a:lnTo>
                  <a:lnTo>
                    <a:pt x="265" y="104034"/>
                  </a:lnTo>
                  <a:lnTo>
                    <a:pt x="0" y="117192"/>
                  </a:lnTo>
                  <a:lnTo>
                    <a:pt x="169" y="130068"/>
                  </a:lnTo>
                  <a:lnTo>
                    <a:pt x="834" y="142503"/>
                  </a:lnTo>
                  <a:lnTo>
                    <a:pt x="2057" y="154338"/>
                  </a:lnTo>
                  <a:lnTo>
                    <a:pt x="2325" y="156273"/>
                  </a:lnTo>
                  <a:lnTo>
                    <a:pt x="2985" y="162826"/>
                  </a:lnTo>
                  <a:lnTo>
                    <a:pt x="3150" y="169468"/>
                  </a:lnTo>
                  <a:lnTo>
                    <a:pt x="3861" y="174358"/>
                  </a:lnTo>
                  <a:lnTo>
                    <a:pt x="4471" y="179311"/>
                  </a:lnTo>
                  <a:lnTo>
                    <a:pt x="4649" y="182638"/>
                  </a:lnTo>
                  <a:lnTo>
                    <a:pt x="3811" y="182841"/>
                  </a:lnTo>
                  <a:lnTo>
                    <a:pt x="7417" y="196293"/>
                  </a:lnTo>
                  <a:lnTo>
                    <a:pt x="11422" y="209224"/>
                  </a:lnTo>
                  <a:lnTo>
                    <a:pt x="15794" y="221622"/>
                  </a:lnTo>
                  <a:lnTo>
                    <a:pt x="20502" y="233476"/>
                  </a:lnTo>
                  <a:lnTo>
                    <a:pt x="25516" y="244775"/>
                  </a:lnTo>
                  <a:lnTo>
                    <a:pt x="30804" y="255508"/>
                  </a:lnTo>
                  <a:lnTo>
                    <a:pt x="36336" y="265662"/>
                  </a:lnTo>
                  <a:lnTo>
                    <a:pt x="36640" y="266192"/>
                  </a:lnTo>
                  <a:lnTo>
                    <a:pt x="43049" y="277760"/>
                  </a:lnTo>
                  <a:lnTo>
                    <a:pt x="49917" y="288429"/>
                  </a:lnTo>
                  <a:lnTo>
                    <a:pt x="56262" y="298361"/>
                  </a:lnTo>
                  <a:lnTo>
                    <a:pt x="64090" y="309029"/>
                  </a:lnTo>
                  <a:lnTo>
                    <a:pt x="71695" y="319025"/>
                  </a:lnTo>
                  <a:lnTo>
                    <a:pt x="75997" y="324878"/>
                  </a:lnTo>
                  <a:lnTo>
                    <a:pt x="81165" y="330253"/>
                  </a:lnTo>
                  <a:lnTo>
                    <a:pt x="89483" y="338337"/>
                  </a:lnTo>
                  <a:lnTo>
                    <a:pt x="100635" y="348012"/>
                  </a:lnTo>
                  <a:lnTo>
                    <a:pt x="114305" y="358158"/>
                  </a:lnTo>
                  <a:lnTo>
                    <a:pt x="116904" y="360019"/>
                  </a:lnTo>
                  <a:lnTo>
                    <a:pt x="121819" y="363639"/>
                  </a:lnTo>
                  <a:lnTo>
                    <a:pt x="124473" y="365201"/>
                  </a:lnTo>
                  <a:lnTo>
                    <a:pt x="127166" y="366725"/>
                  </a:lnTo>
                  <a:lnTo>
                    <a:pt x="129845" y="368338"/>
                  </a:lnTo>
                  <a:lnTo>
                    <a:pt x="135154" y="371487"/>
                  </a:lnTo>
                  <a:lnTo>
                    <a:pt x="140628" y="374662"/>
                  </a:lnTo>
                  <a:lnTo>
                    <a:pt x="142967" y="376032"/>
                  </a:lnTo>
                  <a:lnTo>
                    <a:pt x="140526" y="374472"/>
                  </a:lnTo>
                  <a:lnTo>
                    <a:pt x="151117" y="380208"/>
                  </a:lnTo>
                  <a:lnTo>
                    <a:pt x="161443" y="352526"/>
                  </a:lnTo>
                  <a:lnTo>
                    <a:pt x="150653" y="346532"/>
                  </a:lnTo>
                  <a:lnTo>
                    <a:pt x="139539" y="339993"/>
                  </a:lnTo>
                  <a:lnTo>
                    <a:pt x="135281" y="337299"/>
                  </a:lnTo>
                  <a:lnTo>
                    <a:pt x="131039" y="334264"/>
                  </a:lnTo>
                  <a:lnTo>
                    <a:pt x="126734" y="331152"/>
                  </a:lnTo>
                  <a:lnTo>
                    <a:pt x="122454" y="328041"/>
                  </a:lnTo>
                  <a:lnTo>
                    <a:pt x="116053" y="323380"/>
                  </a:lnTo>
                  <a:lnTo>
                    <a:pt x="110173" y="318122"/>
                  </a:lnTo>
                  <a:lnTo>
                    <a:pt x="100415" y="309468"/>
                  </a:lnTo>
                  <a:lnTo>
                    <a:pt x="91393" y="300703"/>
                  </a:lnTo>
                  <a:lnTo>
                    <a:pt x="88329" y="297256"/>
                  </a:lnTo>
                  <a:lnTo>
                    <a:pt x="79311" y="287357"/>
                  </a:lnTo>
                  <a:lnTo>
                    <a:pt x="71734" y="277927"/>
                  </a:lnTo>
                  <a:lnTo>
                    <a:pt x="68682" y="279552"/>
                  </a:lnTo>
                  <a:lnTo>
                    <a:pt x="71006" y="282638"/>
                  </a:lnTo>
                  <a:lnTo>
                    <a:pt x="72416" y="284480"/>
                  </a:lnTo>
                  <a:lnTo>
                    <a:pt x="74067" y="287147"/>
                  </a:lnTo>
                  <a:lnTo>
                    <a:pt x="76277" y="289382"/>
                  </a:lnTo>
                  <a:lnTo>
                    <a:pt x="80480" y="294030"/>
                  </a:lnTo>
                  <a:lnTo>
                    <a:pt x="84608" y="298627"/>
                  </a:lnTo>
                  <a:lnTo>
                    <a:pt x="83376" y="299821"/>
                  </a:lnTo>
                  <a:lnTo>
                    <a:pt x="74595" y="289697"/>
                  </a:lnTo>
                  <a:lnTo>
                    <a:pt x="66454" y="279358"/>
                  </a:lnTo>
                  <a:lnTo>
                    <a:pt x="58934" y="268810"/>
                  </a:lnTo>
                  <a:lnTo>
                    <a:pt x="52019" y="258058"/>
                  </a:lnTo>
                  <a:lnTo>
                    <a:pt x="45691" y="247109"/>
                  </a:lnTo>
                  <a:lnTo>
                    <a:pt x="39933" y="235967"/>
                  </a:lnTo>
                  <a:lnTo>
                    <a:pt x="34727" y="224638"/>
                  </a:lnTo>
                  <a:lnTo>
                    <a:pt x="30056" y="213127"/>
                  </a:lnTo>
                  <a:lnTo>
                    <a:pt x="24672" y="197463"/>
                  </a:lnTo>
                  <a:lnTo>
                    <a:pt x="21281" y="185575"/>
                  </a:lnTo>
                  <a:lnTo>
                    <a:pt x="18420" y="173472"/>
                  </a:lnTo>
                  <a:lnTo>
                    <a:pt x="16106" y="161150"/>
                  </a:lnTo>
                  <a:lnTo>
                    <a:pt x="14354" y="148602"/>
                  </a:lnTo>
                  <a:lnTo>
                    <a:pt x="13181" y="135821"/>
                  </a:lnTo>
                  <a:lnTo>
                    <a:pt x="12603" y="122803"/>
                  </a:lnTo>
                  <a:lnTo>
                    <a:pt x="12637" y="109540"/>
                  </a:lnTo>
                  <a:lnTo>
                    <a:pt x="12815" y="104419"/>
                  </a:lnTo>
                  <a:lnTo>
                    <a:pt x="12675" y="107581"/>
                  </a:lnTo>
                  <a:lnTo>
                    <a:pt x="12472" y="111518"/>
                  </a:lnTo>
                  <a:lnTo>
                    <a:pt x="12231" y="115811"/>
                  </a:lnTo>
                  <a:lnTo>
                    <a:pt x="12231" y="120142"/>
                  </a:lnTo>
                  <a:lnTo>
                    <a:pt x="12637" y="124828"/>
                  </a:lnTo>
                  <a:lnTo>
                    <a:pt x="12815" y="129565"/>
                  </a:lnTo>
                  <a:lnTo>
                    <a:pt x="13018" y="134226"/>
                  </a:lnTo>
                  <a:lnTo>
                    <a:pt x="13259" y="138950"/>
                  </a:lnTo>
                  <a:lnTo>
                    <a:pt x="13463" y="143243"/>
                  </a:lnTo>
                  <a:lnTo>
                    <a:pt x="14072" y="147523"/>
                  </a:lnTo>
                  <a:lnTo>
                    <a:pt x="14656" y="151409"/>
                  </a:lnTo>
                  <a:lnTo>
                    <a:pt x="15114" y="154520"/>
                  </a:lnTo>
                  <a:lnTo>
                    <a:pt x="13399" y="154762"/>
                  </a:lnTo>
                  <a:lnTo>
                    <a:pt x="15190" y="167233"/>
                  </a:lnTo>
                  <a:lnTo>
                    <a:pt x="13337" y="155445"/>
                  </a:lnTo>
                  <a:lnTo>
                    <a:pt x="12003" y="143211"/>
                  </a:lnTo>
                  <a:lnTo>
                    <a:pt x="11201" y="130624"/>
                  </a:lnTo>
                  <a:lnTo>
                    <a:pt x="10943" y="117777"/>
                  </a:lnTo>
                  <a:lnTo>
                    <a:pt x="11244" y="104763"/>
                  </a:lnTo>
                  <a:lnTo>
                    <a:pt x="12114" y="91674"/>
                  </a:lnTo>
                  <a:lnTo>
                    <a:pt x="12726" y="85509"/>
                  </a:lnTo>
                  <a:lnTo>
                    <a:pt x="14367" y="72398"/>
                  </a:lnTo>
                  <a:lnTo>
                    <a:pt x="16758" y="59495"/>
                  </a:lnTo>
                  <a:lnTo>
                    <a:pt x="19772" y="46861"/>
                  </a:lnTo>
                  <a:lnTo>
                    <a:pt x="23281" y="34558"/>
                  </a:lnTo>
                  <a:lnTo>
                    <a:pt x="27160" y="22646"/>
                  </a:lnTo>
                  <a:lnTo>
                    <a:pt x="31281" y="11186"/>
                  </a:lnTo>
                  <a:lnTo>
                    <a:pt x="35434" y="406"/>
                  </a:lnTo>
                  <a:lnTo>
                    <a:pt x="34659" y="0"/>
                  </a:lnTo>
                  <a:lnTo>
                    <a:pt x="31217" y="5384"/>
                  </a:lnTo>
                  <a:lnTo>
                    <a:pt x="27034" y="12774"/>
                  </a:lnTo>
                  <a:lnTo>
                    <a:pt x="22026" y="24384"/>
                  </a:lnTo>
                  <a:lnTo>
                    <a:pt x="16264" y="40221"/>
                  </a:lnTo>
                  <a:lnTo>
                    <a:pt x="12751" y="54077"/>
                  </a:lnTo>
                  <a:lnTo>
                    <a:pt x="10076" y="66643"/>
                  </a:lnTo>
                  <a:lnTo>
                    <a:pt x="8030" y="78728"/>
                  </a:lnTo>
                  <a:lnTo>
                    <a:pt x="6590" y="90591"/>
                  </a:lnTo>
                  <a:lnTo>
                    <a:pt x="5734" y="102494"/>
                  </a:lnTo>
                  <a:lnTo>
                    <a:pt x="5438" y="114699"/>
                  </a:lnTo>
                  <a:lnTo>
                    <a:pt x="5679" y="127468"/>
                  </a:lnTo>
                  <a:lnTo>
                    <a:pt x="6434" y="141062"/>
                  </a:lnTo>
                  <a:lnTo>
                    <a:pt x="4865" y="142875"/>
                  </a:lnTo>
                  <a:lnTo>
                    <a:pt x="4573" y="136385"/>
                  </a:lnTo>
                  <a:lnTo>
                    <a:pt x="4268" y="129120"/>
                  </a:lnTo>
                  <a:lnTo>
                    <a:pt x="3976" y="121450"/>
                  </a:lnTo>
                  <a:lnTo>
                    <a:pt x="3582" y="113766"/>
                  </a:lnTo>
                  <a:lnTo>
                    <a:pt x="4611" y="105689"/>
                  </a:lnTo>
                  <a:lnTo>
                    <a:pt x="4865" y="97624"/>
                  </a:lnTo>
                  <a:lnTo>
                    <a:pt x="5004" y="89509"/>
                  </a:lnTo>
                  <a:lnTo>
                    <a:pt x="6681" y="81546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57" name="object 657"/>
            <p:cNvSpPr/>
            <p:nvPr/>
          </p:nvSpPr>
          <p:spPr>
            <a:xfrm>
              <a:off x="4331287" y="2133555"/>
              <a:ext cx="393955" cy="159641"/>
            </a:xfrm>
            <a:custGeom>
              <a:avLst/>
              <a:gdLst/>
              <a:ahLst/>
              <a:cxnLst/>
              <a:rect l="l" t="t" r="r" b="b"/>
              <a:pathLst>
                <a:path w="393955" h="159641">
                  <a:moveTo>
                    <a:pt x="148029" y="24586"/>
                  </a:moveTo>
                  <a:lnTo>
                    <a:pt x="148566" y="22011"/>
                  </a:lnTo>
                  <a:lnTo>
                    <a:pt x="148566" y="21173"/>
                  </a:lnTo>
                  <a:lnTo>
                    <a:pt x="142317" y="21211"/>
                  </a:lnTo>
                  <a:lnTo>
                    <a:pt x="139180" y="21007"/>
                  </a:lnTo>
                  <a:lnTo>
                    <a:pt x="136107" y="21452"/>
                  </a:lnTo>
                  <a:lnTo>
                    <a:pt x="129909" y="22036"/>
                  </a:lnTo>
                  <a:lnTo>
                    <a:pt x="123712" y="22697"/>
                  </a:lnTo>
                  <a:lnTo>
                    <a:pt x="123508" y="21007"/>
                  </a:lnTo>
                  <a:lnTo>
                    <a:pt x="136748" y="19922"/>
                  </a:lnTo>
                  <a:lnTo>
                    <a:pt x="149784" y="19470"/>
                  </a:lnTo>
                  <a:lnTo>
                    <a:pt x="162623" y="19635"/>
                  </a:lnTo>
                  <a:lnTo>
                    <a:pt x="175270" y="20398"/>
                  </a:lnTo>
                  <a:lnTo>
                    <a:pt x="187731" y="21742"/>
                  </a:lnTo>
                  <a:lnTo>
                    <a:pt x="200011" y="23651"/>
                  </a:lnTo>
                  <a:lnTo>
                    <a:pt x="212117" y="26107"/>
                  </a:lnTo>
                  <a:lnTo>
                    <a:pt x="224053" y="29093"/>
                  </a:lnTo>
                  <a:lnTo>
                    <a:pt x="240796" y="34300"/>
                  </a:lnTo>
                  <a:lnTo>
                    <a:pt x="252452" y="38639"/>
                  </a:lnTo>
                  <a:lnTo>
                    <a:pt x="263960" y="43531"/>
                  </a:lnTo>
                  <a:lnTo>
                    <a:pt x="275315" y="48994"/>
                  </a:lnTo>
                  <a:lnTo>
                    <a:pt x="286514" y="55048"/>
                  </a:lnTo>
                  <a:lnTo>
                    <a:pt x="297553" y="61711"/>
                  </a:lnTo>
                  <a:lnTo>
                    <a:pt x="308429" y="69003"/>
                  </a:lnTo>
                  <a:lnTo>
                    <a:pt x="319138" y="76942"/>
                  </a:lnTo>
                  <a:lnTo>
                    <a:pt x="322746" y="79796"/>
                  </a:lnTo>
                  <a:lnTo>
                    <a:pt x="320282" y="77789"/>
                  </a:lnTo>
                  <a:lnTo>
                    <a:pt x="317260" y="75351"/>
                  </a:lnTo>
                  <a:lnTo>
                    <a:pt x="313856" y="72646"/>
                  </a:lnTo>
                  <a:lnTo>
                    <a:pt x="310402" y="70068"/>
                  </a:lnTo>
                  <a:lnTo>
                    <a:pt x="306427" y="67591"/>
                  </a:lnTo>
                  <a:lnTo>
                    <a:pt x="302528" y="64962"/>
                  </a:lnTo>
                  <a:lnTo>
                    <a:pt x="298591" y="62321"/>
                  </a:lnTo>
                  <a:lnTo>
                    <a:pt x="294654" y="59742"/>
                  </a:lnTo>
                  <a:lnTo>
                    <a:pt x="291047" y="57355"/>
                  </a:lnTo>
                  <a:lnTo>
                    <a:pt x="287262" y="55348"/>
                  </a:lnTo>
                  <a:lnTo>
                    <a:pt x="283757" y="53494"/>
                  </a:lnTo>
                  <a:lnTo>
                    <a:pt x="281001" y="52008"/>
                  </a:lnTo>
                  <a:lnTo>
                    <a:pt x="281852" y="50497"/>
                  </a:lnTo>
                  <a:lnTo>
                    <a:pt x="270714" y="44528"/>
                  </a:lnTo>
                  <a:lnTo>
                    <a:pt x="281359" y="50056"/>
                  </a:lnTo>
                  <a:lnTo>
                    <a:pt x="292060" y="56267"/>
                  </a:lnTo>
                  <a:lnTo>
                    <a:pt x="302731" y="63116"/>
                  </a:lnTo>
                  <a:lnTo>
                    <a:pt x="313288" y="70561"/>
                  </a:lnTo>
                  <a:lnTo>
                    <a:pt x="323646" y="78560"/>
                  </a:lnTo>
                  <a:lnTo>
                    <a:pt x="333722" y="87069"/>
                  </a:lnTo>
                  <a:lnTo>
                    <a:pt x="338011" y="90934"/>
                  </a:lnTo>
                  <a:lnTo>
                    <a:pt x="347626" y="100018"/>
                  </a:lnTo>
                  <a:lnTo>
                    <a:pt x="356627" y="109583"/>
                  </a:lnTo>
                  <a:lnTo>
                    <a:pt x="365035" y="119493"/>
                  </a:lnTo>
                  <a:lnTo>
                    <a:pt x="372873" y="129608"/>
                  </a:lnTo>
                  <a:lnTo>
                    <a:pt x="380159" y="139790"/>
                  </a:lnTo>
                  <a:lnTo>
                    <a:pt x="386916" y="149904"/>
                  </a:lnTo>
                  <a:lnTo>
                    <a:pt x="389726" y="154294"/>
                  </a:lnTo>
                  <a:lnTo>
                    <a:pt x="393180" y="159641"/>
                  </a:lnTo>
                  <a:lnTo>
                    <a:pt x="391656" y="153227"/>
                  </a:lnTo>
                  <a:lnTo>
                    <a:pt x="388182" y="145498"/>
                  </a:lnTo>
                  <a:lnTo>
                    <a:pt x="381775" y="134584"/>
                  </a:lnTo>
                  <a:lnTo>
                    <a:pt x="372418" y="120547"/>
                  </a:lnTo>
                  <a:lnTo>
                    <a:pt x="363283" y="109488"/>
                  </a:lnTo>
                  <a:lnTo>
                    <a:pt x="354679" y="99843"/>
                  </a:lnTo>
                  <a:lnTo>
                    <a:pt x="346094" y="90997"/>
                  </a:lnTo>
                  <a:lnTo>
                    <a:pt x="337325" y="82772"/>
                  </a:lnTo>
                  <a:lnTo>
                    <a:pt x="328167" y="74993"/>
                  </a:lnTo>
                  <a:lnTo>
                    <a:pt x="318416" y="67485"/>
                  </a:lnTo>
                  <a:lnTo>
                    <a:pt x="307867" y="60072"/>
                  </a:lnTo>
                  <a:lnTo>
                    <a:pt x="296317" y="52578"/>
                  </a:lnTo>
                  <a:lnTo>
                    <a:pt x="296457" y="50624"/>
                  </a:lnTo>
                  <a:lnTo>
                    <a:pt x="301829" y="54256"/>
                  </a:lnTo>
                  <a:lnTo>
                    <a:pt x="307874" y="58307"/>
                  </a:lnTo>
                  <a:lnTo>
                    <a:pt x="314275" y="62587"/>
                  </a:lnTo>
                  <a:lnTo>
                    <a:pt x="320714" y="66842"/>
                  </a:lnTo>
                  <a:lnTo>
                    <a:pt x="326556" y="72442"/>
                  </a:lnTo>
                  <a:lnTo>
                    <a:pt x="332881" y="77408"/>
                  </a:lnTo>
                  <a:lnTo>
                    <a:pt x="339421" y="82323"/>
                  </a:lnTo>
                  <a:lnTo>
                    <a:pt x="344781" y="88381"/>
                  </a:lnTo>
                  <a:lnTo>
                    <a:pt x="350381" y="93651"/>
                  </a:lnTo>
                  <a:lnTo>
                    <a:pt x="353112" y="96318"/>
                  </a:lnTo>
                  <a:lnTo>
                    <a:pt x="355779" y="98909"/>
                  </a:lnTo>
                  <a:lnTo>
                    <a:pt x="358370" y="101424"/>
                  </a:lnTo>
                  <a:lnTo>
                    <a:pt x="360770" y="104116"/>
                  </a:lnTo>
                  <a:lnTo>
                    <a:pt x="363018" y="106707"/>
                  </a:lnTo>
                  <a:lnTo>
                    <a:pt x="365202" y="109158"/>
                  </a:lnTo>
                  <a:lnTo>
                    <a:pt x="369634" y="113781"/>
                  </a:lnTo>
                  <a:lnTo>
                    <a:pt x="366002" y="108434"/>
                  </a:lnTo>
                  <a:lnTo>
                    <a:pt x="362294" y="103011"/>
                  </a:lnTo>
                  <a:lnTo>
                    <a:pt x="358738" y="97449"/>
                  </a:lnTo>
                  <a:lnTo>
                    <a:pt x="354064" y="92813"/>
                  </a:lnTo>
                  <a:lnTo>
                    <a:pt x="359220" y="96966"/>
                  </a:lnTo>
                  <a:lnTo>
                    <a:pt x="363665" y="101716"/>
                  </a:lnTo>
                  <a:lnTo>
                    <a:pt x="367691" y="106974"/>
                  </a:lnTo>
                  <a:lnTo>
                    <a:pt x="372111" y="111838"/>
                  </a:lnTo>
                  <a:lnTo>
                    <a:pt x="378613" y="119242"/>
                  </a:lnTo>
                  <a:lnTo>
                    <a:pt x="380531" y="121845"/>
                  </a:lnTo>
                  <a:lnTo>
                    <a:pt x="382525" y="124436"/>
                  </a:lnTo>
                  <a:lnTo>
                    <a:pt x="384570" y="127103"/>
                  </a:lnTo>
                  <a:lnTo>
                    <a:pt x="377634" y="117532"/>
                  </a:lnTo>
                  <a:lnTo>
                    <a:pt x="369790" y="107936"/>
                  </a:lnTo>
                  <a:lnTo>
                    <a:pt x="361195" y="98392"/>
                  </a:lnTo>
                  <a:lnTo>
                    <a:pt x="352009" y="88976"/>
                  </a:lnTo>
                  <a:lnTo>
                    <a:pt x="342392" y="79763"/>
                  </a:lnTo>
                  <a:lnTo>
                    <a:pt x="330439" y="69868"/>
                  </a:lnTo>
                  <a:lnTo>
                    <a:pt x="319971" y="61837"/>
                  </a:lnTo>
                  <a:lnTo>
                    <a:pt x="309476" y="54340"/>
                  </a:lnTo>
                  <a:lnTo>
                    <a:pt x="299042" y="47526"/>
                  </a:lnTo>
                  <a:lnTo>
                    <a:pt x="288758" y="41542"/>
                  </a:lnTo>
                  <a:lnTo>
                    <a:pt x="287148" y="40680"/>
                  </a:lnTo>
                  <a:lnTo>
                    <a:pt x="281496" y="37314"/>
                  </a:lnTo>
                  <a:lnTo>
                    <a:pt x="276010" y="33492"/>
                  </a:lnTo>
                  <a:lnTo>
                    <a:pt x="271654" y="31193"/>
                  </a:lnTo>
                  <a:lnTo>
                    <a:pt x="267323" y="28780"/>
                  </a:lnTo>
                  <a:lnTo>
                    <a:pt x="264453" y="26926"/>
                  </a:lnTo>
                  <a:lnTo>
                    <a:pt x="264872" y="26138"/>
                  </a:lnTo>
                  <a:lnTo>
                    <a:pt x="251890" y="21070"/>
                  </a:lnTo>
                  <a:lnTo>
                    <a:pt x="239098" y="16634"/>
                  </a:lnTo>
                  <a:lnTo>
                    <a:pt x="226521" y="12811"/>
                  </a:lnTo>
                  <a:lnTo>
                    <a:pt x="214186" y="9582"/>
                  </a:lnTo>
                  <a:lnTo>
                    <a:pt x="202118" y="6927"/>
                  </a:lnTo>
                  <a:lnTo>
                    <a:pt x="190343" y="4825"/>
                  </a:lnTo>
                  <a:lnTo>
                    <a:pt x="178888" y="3257"/>
                  </a:lnTo>
                  <a:lnTo>
                    <a:pt x="178296" y="3189"/>
                  </a:lnTo>
                  <a:lnTo>
                    <a:pt x="165177" y="1533"/>
                  </a:lnTo>
                  <a:lnTo>
                    <a:pt x="152537" y="783"/>
                  </a:lnTo>
                  <a:lnTo>
                    <a:pt x="140717" y="27"/>
                  </a:lnTo>
                  <a:lnTo>
                    <a:pt x="127474" y="0"/>
                  </a:lnTo>
                  <a:lnTo>
                    <a:pt x="114923" y="189"/>
                  </a:lnTo>
                  <a:lnTo>
                    <a:pt x="107684" y="192"/>
                  </a:lnTo>
                  <a:lnTo>
                    <a:pt x="100305" y="1186"/>
                  </a:lnTo>
                  <a:lnTo>
                    <a:pt x="88866" y="3119"/>
                  </a:lnTo>
                  <a:lnTo>
                    <a:pt x="74466" y="6382"/>
                  </a:lnTo>
                  <a:lnTo>
                    <a:pt x="58207" y="11366"/>
                  </a:lnTo>
                  <a:lnTo>
                    <a:pt x="57951" y="11457"/>
                  </a:lnTo>
                  <a:lnTo>
                    <a:pt x="55119" y="12384"/>
                  </a:lnTo>
                  <a:lnTo>
                    <a:pt x="52261" y="13286"/>
                  </a:lnTo>
                  <a:lnTo>
                    <a:pt x="49290" y="14226"/>
                  </a:lnTo>
                  <a:lnTo>
                    <a:pt x="46483" y="15407"/>
                  </a:lnTo>
                  <a:lnTo>
                    <a:pt x="43664" y="16664"/>
                  </a:lnTo>
                  <a:lnTo>
                    <a:pt x="40755" y="17845"/>
                  </a:lnTo>
                  <a:lnTo>
                    <a:pt x="35040" y="20322"/>
                  </a:lnTo>
                  <a:lnTo>
                    <a:pt x="29262" y="22862"/>
                  </a:lnTo>
                  <a:lnTo>
                    <a:pt x="26924" y="23865"/>
                  </a:lnTo>
                  <a:lnTo>
                    <a:pt x="29541" y="22862"/>
                  </a:lnTo>
                  <a:lnTo>
                    <a:pt x="18637" y="28006"/>
                  </a:lnTo>
                  <a:lnTo>
                    <a:pt x="18106" y="28257"/>
                  </a:lnTo>
                  <a:lnTo>
                    <a:pt x="6815" y="34071"/>
                  </a:lnTo>
                  <a:lnTo>
                    <a:pt x="0" y="37921"/>
                  </a:lnTo>
                  <a:lnTo>
                    <a:pt x="3458" y="36408"/>
                  </a:lnTo>
                  <a:lnTo>
                    <a:pt x="11827" y="31721"/>
                  </a:lnTo>
                  <a:lnTo>
                    <a:pt x="17260" y="28831"/>
                  </a:lnTo>
                  <a:lnTo>
                    <a:pt x="22425" y="59823"/>
                  </a:lnTo>
                  <a:lnTo>
                    <a:pt x="33959" y="53186"/>
                  </a:lnTo>
                  <a:lnTo>
                    <a:pt x="34761" y="52719"/>
                  </a:lnTo>
                  <a:lnTo>
                    <a:pt x="46007" y="47581"/>
                  </a:lnTo>
                  <a:lnTo>
                    <a:pt x="57836" y="42465"/>
                  </a:lnTo>
                  <a:lnTo>
                    <a:pt x="62536" y="40604"/>
                  </a:lnTo>
                  <a:lnTo>
                    <a:pt x="67540" y="39003"/>
                  </a:lnTo>
                  <a:lnTo>
                    <a:pt x="72543" y="37390"/>
                  </a:lnTo>
                  <a:lnTo>
                    <a:pt x="77636" y="35790"/>
                  </a:lnTo>
                  <a:lnTo>
                    <a:pt x="85167" y="33365"/>
                  </a:lnTo>
                  <a:lnTo>
                    <a:pt x="92876" y="31701"/>
                  </a:lnTo>
                  <a:lnTo>
                    <a:pt x="105612" y="29018"/>
                  </a:lnTo>
                  <a:lnTo>
                    <a:pt x="118025" y="26960"/>
                  </a:lnTo>
                  <a:lnTo>
                    <a:pt x="122670" y="26532"/>
                  </a:lnTo>
                  <a:lnTo>
                    <a:pt x="135966" y="25090"/>
                  </a:lnTo>
                  <a:lnTo>
                    <a:pt x="148029" y="24586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58" name="object 658"/>
            <p:cNvSpPr/>
            <p:nvPr/>
          </p:nvSpPr>
          <p:spPr>
            <a:xfrm>
              <a:off x="4336712" y="2165612"/>
              <a:ext cx="6718" cy="38582"/>
            </a:xfrm>
            <a:custGeom>
              <a:avLst/>
              <a:gdLst/>
              <a:ahLst/>
              <a:cxnLst/>
              <a:rect l="l" t="t" r="r" b="b"/>
              <a:pathLst>
                <a:path w="6718" h="38582">
                  <a:moveTo>
                    <a:pt x="5867" y="0"/>
                  </a:moveTo>
                  <a:lnTo>
                    <a:pt x="0" y="3492"/>
                  </a:lnTo>
                  <a:lnTo>
                    <a:pt x="482" y="38582"/>
                  </a:lnTo>
                  <a:lnTo>
                    <a:pt x="6718" y="33985"/>
                  </a:lnTo>
                  <a:lnTo>
                    <a:pt x="5867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59" name="object 659"/>
            <p:cNvSpPr/>
            <p:nvPr/>
          </p:nvSpPr>
          <p:spPr>
            <a:xfrm>
              <a:off x="4329808" y="2171476"/>
              <a:ext cx="1479" cy="835"/>
            </a:xfrm>
            <a:custGeom>
              <a:avLst/>
              <a:gdLst/>
              <a:ahLst/>
              <a:cxnLst/>
              <a:rect l="l" t="t" r="r" b="b"/>
              <a:pathLst>
                <a:path w="1479" h="835">
                  <a:moveTo>
                    <a:pt x="1479" y="0"/>
                  </a:moveTo>
                  <a:lnTo>
                    <a:pt x="629" y="371"/>
                  </a:lnTo>
                  <a:lnTo>
                    <a:pt x="0" y="835"/>
                  </a:lnTo>
                  <a:lnTo>
                    <a:pt x="1479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60" name="object 660"/>
            <p:cNvSpPr/>
            <p:nvPr/>
          </p:nvSpPr>
          <p:spPr>
            <a:xfrm>
              <a:off x="4349991" y="2157421"/>
              <a:ext cx="8220" cy="4101"/>
            </a:xfrm>
            <a:custGeom>
              <a:avLst/>
              <a:gdLst/>
              <a:ahLst/>
              <a:cxnLst/>
              <a:rect l="l" t="t" r="r" b="b"/>
              <a:pathLst>
                <a:path w="8220" h="4101">
                  <a:moveTo>
                    <a:pt x="4411" y="1460"/>
                  </a:moveTo>
                  <a:lnTo>
                    <a:pt x="0" y="4101"/>
                  </a:lnTo>
                  <a:lnTo>
                    <a:pt x="4907" y="1422"/>
                  </a:lnTo>
                  <a:lnTo>
                    <a:pt x="8220" y="0"/>
                  </a:lnTo>
                  <a:lnTo>
                    <a:pt x="4411" y="146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61" name="object 661"/>
            <p:cNvSpPr/>
            <p:nvPr/>
          </p:nvSpPr>
          <p:spPr>
            <a:xfrm>
              <a:off x="4472830" y="2168940"/>
              <a:ext cx="19024" cy="2958"/>
            </a:xfrm>
            <a:custGeom>
              <a:avLst/>
              <a:gdLst/>
              <a:ahLst/>
              <a:cxnLst/>
              <a:rect l="l" t="t" r="r" b="b"/>
              <a:pathLst>
                <a:path w="19024" h="2958">
                  <a:moveTo>
                    <a:pt x="7110" y="0"/>
                  </a:moveTo>
                  <a:lnTo>
                    <a:pt x="0" y="2780"/>
                  </a:lnTo>
                  <a:lnTo>
                    <a:pt x="1882" y="2958"/>
                  </a:lnTo>
                  <a:lnTo>
                    <a:pt x="18923" y="2958"/>
                  </a:lnTo>
                  <a:lnTo>
                    <a:pt x="19024" y="367"/>
                  </a:lnTo>
                  <a:lnTo>
                    <a:pt x="7110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62" name="object 662"/>
            <p:cNvSpPr/>
            <p:nvPr/>
          </p:nvSpPr>
          <p:spPr>
            <a:xfrm>
              <a:off x="4462619" y="2171855"/>
              <a:ext cx="12026" cy="11930"/>
            </a:xfrm>
            <a:custGeom>
              <a:avLst/>
              <a:gdLst/>
              <a:ahLst/>
              <a:cxnLst/>
              <a:rect l="l" t="t" r="r" b="b"/>
              <a:pathLst>
                <a:path w="12026" h="11930">
                  <a:moveTo>
                    <a:pt x="8783" y="0"/>
                  </a:moveTo>
                  <a:lnTo>
                    <a:pt x="2908" y="551"/>
                  </a:lnTo>
                  <a:lnTo>
                    <a:pt x="2139" y="635"/>
                  </a:lnTo>
                  <a:lnTo>
                    <a:pt x="0" y="1034"/>
                  </a:lnTo>
                  <a:lnTo>
                    <a:pt x="888" y="11930"/>
                  </a:lnTo>
                  <a:lnTo>
                    <a:pt x="6451" y="10762"/>
                  </a:lnTo>
                  <a:lnTo>
                    <a:pt x="12026" y="10864"/>
                  </a:lnTo>
                  <a:lnTo>
                    <a:pt x="11683" y="43"/>
                  </a:lnTo>
                  <a:lnTo>
                    <a:pt x="8783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63" name="object 663"/>
            <p:cNvSpPr/>
            <p:nvPr/>
          </p:nvSpPr>
          <p:spPr>
            <a:xfrm>
              <a:off x="4185198" y="2162386"/>
              <a:ext cx="587989" cy="569628"/>
            </a:xfrm>
            <a:custGeom>
              <a:avLst/>
              <a:gdLst/>
              <a:ahLst/>
              <a:cxnLst/>
              <a:rect l="l" t="t" r="r" b="b"/>
              <a:pathLst>
                <a:path w="587989" h="569628">
                  <a:moveTo>
                    <a:pt x="120456" y="25495"/>
                  </a:moveTo>
                  <a:lnTo>
                    <a:pt x="101793" y="40525"/>
                  </a:lnTo>
                  <a:lnTo>
                    <a:pt x="83418" y="58033"/>
                  </a:lnTo>
                  <a:lnTo>
                    <a:pt x="66424" y="77007"/>
                  </a:lnTo>
                  <a:lnTo>
                    <a:pt x="51072" y="97418"/>
                  </a:lnTo>
                  <a:lnTo>
                    <a:pt x="37994" y="118702"/>
                  </a:lnTo>
                  <a:lnTo>
                    <a:pt x="26573" y="141443"/>
                  </a:lnTo>
                  <a:lnTo>
                    <a:pt x="16994" y="165049"/>
                  </a:lnTo>
                  <a:lnTo>
                    <a:pt x="9299" y="189458"/>
                  </a:lnTo>
                  <a:lnTo>
                    <a:pt x="4174" y="214365"/>
                  </a:lnTo>
                  <a:lnTo>
                    <a:pt x="1099" y="239592"/>
                  </a:lnTo>
                  <a:lnTo>
                    <a:pt x="0" y="264973"/>
                  </a:lnTo>
                  <a:lnTo>
                    <a:pt x="167" y="277669"/>
                  </a:lnTo>
                  <a:lnTo>
                    <a:pt x="2703" y="303508"/>
                  </a:lnTo>
                  <a:lnTo>
                    <a:pt x="7150" y="328586"/>
                  </a:lnTo>
                  <a:lnTo>
                    <a:pt x="13500" y="353207"/>
                  </a:lnTo>
                  <a:lnTo>
                    <a:pt x="21938" y="376846"/>
                  </a:lnTo>
                  <a:lnTo>
                    <a:pt x="32588" y="400058"/>
                  </a:lnTo>
                  <a:lnTo>
                    <a:pt x="44927" y="422298"/>
                  </a:lnTo>
                  <a:lnTo>
                    <a:pt x="58296" y="442518"/>
                  </a:lnTo>
                  <a:lnTo>
                    <a:pt x="74501" y="462365"/>
                  </a:lnTo>
                  <a:lnTo>
                    <a:pt x="92037" y="480864"/>
                  </a:lnTo>
                  <a:lnTo>
                    <a:pt x="110831" y="497888"/>
                  </a:lnTo>
                  <a:lnTo>
                    <a:pt x="129181" y="511782"/>
                  </a:lnTo>
                  <a:lnTo>
                    <a:pt x="150681" y="525591"/>
                  </a:lnTo>
                  <a:lnTo>
                    <a:pt x="173017" y="537690"/>
                  </a:lnTo>
                  <a:lnTo>
                    <a:pt x="192395" y="546366"/>
                  </a:lnTo>
                  <a:lnTo>
                    <a:pt x="215729" y="555463"/>
                  </a:lnTo>
                  <a:lnTo>
                    <a:pt x="218633" y="556577"/>
                  </a:lnTo>
                  <a:lnTo>
                    <a:pt x="231942" y="560644"/>
                  </a:lnTo>
                  <a:lnTo>
                    <a:pt x="243658" y="563659"/>
                  </a:lnTo>
                  <a:lnTo>
                    <a:pt x="245925" y="564286"/>
                  </a:lnTo>
                  <a:lnTo>
                    <a:pt x="257472" y="566347"/>
                  </a:lnTo>
                  <a:lnTo>
                    <a:pt x="269286" y="567920"/>
                  </a:lnTo>
                  <a:lnTo>
                    <a:pt x="281333" y="568996"/>
                  </a:lnTo>
                  <a:lnTo>
                    <a:pt x="293575" y="569568"/>
                  </a:lnTo>
                  <a:lnTo>
                    <a:pt x="305977" y="569628"/>
                  </a:lnTo>
                  <a:lnTo>
                    <a:pt x="318503" y="569168"/>
                  </a:lnTo>
                  <a:lnTo>
                    <a:pt x="331115" y="568181"/>
                  </a:lnTo>
                  <a:lnTo>
                    <a:pt x="343777" y="566658"/>
                  </a:lnTo>
                  <a:lnTo>
                    <a:pt x="356454" y="564593"/>
                  </a:lnTo>
                  <a:lnTo>
                    <a:pt x="369109" y="561976"/>
                  </a:lnTo>
                  <a:lnTo>
                    <a:pt x="381705" y="558802"/>
                  </a:lnTo>
                  <a:lnTo>
                    <a:pt x="394206" y="555061"/>
                  </a:lnTo>
                  <a:lnTo>
                    <a:pt x="406577" y="550747"/>
                  </a:lnTo>
                  <a:lnTo>
                    <a:pt x="418780" y="545851"/>
                  </a:lnTo>
                  <a:lnTo>
                    <a:pt x="438024" y="536742"/>
                  </a:lnTo>
                  <a:lnTo>
                    <a:pt x="449336" y="530622"/>
                  </a:lnTo>
                  <a:lnTo>
                    <a:pt x="460370" y="524070"/>
                  </a:lnTo>
                  <a:lnTo>
                    <a:pt x="471093" y="517097"/>
                  </a:lnTo>
                  <a:lnTo>
                    <a:pt x="481473" y="509716"/>
                  </a:lnTo>
                  <a:lnTo>
                    <a:pt x="491474" y="501940"/>
                  </a:lnTo>
                  <a:lnTo>
                    <a:pt x="501065" y="493781"/>
                  </a:lnTo>
                  <a:lnTo>
                    <a:pt x="514825" y="480550"/>
                  </a:lnTo>
                  <a:lnTo>
                    <a:pt x="523757" y="471003"/>
                  </a:lnTo>
                  <a:lnTo>
                    <a:pt x="532202" y="461219"/>
                  </a:lnTo>
                  <a:lnTo>
                    <a:pt x="540158" y="451237"/>
                  </a:lnTo>
                  <a:lnTo>
                    <a:pt x="547620" y="441092"/>
                  </a:lnTo>
                  <a:lnTo>
                    <a:pt x="554584" y="430820"/>
                  </a:lnTo>
                  <a:lnTo>
                    <a:pt x="561046" y="420459"/>
                  </a:lnTo>
                  <a:lnTo>
                    <a:pt x="568067" y="406814"/>
                  </a:lnTo>
                  <a:lnTo>
                    <a:pt x="573739" y="393868"/>
                  </a:lnTo>
                  <a:lnTo>
                    <a:pt x="578285" y="381501"/>
                  </a:lnTo>
                  <a:lnTo>
                    <a:pt x="581745" y="369898"/>
                  </a:lnTo>
                  <a:lnTo>
                    <a:pt x="585041" y="353961"/>
                  </a:lnTo>
                  <a:lnTo>
                    <a:pt x="586336" y="345274"/>
                  </a:lnTo>
                  <a:lnTo>
                    <a:pt x="587390" y="338404"/>
                  </a:lnTo>
                  <a:lnTo>
                    <a:pt x="587555" y="333590"/>
                  </a:lnTo>
                  <a:lnTo>
                    <a:pt x="587619" y="326085"/>
                  </a:lnTo>
                  <a:lnTo>
                    <a:pt x="587989" y="313963"/>
                  </a:lnTo>
                  <a:lnTo>
                    <a:pt x="586997" y="306787"/>
                  </a:lnTo>
                  <a:lnTo>
                    <a:pt x="584341" y="309282"/>
                  </a:lnTo>
                  <a:lnTo>
                    <a:pt x="583555" y="311442"/>
                  </a:lnTo>
                  <a:lnTo>
                    <a:pt x="581043" y="322625"/>
                  </a:lnTo>
                  <a:lnTo>
                    <a:pt x="577724" y="336076"/>
                  </a:lnTo>
                  <a:lnTo>
                    <a:pt x="573616" y="348731"/>
                  </a:lnTo>
                  <a:lnTo>
                    <a:pt x="569418" y="360837"/>
                  </a:lnTo>
                  <a:lnTo>
                    <a:pt x="567274" y="365747"/>
                  </a:lnTo>
                  <a:lnTo>
                    <a:pt x="561522" y="378471"/>
                  </a:lnTo>
                  <a:lnTo>
                    <a:pt x="556101" y="388646"/>
                  </a:lnTo>
                  <a:lnTo>
                    <a:pt x="555945" y="388874"/>
                  </a:lnTo>
                  <a:lnTo>
                    <a:pt x="552440" y="394538"/>
                  </a:lnTo>
                  <a:lnTo>
                    <a:pt x="549913" y="397865"/>
                  </a:lnTo>
                  <a:lnTo>
                    <a:pt x="549151" y="397459"/>
                  </a:lnTo>
                  <a:lnTo>
                    <a:pt x="551961" y="390702"/>
                  </a:lnTo>
                  <a:lnTo>
                    <a:pt x="558879" y="375807"/>
                  </a:lnTo>
                  <a:lnTo>
                    <a:pt x="558028" y="372694"/>
                  </a:lnTo>
                  <a:lnTo>
                    <a:pt x="560047" y="362826"/>
                  </a:lnTo>
                  <a:lnTo>
                    <a:pt x="561444" y="351472"/>
                  </a:lnTo>
                  <a:lnTo>
                    <a:pt x="563378" y="337164"/>
                  </a:lnTo>
                  <a:lnTo>
                    <a:pt x="565292" y="324923"/>
                  </a:lnTo>
                  <a:lnTo>
                    <a:pt x="565813" y="321271"/>
                  </a:lnTo>
                  <a:lnTo>
                    <a:pt x="566016" y="318046"/>
                  </a:lnTo>
                  <a:lnTo>
                    <a:pt x="566854" y="310959"/>
                  </a:lnTo>
                  <a:lnTo>
                    <a:pt x="567769" y="301967"/>
                  </a:lnTo>
                  <a:lnTo>
                    <a:pt x="568005" y="289987"/>
                  </a:lnTo>
                  <a:lnTo>
                    <a:pt x="568142" y="276924"/>
                  </a:lnTo>
                  <a:lnTo>
                    <a:pt x="567883" y="270941"/>
                  </a:lnTo>
                  <a:lnTo>
                    <a:pt x="566573" y="254482"/>
                  </a:lnTo>
                  <a:lnTo>
                    <a:pt x="564430" y="239772"/>
                  </a:lnTo>
                  <a:lnTo>
                    <a:pt x="562234" y="228266"/>
                  </a:lnTo>
                  <a:lnTo>
                    <a:pt x="560847" y="221818"/>
                  </a:lnTo>
                  <a:lnTo>
                    <a:pt x="558836" y="215238"/>
                  </a:lnTo>
                  <a:lnTo>
                    <a:pt x="557456" y="215760"/>
                  </a:lnTo>
                  <a:lnTo>
                    <a:pt x="556480" y="222137"/>
                  </a:lnTo>
                  <a:lnTo>
                    <a:pt x="555684" y="233125"/>
                  </a:lnTo>
                  <a:lnTo>
                    <a:pt x="554841" y="247478"/>
                  </a:lnTo>
                  <a:lnTo>
                    <a:pt x="554612" y="251206"/>
                  </a:lnTo>
                  <a:lnTo>
                    <a:pt x="553672" y="258406"/>
                  </a:lnTo>
                  <a:lnTo>
                    <a:pt x="552745" y="265950"/>
                  </a:lnTo>
                  <a:lnTo>
                    <a:pt x="551729" y="273735"/>
                  </a:lnTo>
                  <a:lnTo>
                    <a:pt x="550154" y="281533"/>
                  </a:lnTo>
                  <a:lnTo>
                    <a:pt x="548503" y="289509"/>
                  </a:lnTo>
                  <a:lnTo>
                    <a:pt x="546928" y="297205"/>
                  </a:lnTo>
                  <a:lnTo>
                    <a:pt x="545010" y="304876"/>
                  </a:lnTo>
                  <a:lnTo>
                    <a:pt x="542382" y="312254"/>
                  </a:lnTo>
                  <a:lnTo>
                    <a:pt x="540527" y="319176"/>
                  </a:lnTo>
                  <a:lnTo>
                    <a:pt x="538660" y="326034"/>
                  </a:lnTo>
                  <a:lnTo>
                    <a:pt x="535612" y="332092"/>
                  </a:lnTo>
                  <a:lnTo>
                    <a:pt x="533834" y="337515"/>
                  </a:lnTo>
                  <a:lnTo>
                    <a:pt x="529449" y="346393"/>
                  </a:lnTo>
                  <a:lnTo>
                    <a:pt x="528342" y="343912"/>
                  </a:lnTo>
                  <a:lnTo>
                    <a:pt x="528151" y="337774"/>
                  </a:lnTo>
                  <a:lnTo>
                    <a:pt x="527269" y="335419"/>
                  </a:lnTo>
                  <a:lnTo>
                    <a:pt x="522850" y="348523"/>
                  </a:lnTo>
                  <a:lnTo>
                    <a:pt x="517926" y="359342"/>
                  </a:lnTo>
                  <a:lnTo>
                    <a:pt x="512415" y="369571"/>
                  </a:lnTo>
                  <a:lnTo>
                    <a:pt x="506231" y="380906"/>
                  </a:lnTo>
                  <a:lnTo>
                    <a:pt x="503824" y="385584"/>
                  </a:lnTo>
                  <a:lnTo>
                    <a:pt x="500827" y="389407"/>
                  </a:lnTo>
                  <a:lnTo>
                    <a:pt x="499202" y="391642"/>
                  </a:lnTo>
                  <a:lnTo>
                    <a:pt x="497246" y="394347"/>
                  </a:lnTo>
                  <a:lnTo>
                    <a:pt x="495328" y="397116"/>
                  </a:lnTo>
                  <a:lnTo>
                    <a:pt x="493017" y="400392"/>
                  </a:lnTo>
                  <a:lnTo>
                    <a:pt x="490439" y="404012"/>
                  </a:lnTo>
                  <a:lnTo>
                    <a:pt x="487556" y="407454"/>
                  </a:lnTo>
                  <a:lnTo>
                    <a:pt x="484406" y="411187"/>
                  </a:lnTo>
                  <a:lnTo>
                    <a:pt x="481053" y="415150"/>
                  </a:lnTo>
                  <a:lnTo>
                    <a:pt x="477713" y="419163"/>
                  </a:lnTo>
                  <a:lnTo>
                    <a:pt x="474056" y="423087"/>
                  </a:lnTo>
                  <a:lnTo>
                    <a:pt x="470169" y="426948"/>
                  </a:lnTo>
                  <a:lnTo>
                    <a:pt x="466194" y="430796"/>
                  </a:lnTo>
                  <a:lnTo>
                    <a:pt x="462473" y="434924"/>
                  </a:lnTo>
                  <a:lnTo>
                    <a:pt x="458396" y="438442"/>
                  </a:lnTo>
                  <a:lnTo>
                    <a:pt x="447894" y="447152"/>
                  </a:lnTo>
                  <a:lnTo>
                    <a:pt x="438199" y="454700"/>
                  </a:lnTo>
                  <a:lnTo>
                    <a:pt x="435295" y="456577"/>
                  </a:lnTo>
                  <a:lnTo>
                    <a:pt x="433047" y="458279"/>
                  </a:lnTo>
                  <a:lnTo>
                    <a:pt x="427586" y="462394"/>
                  </a:lnTo>
                  <a:lnTo>
                    <a:pt x="424881" y="464591"/>
                  </a:lnTo>
                  <a:lnTo>
                    <a:pt x="421122" y="466915"/>
                  </a:lnTo>
                  <a:lnTo>
                    <a:pt x="416093" y="469620"/>
                  </a:lnTo>
                  <a:lnTo>
                    <a:pt x="413642" y="471017"/>
                  </a:lnTo>
                  <a:lnTo>
                    <a:pt x="410873" y="472567"/>
                  </a:lnTo>
                  <a:lnTo>
                    <a:pt x="407850" y="474294"/>
                  </a:lnTo>
                  <a:lnTo>
                    <a:pt x="404929" y="476084"/>
                  </a:lnTo>
                  <a:lnTo>
                    <a:pt x="401500" y="477774"/>
                  </a:lnTo>
                  <a:lnTo>
                    <a:pt x="397652" y="479285"/>
                  </a:lnTo>
                  <a:lnTo>
                    <a:pt x="387480" y="483552"/>
                  </a:lnTo>
                  <a:lnTo>
                    <a:pt x="382895" y="486918"/>
                  </a:lnTo>
                  <a:lnTo>
                    <a:pt x="374830" y="489140"/>
                  </a:lnTo>
                  <a:lnTo>
                    <a:pt x="366855" y="491502"/>
                  </a:lnTo>
                  <a:lnTo>
                    <a:pt x="359019" y="494334"/>
                  </a:lnTo>
                  <a:lnTo>
                    <a:pt x="350713" y="495312"/>
                  </a:lnTo>
                  <a:lnTo>
                    <a:pt x="345379" y="496925"/>
                  </a:lnTo>
                  <a:lnTo>
                    <a:pt x="345062" y="495274"/>
                  </a:lnTo>
                  <a:lnTo>
                    <a:pt x="332675" y="498250"/>
                  </a:lnTo>
                  <a:lnTo>
                    <a:pt x="320053" y="499737"/>
                  </a:lnTo>
                  <a:lnTo>
                    <a:pt x="312385" y="500519"/>
                  </a:lnTo>
                  <a:lnTo>
                    <a:pt x="306898" y="500926"/>
                  </a:lnTo>
                  <a:lnTo>
                    <a:pt x="301361" y="500430"/>
                  </a:lnTo>
                  <a:lnTo>
                    <a:pt x="290325" y="500583"/>
                  </a:lnTo>
                  <a:lnTo>
                    <a:pt x="284826" y="500722"/>
                  </a:lnTo>
                  <a:lnTo>
                    <a:pt x="279314" y="500164"/>
                  </a:lnTo>
                  <a:lnTo>
                    <a:pt x="279441" y="498424"/>
                  </a:lnTo>
                  <a:lnTo>
                    <a:pt x="274018" y="497865"/>
                  </a:lnTo>
                  <a:lnTo>
                    <a:pt x="268582" y="497293"/>
                  </a:lnTo>
                  <a:lnTo>
                    <a:pt x="264480" y="496836"/>
                  </a:lnTo>
                  <a:lnTo>
                    <a:pt x="260442" y="496316"/>
                  </a:lnTo>
                  <a:lnTo>
                    <a:pt x="257825" y="495274"/>
                  </a:lnTo>
                  <a:lnTo>
                    <a:pt x="258194" y="493217"/>
                  </a:lnTo>
                  <a:lnTo>
                    <a:pt x="253012" y="491578"/>
                  </a:lnTo>
                  <a:lnTo>
                    <a:pt x="244897" y="490562"/>
                  </a:lnTo>
                  <a:lnTo>
                    <a:pt x="238356" y="488911"/>
                  </a:lnTo>
                  <a:lnTo>
                    <a:pt x="231828" y="486968"/>
                  </a:lnTo>
                  <a:lnTo>
                    <a:pt x="226660" y="485394"/>
                  </a:lnTo>
                  <a:lnTo>
                    <a:pt x="226444" y="486219"/>
                  </a:lnTo>
                  <a:lnTo>
                    <a:pt x="223789" y="485432"/>
                  </a:lnTo>
                  <a:lnTo>
                    <a:pt x="221237" y="484632"/>
                  </a:lnTo>
                  <a:lnTo>
                    <a:pt x="216309" y="482866"/>
                  </a:lnTo>
                  <a:lnTo>
                    <a:pt x="211534" y="480847"/>
                  </a:lnTo>
                  <a:lnTo>
                    <a:pt x="206809" y="478853"/>
                  </a:lnTo>
                  <a:lnTo>
                    <a:pt x="202237" y="476897"/>
                  </a:lnTo>
                  <a:lnTo>
                    <a:pt x="197767" y="475043"/>
                  </a:lnTo>
                  <a:lnTo>
                    <a:pt x="186334" y="468799"/>
                  </a:lnTo>
                  <a:lnTo>
                    <a:pt x="175581" y="462485"/>
                  </a:lnTo>
                  <a:lnTo>
                    <a:pt x="173789" y="461238"/>
                  </a:lnTo>
                  <a:lnTo>
                    <a:pt x="163151" y="453897"/>
                  </a:lnTo>
                  <a:lnTo>
                    <a:pt x="153215" y="446062"/>
                  </a:lnTo>
                  <a:lnTo>
                    <a:pt x="150040" y="443344"/>
                  </a:lnTo>
                  <a:lnTo>
                    <a:pt x="146904" y="440677"/>
                  </a:lnTo>
                  <a:lnTo>
                    <a:pt x="143817" y="438035"/>
                  </a:lnTo>
                  <a:lnTo>
                    <a:pt x="140681" y="435419"/>
                  </a:lnTo>
                  <a:lnTo>
                    <a:pt x="138115" y="432219"/>
                  </a:lnTo>
                  <a:lnTo>
                    <a:pt x="135207" y="429399"/>
                  </a:lnTo>
                  <a:lnTo>
                    <a:pt x="126723" y="420236"/>
                  </a:lnTo>
                  <a:lnTo>
                    <a:pt x="118688" y="410319"/>
                  </a:lnTo>
                  <a:lnTo>
                    <a:pt x="113680" y="404025"/>
                  </a:lnTo>
                  <a:lnTo>
                    <a:pt x="110328" y="399503"/>
                  </a:lnTo>
                  <a:lnTo>
                    <a:pt x="107445" y="394487"/>
                  </a:lnTo>
                  <a:lnTo>
                    <a:pt x="104155" y="389750"/>
                  </a:lnTo>
                  <a:lnTo>
                    <a:pt x="100752" y="385000"/>
                  </a:lnTo>
                  <a:lnTo>
                    <a:pt x="98110" y="379818"/>
                  </a:lnTo>
                  <a:lnTo>
                    <a:pt x="95354" y="374573"/>
                  </a:lnTo>
                  <a:lnTo>
                    <a:pt x="89541" y="363385"/>
                  </a:lnTo>
                  <a:lnTo>
                    <a:pt x="84525" y="351696"/>
                  </a:lnTo>
                  <a:lnTo>
                    <a:pt x="80457" y="341896"/>
                  </a:lnTo>
                  <a:lnTo>
                    <a:pt x="78654" y="336105"/>
                  </a:lnTo>
                  <a:lnTo>
                    <a:pt x="76812" y="330250"/>
                  </a:lnTo>
                  <a:lnTo>
                    <a:pt x="75022" y="324421"/>
                  </a:lnTo>
                  <a:lnTo>
                    <a:pt x="72888" y="318643"/>
                  </a:lnTo>
                  <a:lnTo>
                    <a:pt x="72342" y="312343"/>
                  </a:lnTo>
                  <a:lnTo>
                    <a:pt x="70869" y="306311"/>
                  </a:lnTo>
                  <a:lnTo>
                    <a:pt x="68785" y="293940"/>
                  </a:lnTo>
                  <a:lnTo>
                    <a:pt x="67209" y="281411"/>
                  </a:lnTo>
                  <a:lnTo>
                    <a:pt x="66232" y="268778"/>
                  </a:lnTo>
                  <a:lnTo>
                    <a:pt x="65943" y="256096"/>
                  </a:lnTo>
                  <a:lnTo>
                    <a:pt x="66432" y="243420"/>
                  </a:lnTo>
                  <a:lnTo>
                    <a:pt x="67656" y="231736"/>
                  </a:lnTo>
                  <a:lnTo>
                    <a:pt x="69554" y="219021"/>
                  </a:lnTo>
                  <a:lnTo>
                    <a:pt x="72114" y="206454"/>
                  </a:lnTo>
                  <a:lnTo>
                    <a:pt x="75312" y="194078"/>
                  </a:lnTo>
                  <a:lnTo>
                    <a:pt x="79126" y="181933"/>
                  </a:lnTo>
                  <a:lnTo>
                    <a:pt x="83532" y="170060"/>
                  </a:lnTo>
                  <a:lnTo>
                    <a:pt x="87544" y="160616"/>
                  </a:lnTo>
                  <a:lnTo>
                    <a:pt x="92302" y="150292"/>
                  </a:lnTo>
                  <a:lnTo>
                    <a:pt x="92563" y="146249"/>
                  </a:lnTo>
                  <a:lnTo>
                    <a:pt x="89588" y="149453"/>
                  </a:lnTo>
                  <a:lnTo>
                    <a:pt x="95812" y="138398"/>
                  </a:lnTo>
                  <a:lnTo>
                    <a:pt x="102863" y="127794"/>
                  </a:lnTo>
                  <a:lnTo>
                    <a:pt x="106962" y="121539"/>
                  </a:lnTo>
                  <a:lnTo>
                    <a:pt x="113845" y="113042"/>
                  </a:lnTo>
                  <a:lnTo>
                    <a:pt x="115077" y="110490"/>
                  </a:lnTo>
                  <a:lnTo>
                    <a:pt x="116398" y="107924"/>
                  </a:lnTo>
                  <a:lnTo>
                    <a:pt x="117567" y="105384"/>
                  </a:lnTo>
                  <a:lnTo>
                    <a:pt x="118595" y="102577"/>
                  </a:lnTo>
                  <a:lnTo>
                    <a:pt x="126558" y="94881"/>
                  </a:lnTo>
                  <a:lnTo>
                    <a:pt x="135470" y="85609"/>
                  </a:lnTo>
                  <a:lnTo>
                    <a:pt x="144924" y="76905"/>
                  </a:lnTo>
                  <a:lnTo>
                    <a:pt x="154878" y="68778"/>
                  </a:lnTo>
                  <a:lnTo>
                    <a:pt x="165292" y="61236"/>
                  </a:lnTo>
                  <a:lnTo>
                    <a:pt x="176125" y="54290"/>
                  </a:lnTo>
                  <a:lnTo>
                    <a:pt x="187335" y="47948"/>
                  </a:lnTo>
                  <a:lnTo>
                    <a:pt x="198883" y="42219"/>
                  </a:lnTo>
                  <a:lnTo>
                    <a:pt x="210727" y="37112"/>
                  </a:lnTo>
                  <a:lnTo>
                    <a:pt x="222825" y="32635"/>
                  </a:lnTo>
                  <a:lnTo>
                    <a:pt x="235138" y="28798"/>
                  </a:lnTo>
                  <a:lnTo>
                    <a:pt x="252164" y="24934"/>
                  </a:lnTo>
                  <a:lnTo>
                    <a:pt x="264648" y="22624"/>
                  </a:lnTo>
                  <a:lnTo>
                    <a:pt x="272799" y="21793"/>
                  </a:lnTo>
                  <a:lnTo>
                    <a:pt x="271592" y="10972"/>
                  </a:lnTo>
                  <a:lnTo>
                    <a:pt x="282430" y="6885"/>
                  </a:lnTo>
                  <a:lnTo>
                    <a:pt x="269819" y="7878"/>
                  </a:lnTo>
                  <a:lnTo>
                    <a:pt x="257011" y="9494"/>
                  </a:lnTo>
                  <a:lnTo>
                    <a:pt x="244107" y="11697"/>
                  </a:lnTo>
                  <a:lnTo>
                    <a:pt x="231208" y="14447"/>
                  </a:lnTo>
                  <a:lnTo>
                    <a:pt x="217687" y="18170"/>
                  </a:lnTo>
                  <a:lnTo>
                    <a:pt x="205277" y="22441"/>
                  </a:lnTo>
                  <a:lnTo>
                    <a:pt x="193260" y="27312"/>
                  </a:lnTo>
                  <a:lnTo>
                    <a:pt x="181696" y="32656"/>
                  </a:lnTo>
                  <a:lnTo>
                    <a:pt x="170641" y="38342"/>
                  </a:lnTo>
                  <a:lnTo>
                    <a:pt x="160156" y="44242"/>
                  </a:lnTo>
                  <a:lnTo>
                    <a:pt x="158207" y="42456"/>
                  </a:lnTo>
                  <a:lnTo>
                    <a:pt x="153241" y="45847"/>
                  </a:lnTo>
                  <a:lnTo>
                    <a:pt x="148262" y="49250"/>
                  </a:lnTo>
                  <a:lnTo>
                    <a:pt x="143297" y="52654"/>
                  </a:lnTo>
                  <a:lnTo>
                    <a:pt x="139652" y="55270"/>
                  </a:lnTo>
                  <a:lnTo>
                    <a:pt x="138560" y="56273"/>
                  </a:lnTo>
                  <a:lnTo>
                    <a:pt x="133149" y="59143"/>
                  </a:lnTo>
                  <a:lnTo>
                    <a:pt x="134889" y="55346"/>
                  </a:lnTo>
                  <a:lnTo>
                    <a:pt x="142751" y="48958"/>
                  </a:lnTo>
                  <a:lnTo>
                    <a:pt x="146624" y="45821"/>
                  </a:lnTo>
                  <a:lnTo>
                    <a:pt x="151996" y="41808"/>
                  </a:lnTo>
                  <a:lnTo>
                    <a:pt x="151514" y="6718"/>
                  </a:lnTo>
                  <a:lnTo>
                    <a:pt x="157381" y="3225"/>
                  </a:lnTo>
                  <a:lnTo>
                    <a:pt x="158232" y="37211"/>
                  </a:lnTo>
                  <a:lnTo>
                    <a:pt x="168515" y="30992"/>
                  </a:lnTo>
                  <a:lnTo>
                    <a:pt x="163350" y="0"/>
                  </a:lnTo>
                  <a:lnTo>
                    <a:pt x="157917" y="2890"/>
                  </a:lnTo>
                  <a:lnTo>
                    <a:pt x="149548" y="7577"/>
                  </a:lnTo>
                  <a:lnTo>
                    <a:pt x="146853" y="9087"/>
                  </a:lnTo>
                  <a:lnTo>
                    <a:pt x="139741" y="13512"/>
                  </a:lnTo>
                  <a:lnTo>
                    <a:pt x="144610" y="9925"/>
                  </a:lnTo>
                  <a:lnTo>
                    <a:pt x="141815" y="11503"/>
                  </a:lnTo>
                  <a:lnTo>
                    <a:pt x="130981" y="18245"/>
                  </a:lnTo>
                  <a:lnTo>
                    <a:pt x="120456" y="25495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64" name="object 664"/>
            <p:cNvSpPr/>
            <p:nvPr/>
          </p:nvSpPr>
          <p:spPr>
            <a:xfrm>
              <a:off x="4456790" y="2168940"/>
              <a:ext cx="266344" cy="218794"/>
            </a:xfrm>
            <a:custGeom>
              <a:avLst/>
              <a:gdLst/>
              <a:ahLst/>
              <a:cxnLst/>
              <a:rect l="l" t="t" r="r" b="b"/>
              <a:pathLst>
                <a:path w="266344" h="218794">
                  <a:moveTo>
                    <a:pt x="254403" y="168872"/>
                  </a:moveTo>
                  <a:lnTo>
                    <a:pt x="250558" y="159155"/>
                  </a:lnTo>
                  <a:lnTo>
                    <a:pt x="245839" y="147924"/>
                  </a:lnTo>
                  <a:lnTo>
                    <a:pt x="240241" y="136931"/>
                  </a:lnTo>
                  <a:lnTo>
                    <a:pt x="233778" y="126065"/>
                  </a:lnTo>
                  <a:lnTo>
                    <a:pt x="226465" y="115214"/>
                  </a:lnTo>
                  <a:lnTo>
                    <a:pt x="219519" y="105828"/>
                  </a:lnTo>
                  <a:lnTo>
                    <a:pt x="221551" y="104227"/>
                  </a:lnTo>
                  <a:lnTo>
                    <a:pt x="214172" y="95477"/>
                  </a:lnTo>
                  <a:lnTo>
                    <a:pt x="205795" y="85904"/>
                  </a:lnTo>
                  <a:lnTo>
                    <a:pt x="196744" y="76713"/>
                  </a:lnTo>
                  <a:lnTo>
                    <a:pt x="187121" y="67963"/>
                  </a:lnTo>
                  <a:lnTo>
                    <a:pt x="177027" y="59712"/>
                  </a:lnTo>
                  <a:lnTo>
                    <a:pt x="166566" y="52021"/>
                  </a:lnTo>
                  <a:lnTo>
                    <a:pt x="155839" y="44947"/>
                  </a:lnTo>
                  <a:lnTo>
                    <a:pt x="144948" y="38550"/>
                  </a:lnTo>
                  <a:lnTo>
                    <a:pt x="133995" y="32888"/>
                  </a:lnTo>
                  <a:lnTo>
                    <a:pt x="118292" y="25833"/>
                  </a:lnTo>
                  <a:lnTo>
                    <a:pt x="104513" y="20695"/>
                  </a:lnTo>
                  <a:lnTo>
                    <a:pt x="91461" y="16590"/>
                  </a:lnTo>
                  <a:lnTo>
                    <a:pt x="79400" y="13327"/>
                  </a:lnTo>
                  <a:lnTo>
                    <a:pt x="68592" y="10716"/>
                  </a:lnTo>
                  <a:lnTo>
                    <a:pt x="59298" y="8567"/>
                  </a:lnTo>
                  <a:lnTo>
                    <a:pt x="57810" y="8215"/>
                  </a:lnTo>
                  <a:lnTo>
                    <a:pt x="52133" y="7288"/>
                  </a:lnTo>
                  <a:lnTo>
                    <a:pt x="46469" y="5650"/>
                  </a:lnTo>
                  <a:lnTo>
                    <a:pt x="37833" y="4291"/>
                  </a:lnTo>
                  <a:lnTo>
                    <a:pt x="33502" y="3999"/>
                  </a:lnTo>
                  <a:lnTo>
                    <a:pt x="28409" y="3618"/>
                  </a:lnTo>
                  <a:lnTo>
                    <a:pt x="22224" y="3364"/>
                  </a:lnTo>
                  <a:lnTo>
                    <a:pt x="17922" y="2958"/>
                  </a:lnTo>
                  <a:lnTo>
                    <a:pt x="16040" y="2780"/>
                  </a:lnTo>
                  <a:lnTo>
                    <a:pt x="23150" y="0"/>
                  </a:lnTo>
                  <a:lnTo>
                    <a:pt x="10837" y="331"/>
                  </a:lnTo>
                  <a:lnTo>
                    <a:pt x="0" y="4418"/>
                  </a:lnTo>
                  <a:lnTo>
                    <a:pt x="1206" y="15238"/>
                  </a:lnTo>
                  <a:lnTo>
                    <a:pt x="6718" y="14845"/>
                  </a:lnTo>
                  <a:lnTo>
                    <a:pt x="5829" y="3948"/>
                  </a:lnTo>
                  <a:lnTo>
                    <a:pt x="7968" y="3549"/>
                  </a:lnTo>
                  <a:lnTo>
                    <a:pt x="11620" y="2869"/>
                  </a:lnTo>
                  <a:lnTo>
                    <a:pt x="17513" y="2958"/>
                  </a:lnTo>
                  <a:lnTo>
                    <a:pt x="17856" y="13778"/>
                  </a:lnTo>
                  <a:lnTo>
                    <a:pt x="34632" y="13778"/>
                  </a:lnTo>
                  <a:lnTo>
                    <a:pt x="47326" y="14674"/>
                  </a:lnTo>
                  <a:lnTo>
                    <a:pt x="59992" y="16059"/>
                  </a:lnTo>
                  <a:lnTo>
                    <a:pt x="72575" y="18049"/>
                  </a:lnTo>
                  <a:lnTo>
                    <a:pt x="85021" y="20757"/>
                  </a:lnTo>
                  <a:lnTo>
                    <a:pt x="97273" y="24299"/>
                  </a:lnTo>
                  <a:lnTo>
                    <a:pt x="100355" y="25348"/>
                  </a:lnTo>
                  <a:lnTo>
                    <a:pt x="108394" y="27811"/>
                  </a:lnTo>
                  <a:lnTo>
                    <a:pt x="116090" y="31050"/>
                  </a:lnTo>
                  <a:lnTo>
                    <a:pt x="121183" y="33323"/>
                  </a:lnTo>
                  <a:lnTo>
                    <a:pt x="126491" y="35216"/>
                  </a:lnTo>
                  <a:lnTo>
                    <a:pt x="131457" y="37654"/>
                  </a:lnTo>
                  <a:lnTo>
                    <a:pt x="142662" y="43682"/>
                  </a:lnTo>
                  <a:lnTo>
                    <a:pt x="153662" y="50006"/>
                  </a:lnTo>
                  <a:lnTo>
                    <a:pt x="160400" y="54558"/>
                  </a:lnTo>
                  <a:lnTo>
                    <a:pt x="170850" y="61758"/>
                  </a:lnTo>
                  <a:lnTo>
                    <a:pt x="180743" y="69742"/>
                  </a:lnTo>
                  <a:lnTo>
                    <a:pt x="187045" y="74852"/>
                  </a:lnTo>
                  <a:lnTo>
                    <a:pt x="198996" y="86524"/>
                  </a:lnTo>
                  <a:lnTo>
                    <a:pt x="203174" y="90270"/>
                  </a:lnTo>
                  <a:lnTo>
                    <a:pt x="206781" y="94499"/>
                  </a:lnTo>
                  <a:lnTo>
                    <a:pt x="210261" y="98830"/>
                  </a:lnTo>
                  <a:lnTo>
                    <a:pt x="218455" y="108752"/>
                  </a:lnTo>
                  <a:lnTo>
                    <a:pt x="226043" y="119107"/>
                  </a:lnTo>
                  <a:lnTo>
                    <a:pt x="233028" y="129861"/>
                  </a:lnTo>
                  <a:lnTo>
                    <a:pt x="239413" y="140979"/>
                  </a:lnTo>
                  <a:lnTo>
                    <a:pt x="245201" y="152427"/>
                  </a:lnTo>
                  <a:lnTo>
                    <a:pt x="250395" y="164168"/>
                  </a:lnTo>
                  <a:lnTo>
                    <a:pt x="254999" y="176169"/>
                  </a:lnTo>
                  <a:lnTo>
                    <a:pt x="259016" y="188396"/>
                  </a:lnTo>
                  <a:lnTo>
                    <a:pt x="262449" y="200812"/>
                  </a:lnTo>
                  <a:lnTo>
                    <a:pt x="265301" y="213384"/>
                  </a:lnTo>
                  <a:lnTo>
                    <a:pt x="266344" y="218794"/>
                  </a:lnTo>
                  <a:lnTo>
                    <a:pt x="263898" y="205482"/>
                  </a:lnTo>
                  <a:lnTo>
                    <a:pt x="261225" y="192765"/>
                  </a:lnTo>
                  <a:lnTo>
                    <a:pt x="258127" y="180583"/>
                  </a:lnTo>
                  <a:lnTo>
                    <a:pt x="254403" y="168872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65" name="object 665"/>
            <p:cNvSpPr/>
            <p:nvPr/>
          </p:nvSpPr>
          <p:spPr>
            <a:xfrm>
              <a:off x="5587673" y="2330371"/>
              <a:ext cx="51511" cy="107353"/>
            </a:xfrm>
            <a:custGeom>
              <a:avLst/>
              <a:gdLst/>
              <a:ahLst/>
              <a:cxnLst/>
              <a:rect l="l" t="t" r="r" b="b"/>
              <a:pathLst>
                <a:path w="51511" h="107353">
                  <a:moveTo>
                    <a:pt x="26300" y="419"/>
                  </a:moveTo>
                  <a:lnTo>
                    <a:pt x="12742" y="5699"/>
                  </a:lnTo>
                  <a:lnTo>
                    <a:pt x="4318" y="15854"/>
                  </a:lnTo>
                  <a:lnTo>
                    <a:pt x="1422" y="29387"/>
                  </a:lnTo>
                  <a:lnTo>
                    <a:pt x="3301" y="38885"/>
                  </a:lnTo>
                  <a:lnTo>
                    <a:pt x="10305" y="49705"/>
                  </a:lnTo>
                  <a:lnTo>
                    <a:pt x="21310" y="58813"/>
                  </a:lnTo>
                  <a:lnTo>
                    <a:pt x="29933" y="64769"/>
                  </a:lnTo>
                  <a:lnTo>
                    <a:pt x="35090" y="69646"/>
                  </a:lnTo>
                  <a:lnTo>
                    <a:pt x="35090" y="86702"/>
                  </a:lnTo>
                  <a:lnTo>
                    <a:pt x="29476" y="92824"/>
                  </a:lnTo>
                  <a:lnTo>
                    <a:pt x="13627" y="92824"/>
                  </a:lnTo>
                  <a:lnTo>
                    <a:pt x="6731" y="90931"/>
                  </a:lnTo>
                  <a:lnTo>
                    <a:pt x="2832" y="88569"/>
                  </a:lnTo>
                  <a:lnTo>
                    <a:pt x="0" y="102958"/>
                  </a:lnTo>
                  <a:lnTo>
                    <a:pt x="3289" y="105181"/>
                  </a:lnTo>
                  <a:lnTo>
                    <a:pt x="11125" y="107353"/>
                  </a:lnTo>
                  <a:lnTo>
                    <a:pt x="19100" y="107353"/>
                  </a:lnTo>
                  <a:lnTo>
                    <a:pt x="27251" y="106553"/>
                  </a:lnTo>
                  <a:lnTo>
                    <a:pt x="40001" y="100981"/>
                  </a:lnTo>
                  <a:lnTo>
                    <a:pt x="48451" y="90684"/>
                  </a:lnTo>
                  <a:lnTo>
                    <a:pt x="51511" y="76352"/>
                  </a:lnTo>
                  <a:lnTo>
                    <a:pt x="50154" y="67008"/>
                  </a:lnTo>
                  <a:lnTo>
                    <a:pt x="44210" y="56079"/>
                  </a:lnTo>
                  <a:lnTo>
                    <a:pt x="32867" y="46139"/>
                  </a:lnTo>
                  <a:lnTo>
                    <a:pt x="22059" y="39255"/>
                  </a:lnTo>
                  <a:lnTo>
                    <a:pt x="17868" y="35509"/>
                  </a:lnTo>
                  <a:lnTo>
                    <a:pt x="17868" y="20967"/>
                  </a:lnTo>
                  <a:lnTo>
                    <a:pt x="22390" y="14503"/>
                  </a:lnTo>
                  <a:lnTo>
                    <a:pt x="37579" y="14503"/>
                  </a:lnTo>
                  <a:lnTo>
                    <a:pt x="42125" y="16255"/>
                  </a:lnTo>
                  <a:lnTo>
                    <a:pt x="44919" y="18122"/>
                  </a:lnTo>
                  <a:lnTo>
                    <a:pt x="48069" y="3733"/>
                  </a:lnTo>
                  <a:lnTo>
                    <a:pt x="45250" y="1981"/>
                  </a:lnTo>
                  <a:lnTo>
                    <a:pt x="39014" y="0"/>
                  </a:lnTo>
                  <a:lnTo>
                    <a:pt x="32245" y="0"/>
                  </a:lnTo>
                  <a:lnTo>
                    <a:pt x="26300" y="41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66" name="object 666"/>
            <p:cNvSpPr/>
            <p:nvPr/>
          </p:nvSpPr>
          <p:spPr>
            <a:xfrm>
              <a:off x="5646910" y="2359287"/>
              <a:ext cx="52590" cy="78435"/>
            </a:xfrm>
            <a:custGeom>
              <a:avLst/>
              <a:gdLst/>
              <a:ahLst/>
              <a:cxnLst/>
              <a:rect l="l" t="t" r="r" b="b"/>
              <a:pathLst>
                <a:path w="52590" h="78435">
                  <a:moveTo>
                    <a:pt x="0" y="40563"/>
                  </a:moveTo>
                  <a:lnTo>
                    <a:pt x="1446" y="54398"/>
                  </a:lnTo>
                  <a:lnTo>
                    <a:pt x="7057" y="67409"/>
                  </a:lnTo>
                  <a:lnTo>
                    <a:pt x="16718" y="75593"/>
                  </a:lnTo>
                  <a:lnTo>
                    <a:pt x="30238" y="78435"/>
                  </a:lnTo>
                  <a:lnTo>
                    <a:pt x="37274" y="78435"/>
                  </a:lnTo>
                  <a:lnTo>
                    <a:pt x="44627" y="77012"/>
                  </a:lnTo>
                  <a:lnTo>
                    <a:pt x="49339" y="74828"/>
                  </a:lnTo>
                  <a:lnTo>
                    <a:pt x="46964" y="62801"/>
                  </a:lnTo>
                  <a:lnTo>
                    <a:pt x="43522" y="64363"/>
                  </a:lnTo>
                  <a:lnTo>
                    <a:pt x="38836" y="65620"/>
                  </a:lnTo>
                  <a:lnTo>
                    <a:pt x="31162" y="65520"/>
                  </a:lnTo>
                  <a:lnTo>
                    <a:pt x="20763" y="60266"/>
                  </a:lnTo>
                  <a:lnTo>
                    <a:pt x="16281" y="43827"/>
                  </a:lnTo>
                  <a:lnTo>
                    <a:pt x="16421" y="31965"/>
                  </a:lnTo>
                  <a:lnTo>
                    <a:pt x="16738" y="23012"/>
                  </a:lnTo>
                  <a:lnTo>
                    <a:pt x="20027" y="12509"/>
                  </a:lnTo>
                  <a:lnTo>
                    <a:pt x="28486" y="0"/>
                  </a:lnTo>
                  <a:lnTo>
                    <a:pt x="17941" y="2395"/>
                  </a:lnTo>
                  <a:lnTo>
                    <a:pt x="8520" y="10307"/>
                  </a:lnTo>
                  <a:lnTo>
                    <a:pt x="2266" y="23214"/>
                  </a:lnTo>
                  <a:lnTo>
                    <a:pt x="0" y="40563"/>
                  </a:lnTo>
                  <a:close/>
                </a:path>
                <a:path w="52590" h="78435">
                  <a:moveTo>
                    <a:pt x="52337" y="28879"/>
                  </a:moveTo>
                  <a:lnTo>
                    <a:pt x="48685" y="13778"/>
                  </a:lnTo>
                  <a:lnTo>
                    <a:pt x="40722" y="3680"/>
                  </a:lnTo>
                  <a:lnTo>
                    <a:pt x="28486" y="0"/>
                  </a:lnTo>
                  <a:lnTo>
                    <a:pt x="20027" y="12509"/>
                  </a:lnTo>
                  <a:lnTo>
                    <a:pt x="33185" y="12509"/>
                  </a:lnTo>
                  <a:lnTo>
                    <a:pt x="37274" y="19735"/>
                  </a:lnTo>
                  <a:lnTo>
                    <a:pt x="37096" y="31965"/>
                  </a:lnTo>
                  <a:lnTo>
                    <a:pt x="16421" y="31965"/>
                  </a:lnTo>
                  <a:lnTo>
                    <a:pt x="16281" y="43827"/>
                  </a:lnTo>
                  <a:lnTo>
                    <a:pt x="52120" y="43827"/>
                  </a:lnTo>
                  <a:lnTo>
                    <a:pt x="52590" y="39293"/>
                  </a:lnTo>
                  <a:lnTo>
                    <a:pt x="52590" y="34912"/>
                  </a:lnTo>
                  <a:lnTo>
                    <a:pt x="52337" y="2887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67" name="object 667"/>
            <p:cNvSpPr/>
            <p:nvPr/>
          </p:nvSpPr>
          <p:spPr>
            <a:xfrm>
              <a:off x="5707901" y="2359432"/>
              <a:ext cx="43789" cy="78282"/>
            </a:xfrm>
            <a:custGeom>
              <a:avLst/>
              <a:gdLst/>
              <a:ahLst/>
              <a:cxnLst/>
              <a:rect l="l" t="t" r="r" b="b"/>
              <a:pathLst>
                <a:path w="43789" h="78282">
                  <a:moveTo>
                    <a:pt x="33147" y="13804"/>
                  </a:moveTo>
                  <a:lnTo>
                    <a:pt x="36931" y="13804"/>
                  </a:lnTo>
                  <a:lnTo>
                    <a:pt x="39598" y="14897"/>
                  </a:lnTo>
                  <a:lnTo>
                    <a:pt x="41275" y="15506"/>
                  </a:lnTo>
                  <a:lnTo>
                    <a:pt x="43789" y="2222"/>
                  </a:lnTo>
                  <a:lnTo>
                    <a:pt x="41757" y="1092"/>
                  </a:lnTo>
                  <a:lnTo>
                    <a:pt x="37401" y="0"/>
                  </a:lnTo>
                  <a:lnTo>
                    <a:pt x="31936" y="11"/>
                  </a:lnTo>
                  <a:lnTo>
                    <a:pt x="18652" y="3287"/>
                  </a:lnTo>
                  <a:lnTo>
                    <a:pt x="8595" y="11689"/>
                  </a:lnTo>
                  <a:lnTo>
                    <a:pt x="2225" y="24189"/>
                  </a:lnTo>
                  <a:lnTo>
                    <a:pt x="0" y="39763"/>
                  </a:lnTo>
                  <a:lnTo>
                    <a:pt x="1700" y="54688"/>
                  </a:lnTo>
                  <a:lnTo>
                    <a:pt x="7678" y="67671"/>
                  </a:lnTo>
                  <a:lnTo>
                    <a:pt x="17373" y="75598"/>
                  </a:lnTo>
                  <a:lnTo>
                    <a:pt x="30175" y="78282"/>
                  </a:lnTo>
                  <a:lnTo>
                    <a:pt x="35788" y="78282"/>
                  </a:lnTo>
                  <a:lnTo>
                    <a:pt x="40665" y="77050"/>
                  </a:lnTo>
                  <a:lnTo>
                    <a:pt x="43002" y="75793"/>
                  </a:lnTo>
                  <a:lnTo>
                    <a:pt x="41275" y="62801"/>
                  </a:lnTo>
                  <a:lnTo>
                    <a:pt x="38989" y="64071"/>
                  </a:lnTo>
                  <a:lnTo>
                    <a:pt x="36271" y="64541"/>
                  </a:lnTo>
                  <a:lnTo>
                    <a:pt x="33147" y="64541"/>
                  </a:lnTo>
                  <a:lnTo>
                    <a:pt x="28763" y="63892"/>
                  </a:lnTo>
                  <a:lnTo>
                    <a:pt x="19909" y="55754"/>
                  </a:lnTo>
                  <a:lnTo>
                    <a:pt x="16725" y="39458"/>
                  </a:lnTo>
                  <a:lnTo>
                    <a:pt x="17188" y="32742"/>
                  </a:lnTo>
                  <a:lnTo>
                    <a:pt x="22367" y="19228"/>
                  </a:lnTo>
                  <a:lnTo>
                    <a:pt x="33147" y="13804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68" name="object 668"/>
            <p:cNvSpPr/>
            <p:nvPr/>
          </p:nvSpPr>
          <p:spPr>
            <a:xfrm>
              <a:off x="5758442" y="2359288"/>
              <a:ext cx="34912" cy="77495"/>
            </a:xfrm>
            <a:custGeom>
              <a:avLst/>
              <a:gdLst/>
              <a:ahLst/>
              <a:cxnLst/>
              <a:rect l="l" t="t" r="r" b="b"/>
              <a:pathLst>
                <a:path w="34912" h="77495">
                  <a:moveTo>
                    <a:pt x="15976" y="12839"/>
                  </a:moveTo>
                  <a:lnTo>
                    <a:pt x="15519" y="12839"/>
                  </a:lnTo>
                  <a:lnTo>
                    <a:pt x="14566" y="1231"/>
                  </a:lnTo>
                  <a:lnTo>
                    <a:pt x="0" y="1231"/>
                  </a:lnTo>
                  <a:lnTo>
                    <a:pt x="165" y="7861"/>
                  </a:lnTo>
                  <a:lnTo>
                    <a:pt x="647" y="15659"/>
                  </a:lnTo>
                  <a:lnTo>
                    <a:pt x="647" y="77495"/>
                  </a:lnTo>
                  <a:lnTo>
                    <a:pt x="17386" y="77495"/>
                  </a:lnTo>
                  <a:lnTo>
                    <a:pt x="17386" y="34264"/>
                  </a:lnTo>
                  <a:lnTo>
                    <a:pt x="17995" y="29895"/>
                  </a:lnTo>
                  <a:lnTo>
                    <a:pt x="19735" y="21615"/>
                  </a:lnTo>
                  <a:lnTo>
                    <a:pt x="25730" y="16738"/>
                  </a:lnTo>
                  <a:lnTo>
                    <a:pt x="31483" y="16738"/>
                  </a:lnTo>
                  <a:lnTo>
                    <a:pt x="34912" y="17043"/>
                  </a:lnTo>
                  <a:lnTo>
                    <a:pt x="34912" y="304"/>
                  </a:lnTo>
                  <a:lnTo>
                    <a:pt x="31483" y="0"/>
                  </a:lnTo>
                  <a:lnTo>
                    <a:pt x="25234" y="0"/>
                  </a:lnTo>
                  <a:lnTo>
                    <a:pt x="18922" y="4991"/>
                  </a:lnTo>
                  <a:lnTo>
                    <a:pt x="15976" y="1283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69" name="object 669"/>
            <p:cNvSpPr/>
            <p:nvPr/>
          </p:nvSpPr>
          <p:spPr>
            <a:xfrm>
              <a:off x="5798106" y="2359287"/>
              <a:ext cx="52603" cy="78435"/>
            </a:xfrm>
            <a:custGeom>
              <a:avLst/>
              <a:gdLst/>
              <a:ahLst/>
              <a:cxnLst/>
              <a:rect l="l" t="t" r="r" b="b"/>
              <a:pathLst>
                <a:path w="52603" h="78435">
                  <a:moveTo>
                    <a:pt x="0" y="40563"/>
                  </a:moveTo>
                  <a:lnTo>
                    <a:pt x="1439" y="54383"/>
                  </a:lnTo>
                  <a:lnTo>
                    <a:pt x="7040" y="67402"/>
                  </a:lnTo>
                  <a:lnTo>
                    <a:pt x="16693" y="75591"/>
                  </a:lnTo>
                  <a:lnTo>
                    <a:pt x="30213" y="78435"/>
                  </a:lnTo>
                  <a:lnTo>
                    <a:pt x="37249" y="78435"/>
                  </a:lnTo>
                  <a:lnTo>
                    <a:pt x="44627" y="77012"/>
                  </a:lnTo>
                  <a:lnTo>
                    <a:pt x="49301" y="74828"/>
                  </a:lnTo>
                  <a:lnTo>
                    <a:pt x="46989" y="62801"/>
                  </a:lnTo>
                  <a:lnTo>
                    <a:pt x="43522" y="64363"/>
                  </a:lnTo>
                  <a:lnTo>
                    <a:pt x="38811" y="65620"/>
                  </a:lnTo>
                  <a:lnTo>
                    <a:pt x="31169" y="65521"/>
                  </a:lnTo>
                  <a:lnTo>
                    <a:pt x="20783" y="60272"/>
                  </a:lnTo>
                  <a:lnTo>
                    <a:pt x="16294" y="43827"/>
                  </a:lnTo>
                  <a:lnTo>
                    <a:pt x="16446" y="31965"/>
                  </a:lnTo>
                  <a:lnTo>
                    <a:pt x="16738" y="23012"/>
                  </a:lnTo>
                  <a:lnTo>
                    <a:pt x="20053" y="12509"/>
                  </a:lnTo>
                  <a:lnTo>
                    <a:pt x="28498" y="0"/>
                  </a:lnTo>
                  <a:lnTo>
                    <a:pt x="17942" y="2397"/>
                  </a:lnTo>
                  <a:lnTo>
                    <a:pt x="8520" y="10310"/>
                  </a:lnTo>
                  <a:lnTo>
                    <a:pt x="2266" y="23216"/>
                  </a:lnTo>
                  <a:lnTo>
                    <a:pt x="0" y="40563"/>
                  </a:lnTo>
                  <a:close/>
                </a:path>
                <a:path w="52603" h="78435">
                  <a:moveTo>
                    <a:pt x="52349" y="28879"/>
                  </a:moveTo>
                  <a:lnTo>
                    <a:pt x="48690" y="13778"/>
                  </a:lnTo>
                  <a:lnTo>
                    <a:pt x="40723" y="3680"/>
                  </a:lnTo>
                  <a:lnTo>
                    <a:pt x="28498" y="0"/>
                  </a:lnTo>
                  <a:lnTo>
                    <a:pt x="20053" y="12509"/>
                  </a:lnTo>
                  <a:lnTo>
                    <a:pt x="33172" y="12509"/>
                  </a:lnTo>
                  <a:lnTo>
                    <a:pt x="37249" y="19735"/>
                  </a:lnTo>
                  <a:lnTo>
                    <a:pt x="37096" y="31965"/>
                  </a:lnTo>
                  <a:lnTo>
                    <a:pt x="16446" y="31965"/>
                  </a:lnTo>
                  <a:lnTo>
                    <a:pt x="16294" y="43827"/>
                  </a:lnTo>
                  <a:lnTo>
                    <a:pt x="52120" y="43827"/>
                  </a:lnTo>
                  <a:lnTo>
                    <a:pt x="52603" y="39293"/>
                  </a:lnTo>
                  <a:lnTo>
                    <a:pt x="52603" y="34912"/>
                  </a:lnTo>
                  <a:lnTo>
                    <a:pt x="52349" y="2887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70" name="object 670"/>
            <p:cNvSpPr/>
            <p:nvPr/>
          </p:nvSpPr>
          <p:spPr>
            <a:xfrm>
              <a:off x="5856240" y="2341631"/>
              <a:ext cx="40576" cy="96088"/>
            </a:xfrm>
            <a:custGeom>
              <a:avLst/>
              <a:gdLst/>
              <a:ahLst/>
              <a:cxnLst/>
              <a:rect l="l" t="t" r="r" b="b"/>
              <a:pathLst>
                <a:path w="40576" h="96088">
                  <a:moveTo>
                    <a:pt x="25831" y="18884"/>
                  </a:moveTo>
                  <a:lnTo>
                    <a:pt x="25831" y="0"/>
                  </a:lnTo>
                  <a:lnTo>
                    <a:pt x="9080" y="5753"/>
                  </a:lnTo>
                  <a:lnTo>
                    <a:pt x="9080" y="18884"/>
                  </a:lnTo>
                  <a:lnTo>
                    <a:pt x="0" y="18884"/>
                  </a:lnTo>
                  <a:lnTo>
                    <a:pt x="0" y="31115"/>
                  </a:lnTo>
                  <a:lnTo>
                    <a:pt x="9080" y="31115"/>
                  </a:lnTo>
                  <a:lnTo>
                    <a:pt x="9080" y="82016"/>
                  </a:lnTo>
                  <a:lnTo>
                    <a:pt x="10947" y="87668"/>
                  </a:lnTo>
                  <a:lnTo>
                    <a:pt x="14706" y="91414"/>
                  </a:lnTo>
                  <a:lnTo>
                    <a:pt x="17995" y="94678"/>
                  </a:lnTo>
                  <a:lnTo>
                    <a:pt x="22898" y="96088"/>
                  </a:lnTo>
                  <a:lnTo>
                    <a:pt x="32867" y="96088"/>
                  </a:lnTo>
                  <a:lnTo>
                    <a:pt x="36601" y="95656"/>
                  </a:lnTo>
                  <a:lnTo>
                    <a:pt x="39154" y="94843"/>
                  </a:lnTo>
                  <a:lnTo>
                    <a:pt x="38823" y="81876"/>
                  </a:lnTo>
                  <a:lnTo>
                    <a:pt x="37134" y="82156"/>
                  </a:lnTo>
                  <a:lnTo>
                    <a:pt x="33629" y="82346"/>
                  </a:lnTo>
                  <a:lnTo>
                    <a:pt x="29438" y="82346"/>
                  </a:lnTo>
                  <a:lnTo>
                    <a:pt x="25831" y="80010"/>
                  </a:lnTo>
                  <a:lnTo>
                    <a:pt x="25831" y="31115"/>
                  </a:lnTo>
                  <a:lnTo>
                    <a:pt x="40576" y="31115"/>
                  </a:lnTo>
                  <a:lnTo>
                    <a:pt x="40576" y="18884"/>
                  </a:lnTo>
                  <a:lnTo>
                    <a:pt x="25831" y="18884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71" name="object 671"/>
            <p:cNvSpPr/>
            <p:nvPr/>
          </p:nvSpPr>
          <p:spPr>
            <a:xfrm>
              <a:off x="5901857" y="2359283"/>
              <a:ext cx="51650" cy="78752"/>
            </a:xfrm>
            <a:custGeom>
              <a:avLst/>
              <a:gdLst/>
              <a:ahLst/>
              <a:cxnLst/>
              <a:rect l="l" t="t" r="r" b="b"/>
              <a:pathLst>
                <a:path w="51650" h="78752">
                  <a:moveTo>
                    <a:pt x="3771" y="41985"/>
                  </a:moveTo>
                  <a:lnTo>
                    <a:pt x="0" y="56222"/>
                  </a:lnTo>
                  <a:lnTo>
                    <a:pt x="483" y="61642"/>
                  </a:lnTo>
                  <a:lnTo>
                    <a:pt x="7032" y="74073"/>
                  </a:lnTo>
                  <a:lnTo>
                    <a:pt x="19215" y="78752"/>
                  </a:lnTo>
                  <a:lnTo>
                    <a:pt x="25768" y="78752"/>
                  </a:lnTo>
                  <a:lnTo>
                    <a:pt x="31419" y="75628"/>
                  </a:lnTo>
                  <a:lnTo>
                    <a:pt x="32385" y="63423"/>
                  </a:lnTo>
                  <a:lnTo>
                    <a:pt x="28321" y="66230"/>
                  </a:lnTo>
                  <a:lnTo>
                    <a:pt x="20485" y="66230"/>
                  </a:lnTo>
                  <a:lnTo>
                    <a:pt x="15951" y="63131"/>
                  </a:lnTo>
                  <a:lnTo>
                    <a:pt x="13547" y="32962"/>
                  </a:lnTo>
                  <a:lnTo>
                    <a:pt x="3771" y="41985"/>
                  </a:lnTo>
                  <a:close/>
                </a:path>
                <a:path w="51650" h="78752">
                  <a:moveTo>
                    <a:pt x="15951" y="41173"/>
                  </a:moveTo>
                  <a:lnTo>
                    <a:pt x="27673" y="39471"/>
                  </a:lnTo>
                  <a:lnTo>
                    <a:pt x="34239" y="39293"/>
                  </a:lnTo>
                  <a:lnTo>
                    <a:pt x="34239" y="53543"/>
                  </a:lnTo>
                  <a:lnTo>
                    <a:pt x="33794" y="57480"/>
                  </a:lnTo>
                  <a:lnTo>
                    <a:pt x="32385" y="63423"/>
                  </a:lnTo>
                  <a:lnTo>
                    <a:pt x="31419" y="75628"/>
                  </a:lnTo>
                  <a:lnTo>
                    <a:pt x="35344" y="69722"/>
                  </a:lnTo>
                  <a:lnTo>
                    <a:pt x="35661" y="69722"/>
                  </a:lnTo>
                  <a:lnTo>
                    <a:pt x="36601" y="77508"/>
                  </a:lnTo>
                  <a:lnTo>
                    <a:pt x="51650" y="77508"/>
                  </a:lnTo>
                  <a:lnTo>
                    <a:pt x="50863" y="72504"/>
                  </a:lnTo>
                  <a:lnTo>
                    <a:pt x="50723" y="66103"/>
                  </a:lnTo>
                  <a:lnTo>
                    <a:pt x="50719" y="28973"/>
                  </a:lnTo>
                  <a:lnTo>
                    <a:pt x="48542" y="14380"/>
                  </a:lnTo>
                  <a:lnTo>
                    <a:pt x="40966" y="3970"/>
                  </a:lnTo>
                  <a:lnTo>
                    <a:pt x="25946" y="0"/>
                  </a:lnTo>
                  <a:lnTo>
                    <a:pt x="16738" y="0"/>
                  </a:lnTo>
                  <a:lnTo>
                    <a:pt x="8712" y="3124"/>
                  </a:lnTo>
                  <a:lnTo>
                    <a:pt x="4965" y="5486"/>
                  </a:lnTo>
                  <a:lnTo>
                    <a:pt x="8089" y="16916"/>
                  </a:lnTo>
                  <a:lnTo>
                    <a:pt x="12331" y="14249"/>
                  </a:lnTo>
                  <a:lnTo>
                    <a:pt x="16878" y="12687"/>
                  </a:lnTo>
                  <a:lnTo>
                    <a:pt x="30670" y="12687"/>
                  </a:lnTo>
                  <a:lnTo>
                    <a:pt x="33794" y="18313"/>
                  </a:lnTo>
                  <a:lnTo>
                    <a:pt x="33794" y="28181"/>
                  </a:lnTo>
                  <a:lnTo>
                    <a:pt x="27022" y="28684"/>
                  </a:lnTo>
                  <a:lnTo>
                    <a:pt x="13547" y="32962"/>
                  </a:lnTo>
                  <a:lnTo>
                    <a:pt x="15951" y="63131"/>
                  </a:lnTo>
                  <a:lnTo>
                    <a:pt x="15951" y="4117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72" name="object 672"/>
            <p:cNvSpPr/>
            <p:nvPr/>
          </p:nvSpPr>
          <p:spPr>
            <a:xfrm>
              <a:off x="5966640" y="2359288"/>
              <a:ext cx="34963" cy="77495"/>
            </a:xfrm>
            <a:custGeom>
              <a:avLst/>
              <a:gdLst/>
              <a:ahLst/>
              <a:cxnLst/>
              <a:rect l="l" t="t" r="r" b="b"/>
              <a:pathLst>
                <a:path w="34963" h="77495">
                  <a:moveTo>
                    <a:pt x="16014" y="12839"/>
                  </a:moveTo>
                  <a:lnTo>
                    <a:pt x="15557" y="12839"/>
                  </a:lnTo>
                  <a:lnTo>
                    <a:pt x="14617" y="1231"/>
                  </a:lnTo>
                  <a:lnTo>
                    <a:pt x="0" y="1231"/>
                  </a:lnTo>
                  <a:lnTo>
                    <a:pt x="177" y="7861"/>
                  </a:lnTo>
                  <a:lnTo>
                    <a:pt x="647" y="15659"/>
                  </a:lnTo>
                  <a:lnTo>
                    <a:pt x="647" y="77495"/>
                  </a:lnTo>
                  <a:lnTo>
                    <a:pt x="17411" y="77495"/>
                  </a:lnTo>
                  <a:lnTo>
                    <a:pt x="17411" y="34264"/>
                  </a:lnTo>
                  <a:lnTo>
                    <a:pt x="18033" y="29895"/>
                  </a:lnTo>
                  <a:lnTo>
                    <a:pt x="19748" y="21615"/>
                  </a:lnTo>
                  <a:lnTo>
                    <a:pt x="25717" y="16738"/>
                  </a:lnTo>
                  <a:lnTo>
                    <a:pt x="31508" y="16738"/>
                  </a:lnTo>
                  <a:lnTo>
                    <a:pt x="34963" y="17043"/>
                  </a:lnTo>
                  <a:lnTo>
                    <a:pt x="34963" y="304"/>
                  </a:lnTo>
                  <a:lnTo>
                    <a:pt x="31508" y="0"/>
                  </a:lnTo>
                  <a:lnTo>
                    <a:pt x="25260" y="0"/>
                  </a:lnTo>
                  <a:lnTo>
                    <a:pt x="18986" y="4991"/>
                  </a:lnTo>
                  <a:lnTo>
                    <a:pt x="16014" y="1283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73" name="object 673"/>
            <p:cNvSpPr/>
            <p:nvPr/>
          </p:nvSpPr>
          <p:spPr>
            <a:xfrm>
              <a:off x="6008484" y="2330954"/>
              <a:ext cx="18173" cy="105829"/>
            </a:xfrm>
            <a:custGeom>
              <a:avLst/>
              <a:gdLst/>
              <a:ahLst/>
              <a:cxnLst/>
              <a:rect l="l" t="t" r="r" b="b"/>
              <a:pathLst>
                <a:path w="18173" h="105829">
                  <a:moveTo>
                    <a:pt x="203" y="9728"/>
                  </a:moveTo>
                  <a:lnTo>
                    <a:pt x="0" y="15328"/>
                  </a:lnTo>
                  <a:lnTo>
                    <a:pt x="3987" y="19253"/>
                  </a:lnTo>
                  <a:lnTo>
                    <a:pt x="14249" y="19253"/>
                  </a:lnTo>
                  <a:lnTo>
                    <a:pt x="18173" y="15328"/>
                  </a:lnTo>
                  <a:lnTo>
                    <a:pt x="18059" y="3771"/>
                  </a:lnTo>
                  <a:lnTo>
                    <a:pt x="14249" y="0"/>
                  </a:lnTo>
                  <a:lnTo>
                    <a:pt x="4127" y="0"/>
                  </a:lnTo>
                  <a:lnTo>
                    <a:pt x="0" y="3771"/>
                  </a:lnTo>
                  <a:lnTo>
                    <a:pt x="203" y="9728"/>
                  </a:lnTo>
                  <a:close/>
                </a:path>
                <a:path w="18173" h="105829">
                  <a:moveTo>
                    <a:pt x="825" y="29565"/>
                  </a:moveTo>
                  <a:lnTo>
                    <a:pt x="825" y="105829"/>
                  </a:lnTo>
                  <a:lnTo>
                    <a:pt x="17589" y="105829"/>
                  </a:lnTo>
                  <a:lnTo>
                    <a:pt x="17589" y="29565"/>
                  </a:lnTo>
                  <a:lnTo>
                    <a:pt x="825" y="29565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74" name="object 674"/>
            <p:cNvSpPr/>
            <p:nvPr/>
          </p:nvSpPr>
          <p:spPr>
            <a:xfrm>
              <a:off x="6036409" y="2359283"/>
              <a:ext cx="51650" cy="78752"/>
            </a:xfrm>
            <a:custGeom>
              <a:avLst/>
              <a:gdLst/>
              <a:ahLst/>
              <a:cxnLst/>
              <a:rect l="l" t="t" r="r" b="b"/>
              <a:pathLst>
                <a:path w="51650" h="78752">
                  <a:moveTo>
                    <a:pt x="3769" y="41987"/>
                  </a:moveTo>
                  <a:lnTo>
                    <a:pt x="0" y="56222"/>
                  </a:lnTo>
                  <a:lnTo>
                    <a:pt x="493" y="61676"/>
                  </a:lnTo>
                  <a:lnTo>
                    <a:pt x="7079" y="74083"/>
                  </a:lnTo>
                  <a:lnTo>
                    <a:pt x="19265" y="78752"/>
                  </a:lnTo>
                  <a:lnTo>
                    <a:pt x="25857" y="78752"/>
                  </a:lnTo>
                  <a:lnTo>
                    <a:pt x="31483" y="75628"/>
                  </a:lnTo>
                  <a:lnTo>
                    <a:pt x="32385" y="63423"/>
                  </a:lnTo>
                  <a:lnTo>
                    <a:pt x="28333" y="66230"/>
                  </a:lnTo>
                  <a:lnTo>
                    <a:pt x="20523" y="66230"/>
                  </a:lnTo>
                  <a:lnTo>
                    <a:pt x="15951" y="63131"/>
                  </a:lnTo>
                  <a:lnTo>
                    <a:pt x="13544" y="32965"/>
                  </a:lnTo>
                  <a:lnTo>
                    <a:pt x="3769" y="41987"/>
                  </a:lnTo>
                  <a:close/>
                </a:path>
                <a:path w="51650" h="78752">
                  <a:moveTo>
                    <a:pt x="15951" y="41173"/>
                  </a:moveTo>
                  <a:lnTo>
                    <a:pt x="27698" y="39471"/>
                  </a:lnTo>
                  <a:lnTo>
                    <a:pt x="34277" y="39293"/>
                  </a:lnTo>
                  <a:lnTo>
                    <a:pt x="34277" y="53543"/>
                  </a:lnTo>
                  <a:lnTo>
                    <a:pt x="33807" y="57480"/>
                  </a:lnTo>
                  <a:lnTo>
                    <a:pt x="32385" y="63423"/>
                  </a:lnTo>
                  <a:lnTo>
                    <a:pt x="31483" y="75628"/>
                  </a:lnTo>
                  <a:lnTo>
                    <a:pt x="35369" y="69722"/>
                  </a:lnTo>
                  <a:lnTo>
                    <a:pt x="35674" y="69722"/>
                  </a:lnTo>
                  <a:lnTo>
                    <a:pt x="36652" y="77508"/>
                  </a:lnTo>
                  <a:lnTo>
                    <a:pt x="51650" y="77508"/>
                  </a:lnTo>
                  <a:lnTo>
                    <a:pt x="50901" y="72504"/>
                  </a:lnTo>
                  <a:lnTo>
                    <a:pt x="50723" y="66103"/>
                  </a:lnTo>
                  <a:lnTo>
                    <a:pt x="50720" y="29013"/>
                  </a:lnTo>
                  <a:lnTo>
                    <a:pt x="48552" y="14401"/>
                  </a:lnTo>
                  <a:lnTo>
                    <a:pt x="40991" y="3977"/>
                  </a:lnTo>
                  <a:lnTo>
                    <a:pt x="25996" y="0"/>
                  </a:lnTo>
                  <a:lnTo>
                    <a:pt x="16738" y="0"/>
                  </a:lnTo>
                  <a:lnTo>
                    <a:pt x="8763" y="3124"/>
                  </a:lnTo>
                  <a:lnTo>
                    <a:pt x="4991" y="5486"/>
                  </a:lnTo>
                  <a:lnTo>
                    <a:pt x="8140" y="16916"/>
                  </a:lnTo>
                  <a:lnTo>
                    <a:pt x="12357" y="14249"/>
                  </a:lnTo>
                  <a:lnTo>
                    <a:pt x="16916" y="12687"/>
                  </a:lnTo>
                  <a:lnTo>
                    <a:pt x="30670" y="12687"/>
                  </a:lnTo>
                  <a:lnTo>
                    <a:pt x="33807" y="18313"/>
                  </a:lnTo>
                  <a:lnTo>
                    <a:pt x="33807" y="28181"/>
                  </a:lnTo>
                  <a:lnTo>
                    <a:pt x="27020" y="28686"/>
                  </a:lnTo>
                  <a:lnTo>
                    <a:pt x="13544" y="32965"/>
                  </a:lnTo>
                  <a:lnTo>
                    <a:pt x="15951" y="63131"/>
                  </a:lnTo>
                  <a:lnTo>
                    <a:pt x="15951" y="4117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75" name="object 675"/>
            <p:cNvSpPr/>
            <p:nvPr/>
          </p:nvSpPr>
          <p:spPr>
            <a:xfrm>
              <a:off x="6122887" y="2328470"/>
              <a:ext cx="36944" cy="109575"/>
            </a:xfrm>
            <a:custGeom>
              <a:avLst/>
              <a:gdLst/>
              <a:ahLst/>
              <a:cxnLst/>
              <a:rect l="l" t="t" r="r" b="b"/>
              <a:pathLst>
                <a:path w="36944" h="109575">
                  <a:moveTo>
                    <a:pt x="36334" y="104724"/>
                  </a:moveTo>
                  <a:lnTo>
                    <a:pt x="36944" y="86398"/>
                  </a:lnTo>
                  <a:lnTo>
                    <a:pt x="34937" y="94081"/>
                  </a:lnTo>
                  <a:lnTo>
                    <a:pt x="31013" y="95808"/>
                  </a:lnTo>
                  <a:lnTo>
                    <a:pt x="30530" y="109575"/>
                  </a:lnTo>
                  <a:lnTo>
                    <a:pt x="36334" y="104724"/>
                  </a:lnTo>
                  <a:close/>
                </a:path>
                <a:path w="36944" h="109575">
                  <a:moveTo>
                    <a:pt x="54482" y="102539"/>
                  </a:moveTo>
                  <a:lnTo>
                    <a:pt x="54178" y="93941"/>
                  </a:lnTo>
                  <a:lnTo>
                    <a:pt x="54178" y="0"/>
                  </a:lnTo>
                  <a:lnTo>
                    <a:pt x="37591" y="0"/>
                  </a:lnTo>
                  <a:lnTo>
                    <a:pt x="37591" y="39116"/>
                  </a:lnTo>
                  <a:lnTo>
                    <a:pt x="37287" y="39116"/>
                  </a:lnTo>
                  <a:lnTo>
                    <a:pt x="34785" y="33807"/>
                  </a:lnTo>
                  <a:lnTo>
                    <a:pt x="30264" y="30810"/>
                  </a:lnTo>
                  <a:lnTo>
                    <a:pt x="23964" y="30810"/>
                  </a:lnTo>
                  <a:lnTo>
                    <a:pt x="17527" y="32023"/>
                  </a:lnTo>
                  <a:lnTo>
                    <a:pt x="8683" y="38758"/>
                  </a:lnTo>
                  <a:lnTo>
                    <a:pt x="2394" y="51512"/>
                  </a:lnTo>
                  <a:lnTo>
                    <a:pt x="0" y="70421"/>
                  </a:lnTo>
                  <a:lnTo>
                    <a:pt x="653" y="81096"/>
                  </a:lnTo>
                  <a:lnTo>
                    <a:pt x="4718" y="96125"/>
                  </a:lnTo>
                  <a:lnTo>
                    <a:pt x="12309" y="106014"/>
                  </a:lnTo>
                  <a:lnTo>
                    <a:pt x="23202" y="109575"/>
                  </a:lnTo>
                  <a:lnTo>
                    <a:pt x="30530" y="109575"/>
                  </a:lnTo>
                  <a:lnTo>
                    <a:pt x="31013" y="95808"/>
                  </a:lnTo>
                  <a:lnTo>
                    <a:pt x="27851" y="95808"/>
                  </a:lnTo>
                  <a:lnTo>
                    <a:pt x="26242" y="95626"/>
                  </a:lnTo>
                  <a:lnTo>
                    <a:pt x="19237" y="87868"/>
                  </a:lnTo>
                  <a:lnTo>
                    <a:pt x="16763" y="70561"/>
                  </a:lnTo>
                  <a:lnTo>
                    <a:pt x="16840" y="66889"/>
                  </a:lnTo>
                  <a:lnTo>
                    <a:pt x="19833" y="51477"/>
                  </a:lnTo>
                  <a:lnTo>
                    <a:pt x="28206" y="45059"/>
                  </a:lnTo>
                  <a:lnTo>
                    <a:pt x="33223" y="45059"/>
                  </a:lnTo>
                  <a:lnTo>
                    <a:pt x="36664" y="50406"/>
                  </a:lnTo>
                  <a:lnTo>
                    <a:pt x="37287" y="56489"/>
                  </a:lnTo>
                  <a:lnTo>
                    <a:pt x="37591" y="58077"/>
                  </a:lnTo>
                  <a:lnTo>
                    <a:pt x="37591" y="83248"/>
                  </a:lnTo>
                  <a:lnTo>
                    <a:pt x="36944" y="86398"/>
                  </a:lnTo>
                  <a:lnTo>
                    <a:pt x="36334" y="104724"/>
                  </a:lnTo>
                  <a:lnTo>
                    <a:pt x="38988" y="99250"/>
                  </a:lnTo>
                  <a:lnTo>
                    <a:pt x="39471" y="99250"/>
                  </a:lnTo>
                  <a:lnTo>
                    <a:pt x="40398" y="108318"/>
                  </a:lnTo>
                  <a:lnTo>
                    <a:pt x="54800" y="108318"/>
                  </a:lnTo>
                  <a:lnTo>
                    <a:pt x="54482" y="10253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76" name="object 676"/>
            <p:cNvSpPr/>
            <p:nvPr/>
          </p:nvSpPr>
          <p:spPr>
            <a:xfrm>
              <a:off x="6188693" y="2359287"/>
              <a:ext cx="52603" cy="78435"/>
            </a:xfrm>
            <a:custGeom>
              <a:avLst/>
              <a:gdLst/>
              <a:ahLst/>
              <a:cxnLst/>
              <a:rect l="l" t="t" r="r" b="b"/>
              <a:pathLst>
                <a:path w="52603" h="78435">
                  <a:moveTo>
                    <a:pt x="0" y="40563"/>
                  </a:moveTo>
                  <a:lnTo>
                    <a:pt x="1436" y="54376"/>
                  </a:lnTo>
                  <a:lnTo>
                    <a:pt x="7032" y="67398"/>
                  </a:lnTo>
                  <a:lnTo>
                    <a:pt x="16681" y="75590"/>
                  </a:lnTo>
                  <a:lnTo>
                    <a:pt x="30200" y="78435"/>
                  </a:lnTo>
                  <a:lnTo>
                    <a:pt x="37261" y="78435"/>
                  </a:lnTo>
                  <a:lnTo>
                    <a:pt x="44627" y="77012"/>
                  </a:lnTo>
                  <a:lnTo>
                    <a:pt x="49301" y="74828"/>
                  </a:lnTo>
                  <a:lnTo>
                    <a:pt x="46977" y="62801"/>
                  </a:lnTo>
                  <a:lnTo>
                    <a:pt x="43535" y="64363"/>
                  </a:lnTo>
                  <a:lnTo>
                    <a:pt x="38823" y="65620"/>
                  </a:lnTo>
                  <a:lnTo>
                    <a:pt x="31154" y="65519"/>
                  </a:lnTo>
                  <a:lnTo>
                    <a:pt x="20774" y="60263"/>
                  </a:lnTo>
                  <a:lnTo>
                    <a:pt x="16255" y="43827"/>
                  </a:lnTo>
                  <a:lnTo>
                    <a:pt x="16433" y="31965"/>
                  </a:lnTo>
                  <a:lnTo>
                    <a:pt x="16738" y="23012"/>
                  </a:lnTo>
                  <a:lnTo>
                    <a:pt x="20065" y="12509"/>
                  </a:lnTo>
                  <a:lnTo>
                    <a:pt x="28498" y="0"/>
                  </a:lnTo>
                  <a:lnTo>
                    <a:pt x="17952" y="2397"/>
                  </a:lnTo>
                  <a:lnTo>
                    <a:pt x="8530" y="10310"/>
                  </a:lnTo>
                  <a:lnTo>
                    <a:pt x="2270" y="23216"/>
                  </a:lnTo>
                  <a:lnTo>
                    <a:pt x="0" y="40563"/>
                  </a:lnTo>
                  <a:close/>
                </a:path>
                <a:path w="52603" h="78435">
                  <a:moveTo>
                    <a:pt x="52349" y="28879"/>
                  </a:moveTo>
                  <a:lnTo>
                    <a:pt x="48687" y="13778"/>
                  </a:lnTo>
                  <a:lnTo>
                    <a:pt x="40717" y="3680"/>
                  </a:lnTo>
                  <a:lnTo>
                    <a:pt x="28498" y="0"/>
                  </a:lnTo>
                  <a:lnTo>
                    <a:pt x="20065" y="12509"/>
                  </a:lnTo>
                  <a:lnTo>
                    <a:pt x="33172" y="12509"/>
                  </a:lnTo>
                  <a:lnTo>
                    <a:pt x="37261" y="19735"/>
                  </a:lnTo>
                  <a:lnTo>
                    <a:pt x="37096" y="31965"/>
                  </a:lnTo>
                  <a:lnTo>
                    <a:pt x="16433" y="31965"/>
                  </a:lnTo>
                  <a:lnTo>
                    <a:pt x="16255" y="43827"/>
                  </a:lnTo>
                  <a:lnTo>
                    <a:pt x="52120" y="43827"/>
                  </a:lnTo>
                  <a:lnTo>
                    <a:pt x="52603" y="39293"/>
                  </a:lnTo>
                  <a:lnTo>
                    <a:pt x="52603" y="34912"/>
                  </a:lnTo>
                  <a:lnTo>
                    <a:pt x="52349" y="2887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77" name="object 677"/>
            <p:cNvSpPr/>
            <p:nvPr/>
          </p:nvSpPr>
          <p:spPr>
            <a:xfrm>
              <a:off x="6278153" y="2331287"/>
              <a:ext cx="45262" cy="105498"/>
            </a:xfrm>
            <a:custGeom>
              <a:avLst/>
              <a:gdLst/>
              <a:ahLst/>
              <a:cxnLst/>
              <a:rect l="l" t="t" r="r" b="b"/>
              <a:pathLst>
                <a:path w="45262" h="105498">
                  <a:moveTo>
                    <a:pt x="16763" y="90944"/>
                  </a:moveTo>
                  <a:lnTo>
                    <a:pt x="16763" y="57442"/>
                  </a:lnTo>
                  <a:lnTo>
                    <a:pt x="41795" y="57442"/>
                  </a:lnTo>
                  <a:lnTo>
                    <a:pt x="41795" y="43510"/>
                  </a:lnTo>
                  <a:lnTo>
                    <a:pt x="16763" y="43510"/>
                  </a:lnTo>
                  <a:lnTo>
                    <a:pt x="16763" y="14554"/>
                  </a:lnTo>
                  <a:lnTo>
                    <a:pt x="43395" y="14554"/>
                  </a:lnTo>
                  <a:lnTo>
                    <a:pt x="43395" y="0"/>
                  </a:lnTo>
                  <a:lnTo>
                    <a:pt x="0" y="0"/>
                  </a:lnTo>
                  <a:lnTo>
                    <a:pt x="0" y="105498"/>
                  </a:lnTo>
                  <a:lnTo>
                    <a:pt x="45262" y="105498"/>
                  </a:lnTo>
                  <a:lnTo>
                    <a:pt x="45262" y="90944"/>
                  </a:lnTo>
                  <a:lnTo>
                    <a:pt x="16763" y="90944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78" name="object 678"/>
            <p:cNvSpPr/>
            <p:nvPr/>
          </p:nvSpPr>
          <p:spPr>
            <a:xfrm>
              <a:off x="6330179" y="2359292"/>
              <a:ext cx="41478" cy="78422"/>
            </a:xfrm>
            <a:custGeom>
              <a:avLst/>
              <a:gdLst/>
              <a:ahLst/>
              <a:cxnLst/>
              <a:rect l="l" t="t" r="r" b="b"/>
              <a:pathLst>
                <a:path w="41478" h="78422">
                  <a:moveTo>
                    <a:pt x="25336" y="12827"/>
                  </a:moveTo>
                  <a:lnTo>
                    <a:pt x="29451" y="12827"/>
                  </a:lnTo>
                  <a:lnTo>
                    <a:pt x="32880" y="14236"/>
                  </a:lnTo>
                  <a:lnTo>
                    <a:pt x="35826" y="16116"/>
                  </a:lnTo>
                  <a:lnTo>
                    <a:pt x="39293" y="3759"/>
                  </a:lnTo>
                  <a:lnTo>
                    <a:pt x="35521" y="1714"/>
                  </a:lnTo>
                  <a:lnTo>
                    <a:pt x="30835" y="0"/>
                  </a:lnTo>
                  <a:lnTo>
                    <a:pt x="24561" y="0"/>
                  </a:lnTo>
                  <a:lnTo>
                    <a:pt x="16152" y="1364"/>
                  </a:lnTo>
                  <a:lnTo>
                    <a:pt x="5323" y="9440"/>
                  </a:lnTo>
                  <a:lnTo>
                    <a:pt x="1257" y="22847"/>
                  </a:lnTo>
                  <a:lnTo>
                    <a:pt x="1289" y="24000"/>
                  </a:lnTo>
                  <a:lnTo>
                    <a:pt x="5157" y="34649"/>
                  </a:lnTo>
                  <a:lnTo>
                    <a:pt x="16764" y="44627"/>
                  </a:lnTo>
                  <a:lnTo>
                    <a:pt x="23774" y="49174"/>
                  </a:lnTo>
                  <a:lnTo>
                    <a:pt x="25984" y="52311"/>
                  </a:lnTo>
                  <a:lnTo>
                    <a:pt x="25984" y="62484"/>
                  </a:lnTo>
                  <a:lnTo>
                    <a:pt x="22364" y="65786"/>
                  </a:lnTo>
                  <a:lnTo>
                    <a:pt x="11455" y="65786"/>
                  </a:lnTo>
                  <a:lnTo>
                    <a:pt x="6108" y="63588"/>
                  </a:lnTo>
                  <a:lnTo>
                    <a:pt x="3263" y="61696"/>
                  </a:lnTo>
                  <a:lnTo>
                    <a:pt x="0" y="74041"/>
                  </a:lnTo>
                  <a:lnTo>
                    <a:pt x="3429" y="76720"/>
                  </a:lnTo>
                  <a:lnTo>
                    <a:pt x="10350" y="78422"/>
                  </a:lnTo>
                  <a:lnTo>
                    <a:pt x="16294" y="78422"/>
                  </a:lnTo>
                  <a:lnTo>
                    <a:pt x="26738" y="76790"/>
                  </a:lnTo>
                  <a:lnTo>
                    <a:pt x="37433" y="69019"/>
                  </a:lnTo>
                  <a:lnTo>
                    <a:pt x="41478" y="54965"/>
                  </a:lnTo>
                  <a:lnTo>
                    <a:pt x="41365" y="52639"/>
                  </a:lnTo>
                  <a:lnTo>
                    <a:pt x="36852" y="41272"/>
                  </a:lnTo>
                  <a:lnTo>
                    <a:pt x="25984" y="31965"/>
                  </a:lnTo>
                  <a:lnTo>
                    <a:pt x="18592" y="27254"/>
                  </a:lnTo>
                  <a:lnTo>
                    <a:pt x="16764" y="24917"/>
                  </a:lnTo>
                  <a:lnTo>
                    <a:pt x="16764" y="16611"/>
                  </a:lnTo>
                  <a:lnTo>
                    <a:pt x="19558" y="12827"/>
                  </a:lnTo>
                  <a:lnTo>
                    <a:pt x="25336" y="12827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79" name="object 679"/>
            <p:cNvSpPr/>
            <p:nvPr/>
          </p:nvSpPr>
          <p:spPr>
            <a:xfrm>
              <a:off x="6376419" y="2341631"/>
              <a:ext cx="40525" cy="96088"/>
            </a:xfrm>
            <a:custGeom>
              <a:avLst/>
              <a:gdLst/>
              <a:ahLst/>
              <a:cxnLst/>
              <a:rect l="l" t="t" r="r" b="b"/>
              <a:pathLst>
                <a:path w="40525" h="96088">
                  <a:moveTo>
                    <a:pt x="25831" y="18884"/>
                  </a:moveTo>
                  <a:lnTo>
                    <a:pt x="25831" y="0"/>
                  </a:lnTo>
                  <a:lnTo>
                    <a:pt x="9093" y="5753"/>
                  </a:lnTo>
                  <a:lnTo>
                    <a:pt x="9093" y="18884"/>
                  </a:lnTo>
                  <a:lnTo>
                    <a:pt x="0" y="18884"/>
                  </a:lnTo>
                  <a:lnTo>
                    <a:pt x="0" y="31115"/>
                  </a:lnTo>
                  <a:lnTo>
                    <a:pt x="9093" y="31115"/>
                  </a:lnTo>
                  <a:lnTo>
                    <a:pt x="9093" y="82016"/>
                  </a:lnTo>
                  <a:lnTo>
                    <a:pt x="10947" y="87668"/>
                  </a:lnTo>
                  <a:lnTo>
                    <a:pt x="14693" y="91414"/>
                  </a:lnTo>
                  <a:lnTo>
                    <a:pt x="17995" y="94678"/>
                  </a:lnTo>
                  <a:lnTo>
                    <a:pt x="22821" y="96088"/>
                  </a:lnTo>
                  <a:lnTo>
                    <a:pt x="32867" y="96088"/>
                  </a:lnTo>
                  <a:lnTo>
                    <a:pt x="36652" y="95656"/>
                  </a:lnTo>
                  <a:lnTo>
                    <a:pt x="39141" y="94843"/>
                  </a:lnTo>
                  <a:lnTo>
                    <a:pt x="38823" y="81876"/>
                  </a:lnTo>
                  <a:lnTo>
                    <a:pt x="37109" y="82156"/>
                  </a:lnTo>
                  <a:lnTo>
                    <a:pt x="33629" y="82346"/>
                  </a:lnTo>
                  <a:lnTo>
                    <a:pt x="29400" y="82346"/>
                  </a:lnTo>
                  <a:lnTo>
                    <a:pt x="25831" y="80010"/>
                  </a:lnTo>
                  <a:lnTo>
                    <a:pt x="25831" y="31115"/>
                  </a:lnTo>
                  <a:lnTo>
                    <a:pt x="40525" y="31115"/>
                  </a:lnTo>
                  <a:lnTo>
                    <a:pt x="40525" y="18884"/>
                  </a:lnTo>
                  <a:lnTo>
                    <a:pt x="25831" y="18884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80" name="object 680"/>
            <p:cNvSpPr/>
            <p:nvPr/>
          </p:nvSpPr>
          <p:spPr>
            <a:xfrm>
              <a:off x="6421997" y="2359283"/>
              <a:ext cx="51663" cy="78752"/>
            </a:xfrm>
            <a:custGeom>
              <a:avLst/>
              <a:gdLst/>
              <a:ahLst/>
              <a:cxnLst/>
              <a:rect l="l" t="t" r="r" b="b"/>
              <a:pathLst>
                <a:path w="51663" h="78752">
                  <a:moveTo>
                    <a:pt x="3768" y="41990"/>
                  </a:moveTo>
                  <a:lnTo>
                    <a:pt x="0" y="56222"/>
                  </a:lnTo>
                  <a:lnTo>
                    <a:pt x="494" y="61676"/>
                  </a:lnTo>
                  <a:lnTo>
                    <a:pt x="7090" y="74083"/>
                  </a:lnTo>
                  <a:lnTo>
                    <a:pt x="19265" y="78752"/>
                  </a:lnTo>
                  <a:lnTo>
                    <a:pt x="25819" y="78752"/>
                  </a:lnTo>
                  <a:lnTo>
                    <a:pt x="31483" y="75628"/>
                  </a:lnTo>
                  <a:lnTo>
                    <a:pt x="32410" y="63423"/>
                  </a:lnTo>
                  <a:lnTo>
                    <a:pt x="28346" y="66230"/>
                  </a:lnTo>
                  <a:lnTo>
                    <a:pt x="20510" y="66230"/>
                  </a:lnTo>
                  <a:lnTo>
                    <a:pt x="15976" y="63131"/>
                  </a:lnTo>
                  <a:lnTo>
                    <a:pt x="13541" y="32968"/>
                  </a:lnTo>
                  <a:lnTo>
                    <a:pt x="3768" y="41990"/>
                  </a:lnTo>
                  <a:close/>
                </a:path>
                <a:path w="51663" h="78752">
                  <a:moveTo>
                    <a:pt x="15976" y="41173"/>
                  </a:moveTo>
                  <a:lnTo>
                    <a:pt x="27711" y="39471"/>
                  </a:lnTo>
                  <a:lnTo>
                    <a:pt x="34289" y="39293"/>
                  </a:lnTo>
                  <a:lnTo>
                    <a:pt x="34289" y="53543"/>
                  </a:lnTo>
                  <a:lnTo>
                    <a:pt x="33820" y="57480"/>
                  </a:lnTo>
                  <a:lnTo>
                    <a:pt x="32410" y="63423"/>
                  </a:lnTo>
                  <a:lnTo>
                    <a:pt x="31483" y="75628"/>
                  </a:lnTo>
                  <a:lnTo>
                    <a:pt x="35394" y="69722"/>
                  </a:lnTo>
                  <a:lnTo>
                    <a:pt x="35699" y="69722"/>
                  </a:lnTo>
                  <a:lnTo>
                    <a:pt x="36639" y="77508"/>
                  </a:lnTo>
                  <a:lnTo>
                    <a:pt x="51663" y="77508"/>
                  </a:lnTo>
                  <a:lnTo>
                    <a:pt x="50901" y="72504"/>
                  </a:lnTo>
                  <a:lnTo>
                    <a:pt x="50723" y="66103"/>
                  </a:lnTo>
                  <a:lnTo>
                    <a:pt x="50720" y="29003"/>
                  </a:lnTo>
                  <a:lnTo>
                    <a:pt x="48555" y="14396"/>
                  </a:lnTo>
                  <a:lnTo>
                    <a:pt x="40996" y="3975"/>
                  </a:lnTo>
                  <a:lnTo>
                    <a:pt x="25984" y="0"/>
                  </a:lnTo>
                  <a:lnTo>
                    <a:pt x="16763" y="0"/>
                  </a:lnTo>
                  <a:lnTo>
                    <a:pt x="8750" y="3124"/>
                  </a:lnTo>
                  <a:lnTo>
                    <a:pt x="5003" y="5486"/>
                  </a:lnTo>
                  <a:lnTo>
                    <a:pt x="8140" y="16916"/>
                  </a:lnTo>
                  <a:lnTo>
                    <a:pt x="12357" y="14249"/>
                  </a:lnTo>
                  <a:lnTo>
                    <a:pt x="16903" y="12687"/>
                  </a:lnTo>
                  <a:lnTo>
                    <a:pt x="30708" y="12687"/>
                  </a:lnTo>
                  <a:lnTo>
                    <a:pt x="33820" y="18313"/>
                  </a:lnTo>
                  <a:lnTo>
                    <a:pt x="33820" y="28181"/>
                  </a:lnTo>
                  <a:lnTo>
                    <a:pt x="27019" y="28687"/>
                  </a:lnTo>
                  <a:lnTo>
                    <a:pt x="13541" y="32968"/>
                  </a:lnTo>
                  <a:lnTo>
                    <a:pt x="15976" y="63131"/>
                  </a:lnTo>
                  <a:lnTo>
                    <a:pt x="15976" y="4117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81" name="object 681"/>
            <p:cNvSpPr/>
            <p:nvPr/>
          </p:nvSpPr>
          <p:spPr>
            <a:xfrm>
              <a:off x="6484503" y="2328470"/>
              <a:ext cx="36944" cy="109575"/>
            </a:xfrm>
            <a:custGeom>
              <a:avLst/>
              <a:gdLst/>
              <a:ahLst/>
              <a:cxnLst/>
              <a:rect l="l" t="t" r="r" b="b"/>
              <a:pathLst>
                <a:path w="36944" h="109575">
                  <a:moveTo>
                    <a:pt x="36296" y="104724"/>
                  </a:moveTo>
                  <a:lnTo>
                    <a:pt x="36944" y="86398"/>
                  </a:lnTo>
                  <a:lnTo>
                    <a:pt x="34925" y="94081"/>
                  </a:lnTo>
                  <a:lnTo>
                    <a:pt x="30975" y="95808"/>
                  </a:lnTo>
                  <a:lnTo>
                    <a:pt x="30505" y="109575"/>
                  </a:lnTo>
                  <a:lnTo>
                    <a:pt x="36296" y="104724"/>
                  </a:lnTo>
                  <a:close/>
                </a:path>
                <a:path w="36944" h="109575">
                  <a:moveTo>
                    <a:pt x="54470" y="102539"/>
                  </a:moveTo>
                  <a:lnTo>
                    <a:pt x="54165" y="93941"/>
                  </a:lnTo>
                  <a:lnTo>
                    <a:pt x="54165" y="0"/>
                  </a:lnTo>
                  <a:lnTo>
                    <a:pt x="37566" y="0"/>
                  </a:lnTo>
                  <a:lnTo>
                    <a:pt x="37566" y="39116"/>
                  </a:lnTo>
                  <a:lnTo>
                    <a:pt x="37223" y="39116"/>
                  </a:lnTo>
                  <a:lnTo>
                    <a:pt x="34734" y="33807"/>
                  </a:lnTo>
                  <a:lnTo>
                    <a:pt x="30226" y="30810"/>
                  </a:lnTo>
                  <a:lnTo>
                    <a:pt x="23964" y="30810"/>
                  </a:lnTo>
                  <a:lnTo>
                    <a:pt x="17523" y="32023"/>
                  </a:lnTo>
                  <a:lnTo>
                    <a:pt x="8678" y="38758"/>
                  </a:lnTo>
                  <a:lnTo>
                    <a:pt x="2392" y="51512"/>
                  </a:lnTo>
                  <a:lnTo>
                    <a:pt x="0" y="70421"/>
                  </a:lnTo>
                  <a:lnTo>
                    <a:pt x="649" y="81074"/>
                  </a:lnTo>
                  <a:lnTo>
                    <a:pt x="4705" y="96114"/>
                  </a:lnTo>
                  <a:lnTo>
                    <a:pt x="12285" y="106012"/>
                  </a:lnTo>
                  <a:lnTo>
                    <a:pt x="23164" y="109575"/>
                  </a:lnTo>
                  <a:lnTo>
                    <a:pt x="30505" y="109575"/>
                  </a:lnTo>
                  <a:lnTo>
                    <a:pt x="30975" y="95808"/>
                  </a:lnTo>
                  <a:lnTo>
                    <a:pt x="27863" y="95808"/>
                  </a:lnTo>
                  <a:lnTo>
                    <a:pt x="26246" y="95623"/>
                  </a:lnTo>
                  <a:lnTo>
                    <a:pt x="19227" y="87858"/>
                  </a:lnTo>
                  <a:lnTo>
                    <a:pt x="16725" y="70561"/>
                  </a:lnTo>
                  <a:lnTo>
                    <a:pt x="16803" y="66869"/>
                  </a:lnTo>
                  <a:lnTo>
                    <a:pt x="19805" y="51470"/>
                  </a:lnTo>
                  <a:lnTo>
                    <a:pt x="28206" y="45059"/>
                  </a:lnTo>
                  <a:lnTo>
                    <a:pt x="33197" y="45059"/>
                  </a:lnTo>
                  <a:lnTo>
                    <a:pt x="36626" y="50406"/>
                  </a:lnTo>
                  <a:lnTo>
                    <a:pt x="37223" y="56489"/>
                  </a:lnTo>
                  <a:lnTo>
                    <a:pt x="37566" y="58077"/>
                  </a:lnTo>
                  <a:lnTo>
                    <a:pt x="37566" y="83248"/>
                  </a:lnTo>
                  <a:lnTo>
                    <a:pt x="36944" y="86398"/>
                  </a:lnTo>
                  <a:lnTo>
                    <a:pt x="36296" y="104724"/>
                  </a:lnTo>
                  <a:lnTo>
                    <a:pt x="38976" y="99250"/>
                  </a:lnTo>
                  <a:lnTo>
                    <a:pt x="39458" y="99250"/>
                  </a:lnTo>
                  <a:lnTo>
                    <a:pt x="40411" y="108318"/>
                  </a:lnTo>
                  <a:lnTo>
                    <a:pt x="54775" y="108318"/>
                  </a:lnTo>
                  <a:lnTo>
                    <a:pt x="54470" y="10253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82" name="object 682"/>
            <p:cNvSpPr/>
            <p:nvPr/>
          </p:nvSpPr>
          <p:spPr>
            <a:xfrm>
              <a:off x="6550314" y="2359283"/>
              <a:ext cx="54622" cy="78752"/>
            </a:xfrm>
            <a:custGeom>
              <a:avLst/>
              <a:gdLst/>
              <a:ahLst/>
              <a:cxnLst/>
              <a:rect l="l" t="t" r="r" b="b"/>
              <a:pathLst>
                <a:path w="54622" h="78752">
                  <a:moveTo>
                    <a:pt x="54622" y="39141"/>
                  </a:moveTo>
                  <a:lnTo>
                    <a:pt x="53412" y="25658"/>
                  </a:lnTo>
                  <a:lnTo>
                    <a:pt x="48197" y="11645"/>
                  </a:lnTo>
                  <a:lnTo>
                    <a:pt x="39458" y="2971"/>
                  </a:lnTo>
                  <a:lnTo>
                    <a:pt x="27838" y="0"/>
                  </a:lnTo>
                  <a:lnTo>
                    <a:pt x="19289" y="20392"/>
                  </a:lnTo>
                  <a:lnTo>
                    <a:pt x="27546" y="13017"/>
                  </a:lnTo>
                  <a:lnTo>
                    <a:pt x="29981" y="13472"/>
                  </a:lnTo>
                  <a:lnTo>
                    <a:pt x="36461" y="23618"/>
                  </a:lnTo>
                  <a:lnTo>
                    <a:pt x="38036" y="39293"/>
                  </a:lnTo>
                  <a:lnTo>
                    <a:pt x="37962" y="43166"/>
                  </a:lnTo>
                  <a:lnTo>
                    <a:pt x="35521" y="58569"/>
                  </a:lnTo>
                  <a:lnTo>
                    <a:pt x="27838" y="65938"/>
                  </a:lnTo>
                  <a:lnTo>
                    <a:pt x="27241" y="78752"/>
                  </a:lnTo>
                  <a:lnTo>
                    <a:pt x="34870" y="77488"/>
                  </a:lnTo>
                  <a:lnTo>
                    <a:pt x="44377" y="71486"/>
                  </a:lnTo>
                  <a:lnTo>
                    <a:pt x="51695" y="59195"/>
                  </a:lnTo>
                  <a:lnTo>
                    <a:pt x="54622" y="39141"/>
                  </a:lnTo>
                  <a:close/>
                </a:path>
                <a:path w="54622" h="78752">
                  <a:moveTo>
                    <a:pt x="6662" y="67496"/>
                  </a:moveTo>
                  <a:lnTo>
                    <a:pt x="15540" y="75916"/>
                  </a:lnTo>
                  <a:lnTo>
                    <a:pt x="27241" y="78752"/>
                  </a:lnTo>
                  <a:lnTo>
                    <a:pt x="27838" y="65938"/>
                  </a:lnTo>
                  <a:lnTo>
                    <a:pt x="24925" y="65370"/>
                  </a:lnTo>
                  <a:lnTo>
                    <a:pt x="18415" y="55562"/>
                  </a:lnTo>
                  <a:lnTo>
                    <a:pt x="16751" y="39293"/>
                  </a:lnTo>
                  <a:lnTo>
                    <a:pt x="16816" y="35651"/>
                  </a:lnTo>
                  <a:lnTo>
                    <a:pt x="19289" y="20392"/>
                  </a:lnTo>
                  <a:lnTo>
                    <a:pt x="27838" y="0"/>
                  </a:lnTo>
                  <a:lnTo>
                    <a:pt x="18962" y="1674"/>
                  </a:lnTo>
                  <a:lnTo>
                    <a:pt x="9367" y="8545"/>
                  </a:lnTo>
                  <a:lnTo>
                    <a:pt x="2576" y="21065"/>
                  </a:lnTo>
                  <a:lnTo>
                    <a:pt x="0" y="39598"/>
                  </a:lnTo>
                  <a:lnTo>
                    <a:pt x="1300" y="53622"/>
                  </a:lnTo>
                  <a:lnTo>
                    <a:pt x="6662" y="67496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83" name="object 683"/>
            <p:cNvSpPr/>
            <p:nvPr/>
          </p:nvSpPr>
          <p:spPr>
            <a:xfrm>
              <a:off x="5579616" y="2474508"/>
              <a:ext cx="36944" cy="109613"/>
            </a:xfrm>
            <a:custGeom>
              <a:avLst/>
              <a:gdLst/>
              <a:ahLst/>
              <a:cxnLst/>
              <a:rect l="l" t="t" r="r" b="b"/>
              <a:pathLst>
                <a:path w="36944" h="109613">
                  <a:moveTo>
                    <a:pt x="36334" y="104724"/>
                  </a:moveTo>
                  <a:lnTo>
                    <a:pt x="36944" y="86398"/>
                  </a:lnTo>
                  <a:lnTo>
                    <a:pt x="34912" y="94068"/>
                  </a:lnTo>
                  <a:lnTo>
                    <a:pt x="30975" y="95821"/>
                  </a:lnTo>
                  <a:lnTo>
                    <a:pt x="30505" y="109613"/>
                  </a:lnTo>
                  <a:lnTo>
                    <a:pt x="36334" y="104724"/>
                  </a:lnTo>
                  <a:close/>
                </a:path>
                <a:path w="36944" h="109613">
                  <a:moveTo>
                    <a:pt x="54457" y="102552"/>
                  </a:moveTo>
                  <a:lnTo>
                    <a:pt x="54165" y="93903"/>
                  </a:lnTo>
                  <a:lnTo>
                    <a:pt x="54165" y="0"/>
                  </a:lnTo>
                  <a:lnTo>
                    <a:pt x="37566" y="0"/>
                  </a:lnTo>
                  <a:lnTo>
                    <a:pt x="37566" y="39128"/>
                  </a:lnTo>
                  <a:lnTo>
                    <a:pt x="37274" y="39128"/>
                  </a:lnTo>
                  <a:lnTo>
                    <a:pt x="34759" y="33807"/>
                  </a:lnTo>
                  <a:lnTo>
                    <a:pt x="30200" y="30822"/>
                  </a:lnTo>
                  <a:lnTo>
                    <a:pt x="23964" y="30822"/>
                  </a:lnTo>
                  <a:lnTo>
                    <a:pt x="17498" y="32046"/>
                  </a:lnTo>
                  <a:lnTo>
                    <a:pt x="8662" y="38796"/>
                  </a:lnTo>
                  <a:lnTo>
                    <a:pt x="2386" y="51561"/>
                  </a:lnTo>
                  <a:lnTo>
                    <a:pt x="0" y="70472"/>
                  </a:lnTo>
                  <a:lnTo>
                    <a:pt x="649" y="81088"/>
                  </a:lnTo>
                  <a:lnTo>
                    <a:pt x="4709" y="96121"/>
                  </a:lnTo>
                  <a:lnTo>
                    <a:pt x="12294" y="106036"/>
                  </a:lnTo>
                  <a:lnTo>
                    <a:pt x="23177" y="109613"/>
                  </a:lnTo>
                  <a:lnTo>
                    <a:pt x="30505" y="109613"/>
                  </a:lnTo>
                  <a:lnTo>
                    <a:pt x="30975" y="95821"/>
                  </a:lnTo>
                  <a:lnTo>
                    <a:pt x="27876" y="95821"/>
                  </a:lnTo>
                  <a:lnTo>
                    <a:pt x="26258" y="95638"/>
                  </a:lnTo>
                  <a:lnTo>
                    <a:pt x="19228" y="87888"/>
                  </a:lnTo>
                  <a:lnTo>
                    <a:pt x="16738" y="70586"/>
                  </a:lnTo>
                  <a:lnTo>
                    <a:pt x="16814" y="66940"/>
                  </a:lnTo>
                  <a:lnTo>
                    <a:pt x="19809" y="51518"/>
                  </a:lnTo>
                  <a:lnTo>
                    <a:pt x="28181" y="45110"/>
                  </a:lnTo>
                  <a:lnTo>
                    <a:pt x="33172" y="45110"/>
                  </a:lnTo>
                  <a:lnTo>
                    <a:pt x="36652" y="50418"/>
                  </a:lnTo>
                  <a:lnTo>
                    <a:pt x="37274" y="56489"/>
                  </a:lnTo>
                  <a:lnTo>
                    <a:pt x="37566" y="58051"/>
                  </a:lnTo>
                  <a:lnTo>
                    <a:pt x="37566" y="83286"/>
                  </a:lnTo>
                  <a:lnTo>
                    <a:pt x="36944" y="86398"/>
                  </a:lnTo>
                  <a:lnTo>
                    <a:pt x="36334" y="104724"/>
                  </a:lnTo>
                  <a:lnTo>
                    <a:pt x="38989" y="99250"/>
                  </a:lnTo>
                  <a:lnTo>
                    <a:pt x="39446" y="99250"/>
                  </a:lnTo>
                  <a:lnTo>
                    <a:pt x="40436" y="108330"/>
                  </a:lnTo>
                  <a:lnTo>
                    <a:pt x="54800" y="108330"/>
                  </a:lnTo>
                  <a:lnTo>
                    <a:pt x="54457" y="102552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84" name="object 684"/>
            <p:cNvSpPr/>
            <p:nvPr/>
          </p:nvSpPr>
          <p:spPr>
            <a:xfrm>
              <a:off x="5643391" y="2505333"/>
              <a:ext cx="51650" cy="78778"/>
            </a:xfrm>
            <a:custGeom>
              <a:avLst/>
              <a:gdLst/>
              <a:ahLst/>
              <a:cxnLst/>
              <a:rect l="l" t="t" r="r" b="b"/>
              <a:pathLst>
                <a:path w="51650" h="78778">
                  <a:moveTo>
                    <a:pt x="3783" y="41972"/>
                  </a:moveTo>
                  <a:lnTo>
                    <a:pt x="0" y="56184"/>
                  </a:lnTo>
                  <a:lnTo>
                    <a:pt x="502" y="61700"/>
                  </a:lnTo>
                  <a:lnTo>
                    <a:pt x="7090" y="74106"/>
                  </a:lnTo>
                  <a:lnTo>
                    <a:pt x="19265" y="78778"/>
                  </a:lnTo>
                  <a:lnTo>
                    <a:pt x="25819" y="78778"/>
                  </a:lnTo>
                  <a:lnTo>
                    <a:pt x="31470" y="75615"/>
                  </a:lnTo>
                  <a:lnTo>
                    <a:pt x="32385" y="63411"/>
                  </a:lnTo>
                  <a:lnTo>
                    <a:pt x="28359" y="66243"/>
                  </a:lnTo>
                  <a:lnTo>
                    <a:pt x="20510" y="66243"/>
                  </a:lnTo>
                  <a:lnTo>
                    <a:pt x="15989" y="63080"/>
                  </a:lnTo>
                  <a:lnTo>
                    <a:pt x="13582" y="32957"/>
                  </a:lnTo>
                  <a:lnTo>
                    <a:pt x="3783" y="41972"/>
                  </a:lnTo>
                  <a:close/>
                </a:path>
                <a:path w="51650" h="78778">
                  <a:moveTo>
                    <a:pt x="15989" y="41173"/>
                  </a:moveTo>
                  <a:lnTo>
                    <a:pt x="27698" y="39458"/>
                  </a:lnTo>
                  <a:lnTo>
                    <a:pt x="34277" y="39319"/>
                  </a:lnTo>
                  <a:lnTo>
                    <a:pt x="34277" y="53555"/>
                  </a:lnTo>
                  <a:lnTo>
                    <a:pt x="33807" y="57467"/>
                  </a:lnTo>
                  <a:lnTo>
                    <a:pt x="32385" y="63411"/>
                  </a:lnTo>
                  <a:lnTo>
                    <a:pt x="31470" y="75615"/>
                  </a:lnTo>
                  <a:lnTo>
                    <a:pt x="35369" y="69684"/>
                  </a:lnTo>
                  <a:lnTo>
                    <a:pt x="35699" y="69684"/>
                  </a:lnTo>
                  <a:lnTo>
                    <a:pt x="36652" y="77508"/>
                  </a:lnTo>
                  <a:lnTo>
                    <a:pt x="51650" y="77508"/>
                  </a:lnTo>
                  <a:lnTo>
                    <a:pt x="50901" y="72478"/>
                  </a:lnTo>
                  <a:lnTo>
                    <a:pt x="50736" y="66090"/>
                  </a:lnTo>
                  <a:lnTo>
                    <a:pt x="50732" y="28974"/>
                  </a:lnTo>
                  <a:lnTo>
                    <a:pt x="48550" y="14380"/>
                  </a:lnTo>
                  <a:lnTo>
                    <a:pt x="40973" y="3970"/>
                  </a:lnTo>
                  <a:lnTo>
                    <a:pt x="25958" y="0"/>
                  </a:lnTo>
                  <a:lnTo>
                    <a:pt x="16738" y="0"/>
                  </a:lnTo>
                  <a:lnTo>
                    <a:pt x="8750" y="3149"/>
                  </a:lnTo>
                  <a:lnTo>
                    <a:pt x="5016" y="5473"/>
                  </a:lnTo>
                  <a:lnTo>
                    <a:pt x="8140" y="16891"/>
                  </a:lnTo>
                  <a:lnTo>
                    <a:pt x="12369" y="14287"/>
                  </a:lnTo>
                  <a:lnTo>
                    <a:pt x="16891" y="12700"/>
                  </a:lnTo>
                  <a:lnTo>
                    <a:pt x="30695" y="12700"/>
                  </a:lnTo>
                  <a:lnTo>
                    <a:pt x="33807" y="18326"/>
                  </a:lnTo>
                  <a:lnTo>
                    <a:pt x="33807" y="28206"/>
                  </a:lnTo>
                  <a:lnTo>
                    <a:pt x="27072" y="28694"/>
                  </a:lnTo>
                  <a:lnTo>
                    <a:pt x="13582" y="32957"/>
                  </a:lnTo>
                  <a:lnTo>
                    <a:pt x="15989" y="63080"/>
                  </a:lnTo>
                  <a:lnTo>
                    <a:pt x="15989" y="4117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85" name="object 685"/>
            <p:cNvSpPr/>
            <p:nvPr/>
          </p:nvSpPr>
          <p:spPr>
            <a:xfrm>
              <a:off x="5725779" y="2477335"/>
              <a:ext cx="64808" cy="105498"/>
            </a:xfrm>
            <a:custGeom>
              <a:avLst/>
              <a:gdLst/>
              <a:ahLst/>
              <a:cxnLst/>
              <a:rect l="l" t="t" r="r" b="b"/>
              <a:pathLst>
                <a:path w="64808" h="105498">
                  <a:moveTo>
                    <a:pt x="0" y="105498"/>
                  </a:moveTo>
                  <a:lnTo>
                    <a:pt x="16268" y="105498"/>
                  </a:lnTo>
                  <a:lnTo>
                    <a:pt x="21945" y="77965"/>
                  </a:lnTo>
                  <a:lnTo>
                    <a:pt x="42900" y="77965"/>
                  </a:lnTo>
                  <a:lnTo>
                    <a:pt x="41198" y="64973"/>
                  </a:lnTo>
                  <a:lnTo>
                    <a:pt x="23799" y="64973"/>
                  </a:lnTo>
                  <a:lnTo>
                    <a:pt x="23469" y="0"/>
                  </a:lnTo>
                  <a:lnTo>
                    <a:pt x="0" y="105498"/>
                  </a:lnTo>
                  <a:close/>
                </a:path>
                <a:path w="64808" h="105498">
                  <a:moveTo>
                    <a:pt x="43065" y="0"/>
                  </a:moveTo>
                  <a:lnTo>
                    <a:pt x="23469" y="0"/>
                  </a:lnTo>
                  <a:lnTo>
                    <a:pt x="23799" y="64973"/>
                  </a:lnTo>
                  <a:lnTo>
                    <a:pt x="28511" y="40703"/>
                  </a:lnTo>
                  <a:lnTo>
                    <a:pt x="29768" y="34099"/>
                  </a:lnTo>
                  <a:lnTo>
                    <a:pt x="31330" y="24091"/>
                  </a:lnTo>
                  <a:lnTo>
                    <a:pt x="32423" y="16738"/>
                  </a:lnTo>
                  <a:lnTo>
                    <a:pt x="32905" y="16738"/>
                  </a:lnTo>
                  <a:lnTo>
                    <a:pt x="34124" y="24091"/>
                  </a:lnTo>
                  <a:lnTo>
                    <a:pt x="35560" y="33794"/>
                  </a:lnTo>
                  <a:lnTo>
                    <a:pt x="36753" y="40703"/>
                  </a:lnTo>
                  <a:lnTo>
                    <a:pt x="41198" y="64973"/>
                  </a:lnTo>
                  <a:lnTo>
                    <a:pt x="42900" y="77965"/>
                  </a:lnTo>
                  <a:lnTo>
                    <a:pt x="48552" y="105498"/>
                  </a:lnTo>
                  <a:lnTo>
                    <a:pt x="64808" y="105498"/>
                  </a:lnTo>
                  <a:lnTo>
                    <a:pt x="43065" y="0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86" name="object 686"/>
            <p:cNvSpPr/>
            <p:nvPr/>
          </p:nvSpPr>
          <p:spPr>
            <a:xfrm>
              <a:off x="5795352" y="2505341"/>
              <a:ext cx="41503" cy="78435"/>
            </a:xfrm>
            <a:custGeom>
              <a:avLst/>
              <a:gdLst/>
              <a:ahLst/>
              <a:cxnLst/>
              <a:rect l="l" t="t" r="r" b="b"/>
              <a:pathLst>
                <a:path w="41503" h="78435">
                  <a:moveTo>
                    <a:pt x="25349" y="12852"/>
                  </a:moveTo>
                  <a:lnTo>
                    <a:pt x="29438" y="12852"/>
                  </a:lnTo>
                  <a:lnTo>
                    <a:pt x="32867" y="14287"/>
                  </a:lnTo>
                  <a:lnTo>
                    <a:pt x="35839" y="16129"/>
                  </a:lnTo>
                  <a:lnTo>
                    <a:pt x="39293" y="3759"/>
                  </a:lnTo>
                  <a:lnTo>
                    <a:pt x="35547" y="1727"/>
                  </a:lnTo>
                  <a:lnTo>
                    <a:pt x="30861" y="0"/>
                  </a:lnTo>
                  <a:lnTo>
                    <a:pt x="24599" y="0"/>
                  </a:lnTo>
                  <a:lnTo>
                    <a:pt x="16146" y="1370"/>
                  </a:lnTo>
                  <a:lnTo>
                    <a:pt x="5310" y="9440"/>
                  </a:lnTo>
                  <a:lnTo>
                    <a:pt x="1244" y="22834"/>
                  </a:lnTo>
                  <a:lnTo>
                    <a:pt x="1275" y="23972"/>
                  </a:lnTo>
                  <a:lnTo>
                    <a:pt x="5148" y="34634"/>
                  </a:lnTo>
                  <a:lnTo>
                    <a:pt x="16751" y="44589"/>
                  </a:lnTo>
                  <a:lnTo>
                    <a:pt x="23749" y="49174"/>
                  </a:lnTo>
                  <a:lnTo>
                    <a:pt x="26009" y="52298"/>
                  </a:lnTo>
                  <a:lnTo>
                    <a:pt x="26009" y="62458"/>
                  </a:lnTo>
                  <a:lnTo>
                    <a:pt x="22364" y="65747"/>
                  </a:lnTo>
                  <a:lnTo>
                    <a:pt x="11442" y="65747"/>
                  </a:lnTo>
                  <a:lnTo>
                    <a:pt x="6096" y="63563"/>
                  </a:lnTo>
                  <a:lnTo>
                    <a:pt x="3263" y="61722"/>
                  </a:lnTo>
                  <a:lnTo>
                    <a:pt x="0" y="74066"/>
                  </a:lnTo>
                  <a:lnTo>
                    <a:pt x="3441" y="76708"/>
                  </a:lnTo>
                  <a:lnTo>
                    <a:pt x="10350" y="78435"/>
                  </a:lnTo>
                  <a:lnTo>
                    <a:pt x="16281" y="78435"/>
                  </a:lnTo>
                  <a:lnTo>
                    <a:pt x="26767" y="76789"/>
                  </a:lnTo>
                  <a:lnTo>
                    <a:pt x="37457" y="69006"/>
                  </a:lnTo>
                  <a:lnTo>
                    <a:pt x="41503" y="54952"/>
                  </a:lnTo>
                  <a:lnTo>
                    <a:pt x="41391" y="52631"/>
                  </a:lnTo>
                  <a:lnTo>
                    <a:pt x="36885" y="41262"/>
                  </a:lnTo>
                  <a:lnTo>
                    <a:pt x="26009" y="31965"/>
                  </a:lnTo>
                  <a:lnTo>
                    <a:pt x="18618" y="27216"/>
                  </a:lnTo>
                  <a:lnTo>
                    <a:pt x="16751" y="24892"/>
                  </a:lnTo>
                  <a:lnTo>
                    <a:pt x="16751" y="16598"/>
                  </a:lnTo>
                  <a:lnTo>
                    <a:pt x="19583" y="12852"/>
                  </a:lnTo>
                  <a:lnTo>
                    <a:pt x="25349" y="12852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87" name="object 687"/>
            <p:cNvSpPr/>
            <p:nvPr/>
          </p:nvSpPr>
          <p:spPr>
            <a:xfrm>
              <a:off x="5842059" y="2505341"/>
              <a:ext cx="41490" cy="78435"/>
            </a:xfrm>
            <a:custGeom>
              <a:avLst/>
              <a:gdLst/>
              <a:ahLst/>
              <a:cxnLst/>
              <a:rect l="l" t="t" r="r" b="b"/>
              <a:pathLst>
                <a:path w="41490" h="78435">
                  <a:moveTo>
                    <a:pt x="25349" y="12852"/>
                  </a:moveTo>
                  <a:lnTo>
                    <a:pt x="29451" y="12852"/>
                  </a:lnTo>
                  <a:lnTo>
                    <a:pt x="32842" y="14287"/>
                  </a:lnTo>
                  <a:lnTo>
                    <a:pt x="35852" y="16129"/>
                  </a:lnTo>
                  <a:lnTo>
                    <a:pt x="39306" y="3759"/>
                  </a:lnTo>
                  <a:lnTo>
                    <a:pt x="35509" y="1727"/>
                  </a:lnTo>
                  <a:lnTo>
                    <a:pt x="30835" y="0"/>
                  </a:lnTo>
                  <a:lnTo>
                    <a:pt x="24561" y="0"/>
                  </a:lnTo>
                  <a:lnTo>
                    <a:pt x="16164" y="1357"/>
                  </a:lnTo>
                  <a:lnTo>
                    <a:pt x="5332" y="9425"/>
                  </a:lnTo>
                  <a:lnTo>
                    <a:pt x="1269" y="22834"/>
                  </a:lnTo>
                  <a:lnTo>
                    <a:pt x="1300" y="23966"/>
                  </a:lnTo>
                  <a:lnTo>
                    <a:pt x="5150" y="34631"/>
                  </a:lnTo>
                  <a:lnTo>
                    <a:pt x="16763" y="44589"/>
                  </a:lnTo>
                  <a:lnTo>
                    <a:pt x="23799" y="49174"/>
                  </a:lnTo>
                  <a:lnTo>
                    <a:pt x="25971" y="52298"/>
                  </a:lnTo>
                  <a:lnTo>
                    <a:pt x="25971" y="62458"/>
                  </a:lnTo>
                  <a:lnTo>
                    <a:pt x="22390" y="65747"/>
                  </a:lnTo>
                  <a:lnTo>
                    <a:pt x="11417" y="65747"/>
                  </a:lnTo>
                  <a:lnTo>
                    <a:pt x="6108" y="63563"/>
                  </a:lnTo>
                  <a:lnTo>
                    <a:pt x="3276" y="61722"/>
                  </a:lnTo>
                  <a:lnTo>
                    <a:pt x="0" y="74066"/>
                  </a:lnTo>
                  <a:lnTo>
                    <a:pt x="3416" y="76708"/>
                  </a:lnTo>
                  <a:lnTo>
                    <a:pt x="10350" y="78435"/>
                  </a:lnTo>
                  <a:lnTo>
                    <a:pt x="16268" y="78435"/>
                  </a:lnTo>
                  <a:lnTo>
                    <a:pt x="26749" y="76789"/>
                  </a:lnTo>
                  <a:lnTo>
                    <a:pt x="37441" y="69006"/>
                  </a:lnTo>
                  <a:lnTo>
                    <a:pt x="41490" y="54952"/>
                  </a:lnTo>
                  <a:lnTo>
                    <a:pt x="41377" y="52618"/>
                  </a:lnTo>
                  <a:lnTo>
                    <a:pt x="36860" y="41257"/>
                  </a:lnTo>
                  <a:lnTo>
                    <a:pt x="25971" y="31965"/>
                  </a:lnTo>
                  <a:lnTo>
                    <a:pt x="18630" y="27216"/>
                  </a:lnTo>
                  <a:lnTo>
                    <a:pt x="16763" y="24892"/>
                  </a:lnTo>
                  <a:lnTo>
                    <a:pt x="16763" y="16598"/>
                  </a:lnTo>
                  <a:lnTo>
                    <a:pt x="19557" y="12852"/>
                  </a:lnTo>
                  <a:lnTo>
                    <a:pt x="25349" y="12852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88" name="object 688"/>
            <p:cNvSpPr/>
            <p:nvPr/>
          </p:nvSpPr>
          <p:spPr>
            <a:xfrm>
              <a:off x="5892469" y="2477017"/>
              <a:ext cx="18186" cy="105816"/>
            </a:xfrm>
            <a:custGeom>
              <a:avLst/>
              <a:gdLst/>
              <a:ahLst/>
              <a:cxnLst/>
              <a:rect l="l" t="t" r="r" b="b"/>
              <a:pathLst>
                <a:path w="18186" h="105816">
                  <a:moveTo>
                    <a:pt x="165" y="9715"/>
                  </a:moveTo>
                  <a:lnTo>
                    <a:pt x="0" y="15303"/>
                  </a:lnTo>
                  <a:lnTo>
                    <a:pt x="3949" y="19265"/>
                  </a:lnTo>
                  <a:lnTo>
                    <a:pt x="14274" y="19265"/>
                  </a:lnTo>
                  <a:lnTo>
                    <a:pt x="18186" y="15303"/>
                  </a:lnTo>
                  <a:lnTo>
                    <a:pt x="18059" y="3746"/>
                  </a:lnTo>
                  <a:lnTo>
                    <a:pt x="14274" y="0"/>
                  </a:lnTo>
                  <a:lnTo>
                    <a:pt x="4114" y="0"/>
                  </a:lnTo>
                  <a:lnTo>
                    <a:pt x="0" y="3746"/>
                  </a:lnTo>
                  <a:lnTo>
                    <a:pt x="165" y="9715"/>
                  </a:lnTo>
                  <a:close/>
                </a:path>
                <a:path w="18186" h="105816">
                  <a:moveTo>
                    <a:pt x="838" y="29578"/>
                  </a:moveTo>
                  <a:lnTo>
                    <a:pt x="838" y="105816"/>
                  </a:lnTo>
                  <a:lnTo>
                    <a:pt x="17576" y="105816"/>
                  </a:lnTo>
                  <a:lnTo>
                    <a:pt x="17576" y="29578"/>
                  </a:lnTo>
                  <a:lnTo>
                    <a:pt x="838" y="29578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89" name="object 689"/>
            <p:cNvSpPr/>
            <p:nvPr/>
          </p:nvSpPr>
          <p:spPr>
            <a:xfrm>
              <a:off x="5919288" y="2505341"/>
              <a:ext cx="41503" cy="78435"/>
            </a:xfrm>
            <a:custGeom>
              <a:avLst/>
              <a:gdLst/>
              <a:ahLst/>
              <a:cxnLst/>
              <a:rect l="l" t="t" r="r" b="b"/>
              <a:pathLst>
                <a:path w="41503" h="78435">
                  <a:moveTo>
                    <a:pt x="25361" y="12852"/>
                  </a:moveTo>
                  <a:lnTo>
                    <a:pt x="29476" y="12852"/>
                  </a:lnTo>
                  <a:lnTo>
                    <a:pt x="32880" y="14287"/>
                  </a:lnTo>
                  <a:lnTo>
                    <a:pt x="35864" y="16129"/>
                  </a:lnTo>
                  <a:lnTo>
                    <a:pt x="39293" y="3759"/>
                  </a:lnTo>
                  <a:lnTo>
                    <a:pt x="35559" y="1727"/>
                  </a:lnTo>
                  <a:lnTo>
                    <a:pt x="30873" y="0"/>
                  </a:lnTo>
                  <a:lnTo>
                    <a:pt x="24574" y="0"/>
                  </a:lnTo>
                  <a:lnTo>
                    <a:pt x="16177" y="1357"/>
                  </a:lnTo>
                  <a:lnTo>
                    <a:pt x="5345" y="9425"/>
                  </a:lnTo>
                  <a:lnTo>
                    <a:pt x="1282" y="22834"/>
                  </a:lnTo>
                  <a:lnTo>
                    <a:pt x="1312" y="23960"/>
                  </a:lnTo>
                  <a:lnTo>
                    <a:pt x="5164" y="34628"/>
                  </a:lnTo>
                  <a:lnTo>
                    <a:pt x="16763" y="44589"/>
                  </a:lnTo>
                  <a:lnTo>
                    <a:pt x="23799" y="49174"/>
                  </a:lnTo>
                  <a:lnTo>
                    <a:pt x="25984" y="52298"/>
                  </a:lnTo>
                  <a:lnTo>
                    <a:pt x="25984" y="62458"/>
                  </a:lnTo>
                  <a:lnTo>
                    <a:pt x="22390" y="65747"/>
                  </a:lnTo>
                  <a:lnTo>
                    <a:pt x="11442" y="65747"/>
                  </a:lnTo>
                  <a:lnTo>
                    <a:pt x="6108" y="63563"/>
                  </a:lnTo>
                  <a:lnTo>
                    <a:pt x="3276" y="61722"/>
                  </a:lnTo>
                  <a:lnTo>
                    <a:pt x="0" y="74066"/>
                  </a:lnTo>
                  <a:lnTo>
                    <a:pt x="3441" y="76708"/>
                  </a:lnTo>
                  <a:lnTo>
                    <a:pt x="10350" y="78435"/>
                  </a:lnTo>
                  <a:lnTo>
                    <a:pt x="16281" y="78435"/>
                  </a:lnTo>
                  <a:lnTo>
                    <a:pt x="26772" y="76789"/>
                  </a:lnTo>
                  <a:lnTo>
                    <a:pt x="37460" y="69006"/>
                  </a:lnTo>
                  <a:lnTo>
                    <a:pt x="41503" y="54952"/>
                  </a:lnTo>
                  <a:lnTo>
                    <a:pt x="41390" y="52618"/>
                  </a:lnTo>
                  <a:lnTo>
                    <a:pt x="36872" y="41257"/>
                  </a:lnTo>
                  <a:lnTo>
                    <a:pt x="25984" y="31965"/>
                  </a:lnTo>
                  <a:lnTo>
                    <a:pt x="18630" y="27216"/>
                  </a:lnTo>
                  <a:lnTo>
                    <a:pt x="16763" y="24892"/>
                  </a:lnTo>
                  <a:lnTo>
                    <a:pt x="16763" y="16598"/>
                  </a:lnTo>
                  <a:lnTo>
                    <a:pt x="19570" y="12852"/>
                  </a:lnTo>
                  <a:lnTo>
                    <a:pt x="25361" y="12852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90" name="object 690"/>
            <p:cNvSpPr/>
            <p:nvPr/>
          </p:nvSpPr>
          <p:spPr>
            <a:xfrm>
              <a:off x="5964698" y="2487664"/>
              <a:ext cx="40601" cy="96113"/>
            </a:xfrm>
            <a:custGeom>
              <a:avLst/>
              <a:gdLst/>
              <a:ahLst/>
              <a:cxnLst/>
              <a:rect l="l" t="t" r="r" b="b"/>
              <a:pathLst>
                <a:path w="40601" h="96113">
                  <a:moveTo>
                    <a:pt x="25857" y="18935"/>
                  </a:moveTo>
                  <a:lnTo>
                    <a:pt x="25857" y="0"/>
                  </a:lnTo>
                  <a:lnTo>
                    <a:pt x="9093" y="5753"/>
                  </a:lnTo>
                  <a:lnTo>
                    <a:pt x="9093" y="18935"/>
                  </a:lnTo>
                  <a:lnTo>
                    <a:pt x="0" y="18935"/>
                  </a:lnTo>
                  <a:lnTo>
                    <a:pt x="0" y="31140"/>
                  </a:lnTo>
                  <a:lnTo>
                    <a:pt x="9093" y="31140"/>
                  </a:lnTo>
                  <a:lnTo>
                    <a:pt x="9093" y="82042"/>
                  </a:lnTo>
                  <a:lnTo>
                    <a:pt x="10985" y="87655"/>
                  </a:lnTo>
                  <a:lnTo>
                    <a:pt x="14732" y="91427"/>
                  </a:lnTo>
                  <a:lnTo>
                    <a:pt x="18034" y="94691"/>
                  </a:lnTo>
                  <a:lnTo>
                    <a:pt x="22910" y="96113"/>
                  </a:lnTo>
                  <a:lnTo>
                    <a:pt x="32918" y="96113"/>
                  </a:lnTo>
                  <a:lnTo>
                    <a:pt x="36652" y="95618"/>
                  </a:lnTo>
                  <a:lnTo>
                    <a:pt x="39154" y="94881"/>
                  </a:lnTo>
                  <a:lnTo>
                    <a:pt x="38862" y="81851"/>
                  </a:lnTo>
                  <a:lnTo>
                    <a:pt x="37134" y="82181"/>
                  </a:lnTo>
                  <a:lnTo>
                    <a:pt x="29464" y="82308"/>
                  </a:lnTo>
                  <a:lnTo>
                    <a:pt x="25857" y="79997"/>
                  </a:lnTo>
                  <a:lnTo>
                    <a:pt x="25857" y="31140"/>
                  </a:lnTo>
                  <a:lnTo>
                    <a:pt x="40601" y="31140"/>
                  </a:lnTo>
                  <a:lnTo>
                    <a:pt x="40601" y="18935"/>
                  </a:lnTo>
                  <a:lnTo>
                    <a:pt x="25857" y="18935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91" name="object 691"/>
            <p:cNvSpPr/>
            <p:nvPr/>
          </p:nvSpPr>
          <p:spPr>
            <a:xfrm>
              <a:off x="6010794" y="2475447"/>
              <a:ext cx="52590" cy="108330"/>
            </a:xfrm>
            <a:custGeom>
              <a:avLst/>
              <a:gdLst/>
              <a:ahLst/>
              <a:cxnLst/>
              <a:rect l="l" t="t" r="r" b="b"/>
              <a:pathLst>
                <a:path w="52590" h="108330">
                  <a:moveTo>
                    <a:pt x="52334" y="58758"/>
                  </a:moveTo>
                  <a:lnTo>
                    <a:pt x="48672" y="43659"/>
                  </a:lnTo>
                  <a:lnTo>
                    <a:pt x="40705" y="33562"/>
                  </a:lnTo>
                  <a:lnTo>
                    <a:pt x="28486" y="29883"/>
                  </a:lnTo>
                  <a:lnTo>
                    <a:pt x="20027" y="42417"/>
                  </a:lnTo>
                  <a:lnTo>
                    <a:pt x="33185" y="42417"/>
                  </a:lnTo>
                  <a:lnTo>
                    <a:pt x="37274" y="49631"/>
                  </a:lnTo>
                  <a:lnTo>
                    <a:pt x="37109" y="61861"/>
                  </a:lnTo>
                  <a:lnTo>
                    <a:pt x="16446" y="61861"/>
                  </a:lnTo>
                  <a:lnTo>
                    <a:pt x="16294" y="73710"/>
                  </a:lnTo>
                  <a:lnTo>
                    <a:pt x="52146" y="73710"/>
                  </a:lnTo>
                  <a:lnTo>
                    <a:pt x="52590" y="69202"/>
                  </a:lnTo>
                  <a:lnTo>
                    <a:pt x="52590" y="64820"/>
                  </a:lnTo>
                  <a:lnTo>
                    <a:pt x="52334" y="58758"/>
                  </a:lnTo>
                  <a:close/>
                </a:path>
                <a:path w="52590" h="108330">
                  <a:moveTo>
                    <a:pt x="0" y="70472"/>
                  </a:moveTo>
                  <a:lnTo>
                    <a:pt x="1439" y="84263"/>
                  </a:lnTo>
                  <a:lnTo>
                    <a:pt x="7041" y="97279"/>
                  </a:lnTo>
                  <a:lnTo>
                    <a:pt x="16698" y="105479"/>
                  </a:lnTo>
                  <a:lnTo>
                    <a:pt x="30226" y="108330"/>
                  </a:lnTo>
                  <a:lnTo>
                    <a:pt x="37274" y="108330"/>
                  </a:lnTo>
                  <a:lnTo>
                    <a:pt x="44589" y="106908"/>
                  </a:lnTo>
                  <a:lnTo>
                    <a:pt x="49339" y="104711"/>
                  </a:lnTo>
                  <a:lnTo>
                    <a:pt x="46939" y="92659"/>
                  </a:lnTo>
                  <a:lnTo>
                    <a:pt x="43510" y="94259"/>
                  </a:lnTo>
                  <a:lnTo>
                    <a:pt x="38836" y="95491"/>
                  </a:lnTo>
                  <a:lnTo>
                    <a:pt x="31178" y="95392"/>
                  </a:lnTo>
                  <a:lnTo>
                    <a:pt x="20781" y="90145"/>
                  </a:lnTo>
                  <a:lnTo>
                    <a:pt x="16294" y="73710"/>
                  </a:lnTo>
                  <a:lnTo>
                    <a:pt x="16446" y="61861"/>
                  </a:lnTo>
                  <a:lnTo>
                    <a:pt x="16776" y="52920"/>
                  </a:lnTo>
                  <a:lnTo>
                    <a:pt x="20027" y="42417"/>
                  </a:lnTo>
                  <a:lnTo>
                    <a:pt x="28486" y="29883"/>
                  </a:lnTo>
                  <a:lnTo>
                    <a:pt x="17928" y="32288"/>
                  </a:lnTo>
                  <a:lnTo>
                    <a:pt x="8514" y="40212"/>
                  </a:lnTo>
                  <a:lnTo>
                    <a:pt x="2265" y="53125"/>
                  </a:lnTo>
                  <a:lnTo>
                    <a:pt x="0" y="70472"/>
                  </a:lnTo>
                  <a:close/>
                </a:path>
                <a:path w="52590" h="108330">
                  <a:moveTo>
                    <a:pt x="33947" y="0"/>
                  </a:moveTo>
                  <a:lnTo>
                    <a:pt x="22529" y="0"/>
                  </a:lnTo>
                  <a:lnTo>
                    <a:pt x="9537" y="21640"/>
                  </a:lnTo>
                  <a:lnTo>
                    <a:pt x="21437" y="21640"/>
                  </a:lnTo>
                  <a:lnTo>
                    <a:pt x="28194" y="8635"/>
                  </a:lnTo>
                  <a:lnTo>
                    <a:pt x="28486" y="8635"/>
                  </a:lnTo>
                  <a:lnTo>
                    <a:pt x="35229" y="21640"/>
                  </a:lnTo>
                  <a:lnTo>
                    <a:pt x="46939" y="21640"/>
                  </a:lnTo>
                  <a:lnTo>
                    <a:pt x="33947" y="0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92" name="object 692"/>
            <p:cNvSpPr/>
            <p:nvPr/>
          </p:nvSpPr>
          <p:spPr>
            <a:xfrm>
              <a:off x="6073288" y="2505337"/>
              <a:ext cx="53251" cy="77495"/>
            </a:xfrm>
            <a:custGeom>
              <a:avLst/>
              <a:gdLst/>
              <a:ahLst/>
              <a:cxnLst/>
              <a:rect l="l" t="t" r="r" b="b"/>
              <a:pathLst>
                <a:path w="53251" h="77495">
                  <a:moveTo>
                    <a:pt x="0" y="1270"/>
                  </a:moveTo>
                  <a:lnTo>
                    <a:pt x="317" y="7988"/>
                  </a:lnTo>
                  <a:lnTo>
                    <a:pt x="647" y="14084"/>
                  </a:lnTo>
                  <a:lnTo>
                    <a:pt x="647" y="77495"/>
                  </a:lnTo>
                  <a:lnTo>
                    <a:pt x="17398" y="77495"/>
                  </a:lnTo>
                  <a:lnTo>
                    <a:pt x="17398" y="27571"/>
                  </a:lnTo>
                  <a:lnTo>
                    <a:pt x="18173" y="23469"/>
                  </a:lnTo>
                  <a:lnTo>
                    <a:pt x="19735" y="17233"/>
                  </a:lnTo>
                  <a:lnTo>
                    <a:pt x="23469" y="14084"/>
                  </a:lnTo>
                  <a:lnTo>
                    <a:pt x="34937" y="14084"/>
                  </a:lnTo>
                  <a:lnTo>
                    <a:pt x="36499" y="21602"/>
                  </a:lnTo>
                  <a:lnTo>
                    <a:pt x="36499" y="77495"/>
                  </a:lnTo>
                  <a:lnTo>
                    <a:pt x="53251" y="77495"/>
                  </a:lnTo>
                  <a:lnTo>
                    <a:pt x="53251" y="27571"/>
                  </a:lnTo>
                  <a:lnTo>
                    <a:pt x="52010" y="15849"/>
                  </a:lnTo>
                  <a:lnTo>
                    <a:pt x="45530" y="4073"/>
                  </a:lnTo>
                  <a:lnTo>
                    <a:pt x="33667" y="0"/>
                  </a:lnTo>
                  <a:lnTo>
                    <a:pt x="25704" y="0"/>
                  </a:lnTo>
                  <a:lnTo>
                    <a:pt x="19265" y="4051"/>
                  </a:lnTo>
                  <a:lnTo>
                    <a:pt x="15671" y="10198"/>
                  </a:lnTo>
                  <a:lnTo>
                    <a:pt x="15354" y="10198"/>
                  </a:lnTo>
                  <a:lnTo>
                    <a:pt x="14604" y="1270"/>
                  </a:lnTo>
                  <a:lnTo>
                    <a:pt x="0" y="1270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93" name="object 693"/>
            <p:cNvSpPr/>
            <p:nvPr/>
          </p:nvSpPr>
          <p:spPr>
            <a:xfrm>
              <a:off x="6137368" y="2505508"/>
              <a:ext cx="43865" cy="78270"/>
            </a:xfrm>
            <a:custGeom>
              <a:avLst/>
              <a:gdLst/>
              <a:ahLst/>
              <a:cxnLst/>
              <a:rect l="l" t="t" r="r" b="b"/>
              <a:pathLst>
                <a:path w="43865" h="78270">
                  <a:moveTo>
                    <a:pt x="33197" y="13779"/>
                  </a:moveTo>
                  <a:lnTo>
                    <a:pt x="36969" y="13779"/>
                  </a:lnTo>
                  <a:lnTo>
                    <a:pt x="39636" y="14871"/>
                  </a:lnTo>
                  <a:lnTo>
                    <a:pt x="41325" y="15481"/>
                  </a:lnTo>
                  <a:lnTo>
                    <a:pt x="43865" y="2184"/>
                  </a:lnTo>
                  <a:lnTo>
                    <a:pt x="41808" y="1092"/>
                  </a:lnTo>
                  <a:lnTo>
                    <a:pt x="37426" y="0"/>
                  </a:lnTo>
                  <a:lnTo>
                    <a:pt x="31958" y="11"/>
                  </a:lnTo>
                  <a:lnTo>
                    <a:pt x="18679" y="3292"/>
                  </a:lnTo>
                  <a:lnTo>
                    <a:pt x="8614" y="11693"/>
                  </a:lnTo>
                  <a:lnTo>
                    <a:pt x="2231" y="24188"/>
                  </a:lnTo>
                  <a:lnTo>
                    <a:pt x="0" y="39750"/>
                  </a:lnTo>
                  <a:lnTo>
                    <a:pt x="1714" y="54693"/>
                  </a:lnTo>
                  <a:lnTo>
                    <a:pt x="7713" y="67663"/>
                  </a:lnTo>
                  <a:lnTo>
                    <a:pt x="17421" y="75586"/>
                  </a:lnTo>
                  <a:lnTo>
                    <a:pt x="30213" y="78270"/>
                  </a:lnTo>
                  <a:lnTo>
                    <a:pt x="35902" y="78270"/>
                  </a:lnTo>
                  <a:lnTo>
                    <a:pt x="40716" y="77038"/>
                  </a:lnTo>
                  <a:lnTo>
                    <a:pt x="43078" y="75755"/>
                  </a:lnTo>
                  <a:lnTo>
                    <a:pt x="41325" y="62763"/>
                  </a:lnTo>
                  <a:lnTo>
                    <a:pt x="39027" y="64007"/>
                  </a:lnTo>
                  <a:lnTo>
                    <a:pt x="36360" y="64465"/>
                  </a:lnTo>
                  <a:lnTo>
                    <a:pt x="33197" y="64465"/>
                  </a:lnTo>
                  <a:lnTo>
                    <a:pt x="28891" y="63840"/>
                  </a:lnTo>
                  <a:lnTo>
                    <a:pt x="20001" y="55758"/>
                  </a:lnTo>
                  <a:lnTo>
                    <a:pt x="16802" y="39471"/>
                  </a:lnTo>
                  <a:lnTo>
                    <a:pt x="17266" y="32715"/>
                  </a:lnTo>
                  <a:lnTo>
                    <a:pt x="22438" y="19196"/>
                  </a:lnTo>
                  <a:lnTo>
                    <a:pt x="33197" y="1377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94" name="object 694"/>
            <p:cNvSpPr/>
            <p:nvPr/>
          </p:nvSpPr>
          <p:spPr>
            <a:xfrm>
              <a:off x="6187046" y="2477017"/>
              <a:ext cx="18161" cy="105816"/>
            </a:xfrm>
            <a:custGeom>
              <a:avLst/>
              <a:gdLst/>
              <a:ahLst/>
              <a:cxnLst/>
              <a:rect l="l" t="t" r="r" b="b"/>
              <a:pathLst>
                <a:path w="18161" h="105816">
                  <a:moveTo>
                    <a:pt x="139" y="9715"/>
                  </a:moveTo>
                  <a:lnTo>
                    <a:pt x="0" y="15303"/>
                  </a:lnTo>
                  <a:lnTo>
                    <a:pt x="3924" y="19265"/>
                  </a:lnTo>
                  <a:lnTo>
                    <a:pt x="14249" y="19265"/>
                  </a:lnTo>
                  <a:lnTo>
                    <a:pt x="18161" y="15303"/>
                  </a:lnTo>
                  <a:lnTo>
                    <a:pt x="18021" y="9715"/>
                  </a:lnTo>
                  <a:lnTo>
                    <a:pt x="18021" y="3746"/>
                  </a:lnTo>
                  <a:lnTo>
                    <a:pt x="14249" y="0"/>
                  </a:lnTo>
                  <a:lnTo>
                    <a:pt x="4089" y="0"/>
                  </a:lnTo>
                  <a:lnTo>
                    <a:pt x="0" y="3746"/>
                  </a:lnTo>
                  <a:lnTo>
                    <a:pt x="139" y="9715"/>
                  </a:lnTo>
                  <a:close/>
                </a:path>
                <a:path w="18161" h="105816">
                  <a:moveTo>
                    <a:pt x="774" y="29578"/>
                  </a:moveTo>
                  <a:lnTo>
                    <a:pt x="774" y="105816"/>
                  </a:lnTo>
                  <a:lnTo>
                    <a:pt x="17538" y="105816"/>
                  </a:lnTo>
                  <a:lnTo>
                    <a:pt x="17538" y="29578"/>
                  </a:lnTo>
                  <a:lnTo>
                    <a:pt x="774" y="29578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95" name="object 695"/>
            <p:cNvSpPr/>
            <p:nvPr/>
          </p:nvSpPr>
          <p:spPr>
            <a:xfrm>
              <a:off x="6214146" y="2505333"/>
              <a:ext cx="51676" cy="78778"/>
            </a:xfrm>
            <a:custGeom>
              <a:avLst/>
              <a:gdLst/>
              <a:ahLst/>
              <a:cxnLst/>
              <a:rect l="l" t="t" r="r" b="b"/>
              <a:pathLst>
                <a:path w="51676" h="78778">
                  <a:moveTo>
                    <a:pt x="3780" y="41983"/>
                  </a:moveTo>
                  <a:lnTo>
                    <a:pt x="0" y="56184"/>
                  </a:lnTo>
                  <a:lnTo>
                    <a:pt x="506" y="61717"/>
                  </a:lnTo>
                  <a:lnTo>
                    <a:pt x="7111" y="74111"/>
                  </a:lnTo>
                  <a:lnTo>
                    <a:pt x="19291" y="78778"/>
                  </a:lnTo>
                  <a:lnTo>
                    <a:pt x="25819" y="78778"/>
                  </a:lnTo>
                  <a:lnTo>
                    <a:pt x="31470" y="75615"/>
                  </a:lnTo>
                  <a:lnTo>
                    <a:pt x="32397" y="63411"/>
                  </a:lnTo>
                  <a:lnTo>
                    <a:pt x="28346" y="66243"/>
                  </a:lnTo>
                  <a:lnTo>
                    <a:pt x="20510" y="66243"/>
                  </a:lnTo>
                  <a:lnTo>
                    <a:pt x="15976" y="63080"/>
                  </a:lnTo>
                  <a:lnTo>
                    <a:pt x="13576" y="32969"/>
                  </a:lnTo>
                  <a:lnTo>
                    <a:pt x="3780" y="41983"/>
                  </a:lnTo>
                  <a:close/>
                </a:path>
                <a:path w="51676" h="78778">
                  <a:moveTo>
                    <a:pt x="15976" y="41173"/>
                  </a:moveTo>
                  <a:lnTo>
                    <a:pt x="27711" y="39458"/>
                  </a:lnTo>
                  <a:lnTo>
                    <a:pt x="34315" y="39319"/>
                  </a:lnTo>
                  <a:lnTo>
                    <a:pt x="34315" y="53555"/>
                  </a:lnTo>
                  <a:lnTo>
                    <a:pt x="33858" y="57467"/>
                  </a:lnTo>
                  <a:lnTo>
                    <a:pt x="32397" y="63411"/>
                  </a:lnTo>
                  <a:lnTo>
                    <a:pt x="31470" y="75615"/>
                  </a:lnTo>
                  <a:lnTo>
                    <a:pt x="35394" y="69684"/>
                  </a:lnTo>
                  <a:lnTo>
                    <a:pt x="35699" y="69684"/>
                  </a:lnTo>
                  <a:lnTo>
                    <a:pt x="36664" y="77508"/>
                  </a:lnTo>
                  <a:lnTo>
                    <a:pt x="51676" y="77508"/>
                  </a:lnTo>
                  <a:lnTo>
                    <a:pt x="50926" y="72478"/>
                  </a:lnTo>
                  <a:lnTo>
                    <a:pt x="50749" y="66090"/>
                  </a:lnTo>
                  <a:lnTo>
                    <a:pt x="50745" y="28984"/>
                  </a:lnTo>
                  <a:lnTo>
                    <a:pt x="48566" y="14385"/>
                  </a:lnTo>
                  <a:lnTo>
                    <a:pt x="40992" y="3972"/>
                  </a:lnTo>
                  <a:lnTo>
                    <a:pt x="25984" y="0"/>
                  </a:lnTo>
                  <a:lnTo>
                    <a:pt x="16763" y="0"/>
                  </a:lnTo>
                  <a:lnTo>
                    <a:pt x="8775" y="3149"/>
                  </a:lnTo>
                  <a:lnTo>
                    <a:pt x="5003" y="5473"/>
                  </a:lnTo>
                  <a:lnTo>
                    <a:pt x="8153" y="16891"/>
                  </a:lnTo>
                  <a:lnTo>
                    <a:pt x="12382" y="14287"/>
                  </a:lnTo>
                  <a:lnTo>
                    <a:pt x="16903" y="12700"/>
                  </a:lnTo>
                  <a:lnTo>
                    <a:pt x="30708" y="12700"/>
                  </a:lnTo>
                  <a:lnTo>
                    <a:pt x="33858" y="18326"/>
                  </a:lnTo>
                  <a:lnTo>
                    <a:pt x="33858" y="28206"/>
                  </a:lnTo>
                  <a:lnTo>
                    <a:pt x="27070" y="28699"/>
                  </a:lnTo>
                  <a:lnTo>
                    <a:pt x="13576" y="32969"/>
                  </a:lnTo>
                  <a:lnTo>
                    <a:pt x="15976" y="63080"/>
                  </a:lnTo>
                  <a:lnTo>
                    <a:pt x="15976" y="4117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96" name="object 696"/>
            <p:cNvSpPr/>
            <p:nvPr/>
          </p:nvSpPr>
          <p:spPr>
            <a:xfrm>
              <a:off x="6298439" y="2476383"/>
              <a:ext cx="51511" cy="107391"/>
            </a:xfrm>
            <a:custGeom>
              <a:avLst/>
              <a:gdLst/>
              <a:ahLst/>
              <a:cxnLst/>
              <a:rect l="l" t="t" r="r" b="b"/>
              <a:pathLst>
                <a:path w="51511" h="107391">
                  <a:moveTo>
                    <a:pt x="26247" y="431"/>
                  </a:moveTo>
                  <a:lnTo>
                    <a:pt x="12710" y="5737"/>
                  </a:lnTo>
                  <a:lnTo>
                    <a:pt x="4300" y="15906"/>
                  </a:lnTo>
                  <a:lnTo>
                    <a:pt x="1409" y="29438"/>
                  </a:lnTo>
                  <a:lnTo>
                    <a:pt x="3293" y="38933"/>
                  </a:lnTo>
                  <a:lnTo>
                    <a:pt x="10300" y="49761"/>
                  </a:lnTo>
                  <a:lnTo>
                    <a:pt x="21310" y="58877"/>
                  </a:lnTo>
                  <a:lnTo>
                    <a:pt x="29933" y="64820"/>
                  </a:lnTo>
                  <a:lnTo>
                    <a:pt x="35077" y="69697"/>
                  </a:lnTo>
                  <a:lnTo>
                    <a:pt x="35077" y="86740"/>
                  </a:lnTo>
                  <a:lnTo>
                    <a:pt x="29476" y="92824"/>
                  </a:lnTo>
                  <a:lnTo>
                    <a:pt x="13639" y="92824"/>
                  </a:lnTo>
                  <a:lnTo>
                    <a:pt x="6769" y="90957"/>
                  </a:lnTo>
                  <a:lnTo>
                    <a:pt x="2844" y="88595"/>
                  </a:lnTo>
                  <a:lnTo>
                    <a:pt x="0" y="103022"/>
                  </a:lnTo>
                  <a:lnTo>
                    <a:pt x="3314" y="105181"/>
                  </a:lnTo>
                  <a:lnTo>
                    <a:pt x="11125" y="107391"/>
                  </a:lnTo>
                  <a:lnTo>
                    <a:pt x="19100" y="107391"/>
                  </a:lnTo>
                  <a:lnTo>
                    <a:pt x="27242" y="106592"/>
                  </a:lnTo>
                  <a:lnTo>
                    <a:pt x="39997" y="101020"/>
                  </a:lnTo>
                  <a:lnTo>
                    <a:pt x="48450" y="90724"/>
                  </a:lnTo>
                  <a:lnTo>
                    <a:pt x="51511" y="76403"/>
                  </a:lnTo>
                  <a:lnTo>
                    <a:pt x="50166" y="67061"/>
                  </a:lnTo>
                  <a:lnTo>
                    <a:pt x="44241" y="56121"/>
                  </a:lnTo>
                  <a:lnTo>
                    <a:pt x="32905" y="46189"/>
                  </a:lnTo>
                  <a:lnTo>
                    <a:pt x="22097" y="39319"/>
                  </a:lnTo>
                  <a:lnTo>
                    <a:pt x="17868" y="35534"/>
                  </a:lnTo>
                  <a:lnTo>
                    <a:pt x="17868" y="20993"/>
                  </a:lnTo>
                  <a:lnTo>
                    <a:pt x="22402" y="14566"/>
                  </a:lnTo>
                  <a:lnTo>
                    <a:pt x="37579" y="14566"/>
                  </a:lnTo>
                  <a:lnTo>
                    <a:pt x="42138" y="16281"/>
                  </a:lnTo>
                  <a:lnTo>
                    <a:pt x="44970" y="18173"/>
                  </a:lnTo>
                  <a:lnTo>
                    <a:pt x="48069" y="3733"/>
                  </a:lnTo>
                  <a:lnTo>
                    <a:pt x="45262" y="2057"/>
                  </a:lnTo>
                  <a:lnTo>
                    <a:pt x="39014" y="0"/>
                  </a:lnTo>
                  <a:lnTo>
                    <a:pt x="32270" y="0"/>
                  </a:lnTo>
                  <a:lnTo>
                    <a:pt x="26247" y="431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97" name="object 697"/>
            <p:cNvSpPr/>
            <p:nvPr/>
          </p:nvSpPr>
          <p:spPr>
            <a:xfrm>
              <a:off x="6356901" y="2505333"/>
              <a:ext cx="54622" cy="78778"/>
            </a:xfrm>
            <a:custGeom>
              <a:avLst/>
              <a:gdLst/>
              <a:ahLst/>
              <a:cxnLst/>
              <a:rect l="l" t="t" r="r" b="b"/>
              <a:pathLst>
                <a:path w="54622" h="78778">
                  <a:moveTo>
                    <a:pt x="54622" y="39141"/>
                  </a:moveTo>
                  <a:lnTo>
                    <a:pt x="53418" y="25680"/>
                  </a:lnTo>
                  <a:lnTo>
                    <a:pt x="48212" y="11655"/>
                  </a:lnTo>
                  <a:lnTo>
                    <a:pt x="39483" y="2974"/>
                  </a:lnTo>
                  <a:lnTo>
                    <a:pt x="27876" y="0"/>
                  </a:lnTo>
                  <a:lnTo>
                    <a:pt x="19297" y="20371"/>
                  </a:lnTo>
                  <a:lnTo>
                    <a:pt x="27571" y="13004"/>
                  </a:lnTo>
                  <a:lnTo>
                    <a:pt x="30031" y="13470"/>
                  </a:lnTo>
                  <a:lnTo>
                    <a:pt x="36491" y="23646"/>
                  </a:lnTo>
                  <a:lnTo>
                    <a:pt x="38061" y="39319"/>
                  </a:lnTo>
                  <a:lnTo>
                    <a:pt x="37989" y="43139"/>
                  </a:lnTo>
                  <a:lnTo>
                    <a:pt x="35555" y="58546"/>
                  </a:lnTo>
                  <a:lnTo>
                    <a:pt x="27876" y="65925"/>
                  </a:lnTo>
                  <a:lnTo>
                    <a:pt x="27254" y="78778"/>
                  </a:lnTo>
                  <a:lnTo>
                    <a:pt x="34885" y="77505"/>
                  </a:lnTo>
                  <a:lnTo>
                    <a:pt x="44384" y="71486"/>
                  </a:lnTo>
                  <a:lnTo>
                    <a:pt x="51696" y="59184"/>
                  </a:lnTo>
                  <a:lnTo>
                    <a:pt x="54622" y="39141"/>
                  </a:lnTo>
                  <a:close/>
                </a:path>
                <a:path w="54622" h="78778">
                  <a:moveTo>
                    <a:pt x="6658" y="67507"/>
                  </a:moveTo>
                  <a:lnTo>
                    <a:pt x="15538" y="75936"/>
                  </a:lnTo>
                  <a:lnTo>
                    <a:pt x="27254" y="78778"/>
                  </a:lnTo>
                  <a:lnTo>
                    <a:pt x="27876" y="65925"/>
                  </a:lnTo>
                  <a:lnTo>
                    <a:pt x="24954" y="65360"/>
                  </a:lnTo>
                  <a:lnTo>
                    <a:pt x="18400" y="55561"/>
                  </a:lnTo>
                  <a:lnTo>
                    <a:pt x="16725" y="39319"/>
                  </a:lnTo>
                  <a:lnTo>
                    <a:pt x="16794" y="35614"/>
                  </a:lnTo>
                  <a:lnTo>
                    <a:pt x="19297" y="20371"/>
                  </a:lnTo>
                  <a:lnTo>
                    <a:pt x="27876" y="0"/>
                  </a:lnTo>
                  <a:lnTo>
                    <a:pt x="18941" y="1688"/>
                  </a:lnTo>
                  <a:lnTo>
                    <a:pt x="9349" y="8570"/>
                  </a:lnTo>
                  <a:lnTo>
                    <a:pt x="2570" y="21097"/>
                  </a:lnTo>
                  <a:lnTo>
                    <a:pt x="0" y="39636"/>
                  </a:lnTo>
                  <a:lnTo>
                    <a:pt x="1298" y="53636"/>
                  </a:lnTo>
                  <a:lnTo>
                    <a:pt x="6658" y="67507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98" name="object 698"/>
            <p:cNvSpPr/>
            <p:nvPr/>
          </p:nvSpPr>
          <p:spPr>
            <a:xfrm>
              <a:off x="6419535" y="2505508"/>
              <a:ext cx="43853" cy="78270"/>
            </a:xfrm>
            <a:custGeom>
              <a:avLst/>
              <a:gdLst/>
              <a:ahLst/>
              <a:cxnLst/>
              <a:rect l="l" t="t" r="r" b="b"/>
              <a:pathLst>
                <a:path w="43853" h="78270">
                  <a:moveTo>
                    <a:pt x="33223" y="13779"/>
                  </a:moveTo>
                  <a:lnTo>
                    <a:pt x="36969" y="13779"/>
                  </a:lnTo>
                  <a:lnTo>
                    <a:pt x="39636" y="14871"/>
                  </a:lnTo>
                  <a:lnTo>
                    <a:pt x="41363" y="15481"/>
                  </a:lnTo>
                  <a:lnTo>
                    <a:pt x="43853" y="2184"/>
                  </a:lnTo>
                  <a:lnTo>
                    <a:pt x="41808" y="1092"/>
                  </a:lnTo>
                  <a:lnTo>
                    <a:pt x="37452" y="0"/>
                  </a:lnTo>
                  <a:lnTo>
                    <a:pt x="31962" y="11"/>
                  </a:lnTo>
                  <a:lnTo>
                    <a:pt x="18690" y="3295"/>
                  </a:lnTo>
                  <a:lnTo>
                    <a:pt x="8622" y="11696"/>
                  </a:lnTo>
                  <a:lnTo>
                    <a:pt x="2234" y="24190"/>
                  </a:lnTo>
                  <a:lnTo>
                    <a:pt x="0" y="39750"/>
                  </a:lnTo>
                  <a:lnTo>
                    <a:pt x="1721" y="54715"/>
                  </a:lnTo>
                  <a:lnTo>
                    <a:pt x="7729" y="67673"/>
                  </a:lnTo>
                  <a:lnTo>
                    <a:pt x="17448" y="75589"/>
                  </a:lnTo>
                  <a:lnTo>
                    <a:pt x="30251" y="78270"/>
                  </a:lnTo>
                  <a:lnTo>
                    <a:pt x="35902" y="78270"/>
                  </a:lnTo>
                  <a:lnTo>
                    <a:pt x="40716" y="77038"/>
                  </a:lnTo>
                  <a:lnTo>
                    <a:pt x="43052" y="75755"/>
                  </a:lnTo>
                  <a:lnTo>
                    <a:pt x="41363" y="62763"/>
                  </a:lnTo>
                  <a:lnTo>
                    <a:pt x="39014" y="64007"/>
                  </a:lnTo>
                  <a:lnTo>
                    <a:pt x="36360" y="64465"/>
                  </a:lnTo>
                  <a:lnTo>
                    <a:pt x="33223" y="64465"/>
                  </a:lnTo>
                  <a:lnTo>
                    <a:pt x="28878" y="63832"/>
                  </a:lnTo>
                  <a:lnTo>
                    <a:pt x="19973" y="55744"/>
                  </a:lnTo>
                  <a:lnTo>
                    <a:pt x="16763" y="39471"/>
                  </a:lnTo>
                  <a:lnTo>
                    <a:pt x="17235" y="32679"/>
                  </a:lnTo>
                  <a:lnTo>
                    <a:pt x="22432" y="19184"/>
                  </a:lnTo>
                  <a:lnTo>
                    <a:pt x="33223" y="1377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99" name="object 699"/>
            <p:cNvSpPr/>
            <p:nvPr/>
          </p:nvSpPr>
          <p:spPr>
            <a:xfrm>
              <a:off x="6469240" y="2477017"/>
              <a:ext cx="18161" cy="105816"/>
            </a:xfrm>
            <a:custGeom>
              <a:avLst/>
              <a:gdLst/>
              <a:ahLst/>
              <a:cxnLst/>
              <a:rect l="l" t="t" r="r" b="b"/>
              <a:pathLst>
                <a:path w="18161" h="105816">
                  <a:moveTo>
                    <a:pt x="139" y="9715"/>
                  </a:moveTo>
                  <a:lnTo>
                    <a:pt x="0" y="15303"/>
                  </a:lnTo>
                  <a:lnTo>
                    <a:pt x="3911" y="19265"/>
                  </a:lnTo>
                  <a:lnTo>
                    <a:pt x="14224" y="19265"/>
                  </a:lnTo>
                  <a:lnTo>
                    <a:pt x="18161" y="15303"/>
                  </a:lnTo>
                  <a:lnTo>
                    <a:pt x="18008" y="9715"/>
                  </a:lnTo>
                  <a:lnTo>
                    <a:pt x="18008" y="3746"/>
                  </a:lnTo>
                  <a:lnTo>
                    <a:pt x="14224" y="0"/>
                  </a:lnTo>
                  <a:lnTo>
                    <a:pt x="4089" y="0"/>
                  </a:lnTo>
                  <a:lnTo>
                    <a:pt x="0" y="3746"/>
                  </a:lnTo>
                  <a:lnTo>
                    <a:pt x="139" y="9715"/>
                  </a:lnTo>
                  <a:close/>
                </a:path>
                <a:path w="18161" h="105816">
                  <a:moveTo>
                    <a:pt x="762" y="29578"/>
                  </a:moveTo>
                  <a:lnTo>
                    <a:pt x="762" y="105816"/>
                  </a:lnTo>
                  <a:lnTo>
                    <a:pt x="17551" y="105816"/>
                  </a:lnTo>
                  <a:lnTo>
                    <a:pt x="17551" y="29578"/>
                  </a:lnTo>
                  <a:lnTo>
                    <a:pt x="762" y="29578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00" name="object 700"/>
            <p:cNvSpPr/>
            <p:nvPr/>
          </p:nvSpPr>
          <p:spPr>
            <a:xfrm>
              <a:off x="6496325" y="2505333"/>
              <a:ext cx="51663" cy="78778"/>
            </a:xfrm>
            <a:custGeom>
              <a:avLst/>
              <a:gdLst/>
              <a:ahLst/>
              <a:cxnLst/>
              <a:rect l="l" t="t" r="r" b="b"/>
              <a:pathLst>
                <a:path w="51663" h="78778">
                  <a:moveTo>
                    <a:pt x="3780" y="41978"/>
                  </a:moveTo>
                  <a:lnTo>
                    <a:pt x="0" y="56184"/>
                  </a:lnTo>
                  <a:lnTo>
                    <a:pt x="506" y="61709"/>
                  </a:lnTo>
                  <a:lnTo>
                    <a:pt x="7117" y="74108"/>
                  </a:lnTo>
                  <a:lnTo>
                    <a:pt x="19278" y="78778"/>
                  </a:lnTo>
                  <a:lnTo>
                    <a:pt x="25831" y="78778"/>
                  </a:lnTo>
                  <a:lnTo>
                    <a:pt x="31483" y="75615"/>
                  </a:lnTo>
                  <a:lnTo>
                    <a:pt x="32410" y="63411"/>
                  </a:lnTo>
                  <a:lnTo>
                    <a:pt x="28359" y="66243"/>
                  </a:lnTo>
                  <a:lnTo>
                    <a:pt x="20535" y="66243"/>
                  </a:lnTo>
                  <a:lnTo>
                    <a:pt x="15976" y="63080"/>
                  </a:lnTo>
                  <a:lnTo>
                    <a:pt x="13576" y="32963"/>
                  </a:lnTo>
                  <a:lnTo>
                    <a:pt x="3780" y="41978"/>
                  </a:lnTo>
                  <a:close/>
                </a:path>
                <a:path w="51663" h="78778">
                  <a:moveTo>
                    <a:pt x="15976" y="41173"/>
                  </a:moveTo>
                  <a:lnTo>
                    <a:pt x="27736" y="39458"/>
                  </a:lnTo>
                  <a:lnTo>
                    <a:pt x="34289" y="39319"/>
                  </a:lnTo>
                  <a:lnTo>
                    <a:pt x="34289" y="53555"/>
                  </a:lnTo>
                  <a:lnTo>
                    <a:pt x="33832" y="57467"/>
                  </a:lnTo>
                  <a:lnTo>
                    <a:pt x="32410" y="63411"/>
                  </a:lnTo>
                  <a:lnTo>
                    <a:pt x="31483" y="75615"/>
                  </a:lnTo>
                  <a:lnTo>
                    <a:pt x="35394" y="69684"/>
                  </a:lnTo>
                  <a:lnTo>
                    <a:pt x="35712" y="69684"/>
                  </a:lnTo>
                  <a:lnTo>
                    <a:pt x="36652" y="77508"/>
                  </a:lnTo>
                  <a:lnTo>
                    <a:pt x="51663" y="77508"/>
                  </a:lnTo>
                  <a:lnTo>
                    <a:pt x="50901" y="72478"/>
                  </a:lnTo>
                  <a:lnTo>
                    <a:pt x="50736" y="66090"/>
                  </a:lnTo>
                  <a:lnTo>
                    <a:pt x="50732" y="29004"/>
                  </a:lnTo>
                  <a:lnTo>
                    <a:pt x="48558" y="14396"/>
                  </a:lnTo>
                  <a:lnTo>
                    <a:pt x="40992" y="3975"/>
                  </a:lnTo>
                  <a:lnTo>
                    <a:pt x="25996" y="0"/>
                  </a:lnTo>
                  <a:lnTo>
                    <a:pt x="16751" y="0"/>
                  </a:lnTo>
                  <a:lnTo>
                    <a:pt x="8801" y="3149"/>
                  </a:lnTo>
                  <a:lnTo>
                    <a:pt x="5016" y="5473"/>
                  </a:lnTo>
                  <a:lnTo>
                    <a:pt x="8140" y="16891"/>
                  </a:lnTo>
                  <a:lnTo>
                    <a:pt x="12357" y="14287"/>
                  </a:lnTo>
                  <a:lnTo>
                    <a:pt x="16890" y="12700"/>
                  </a:lnTo>
                  <a:lnTo>
                    <a:pt x="30695" y="12700"/>
                  </a:lnTo>
                  <a:lnTo>
                    <a:pt x="33832" y="18326"/>
                  </a:lnTo>
                  <a:lnTo>
                    <a:pt x="33832" y="28206"/>
                  </a:lnTo>
                  <a:lnTo>
                    <a:pt x="27069" y="28697"/>
                  </a:lnTo>
                  <a:lnTo>
                    <a:pt x="13576" y="32963"/>
                  </a:lnTo>
                  <a:lnTo>
                    <a:pt x="15976" y="63080"/>
                  </a:lnTo>
                  <a:lnTo>
                    <a:pt x="15976" y="4117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01" name="object 701"/>
            <p:cNvSpPr/>
            <p:nvPr/>
          </p:nvSpPr>
          <p:spPr>
            <a:xfrm>
              <a:off x="6569417" y="2474502"/>
              <a:ext cx="0" cy="108330"/>
            </a:xfrm>
            <a:custGeom>
              <a:avLst/>
              <a:gdLst/>
              <a:ahLst/>
              <a:cxnLst/>
              <a:rect l="l" t="t" r="r" b="b"/>
              <a:pathLst>
                <a:path h="108330">
                  <a:moveTo>
                    <a:pt x="0" y="0"/>
                  </a:moveTo>
                  <a:lnTo>
                    <a:pt x="0" y="108330"/>
                  </a:lnTo>
                </a:path>
              </a:pathLst>
            </a:custGeom>
            <a:ln w="18008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02" name="object 702"/>
            <p:cNvSpPr/>
            <p:nvPr/>
          </p:nvSpPr>
          <p:spPr>
            <a:xfrm>
              <a:off x="6586748" y="2561515"/>
              <a:ext cx="27520" cy="40881"/>
            </a:xfrm>
            <a:custGeom>
              <a:avLst/>
              <a:gdLst/>
              <a:ahLst/>
              <a:cxnLst/>
              <a:rect l="l" t="t" r="r" b="b"/>
              <a:pathLst>
                <a:path w="27520" h="40881">
                  <a:moveTo>
                    <a:pt x="27520" y="0"/>
                  </a:moveTo>
                  <a:lnTo>
                    <a:pt x="9855" y="1600"/>
                  </a:lnTo>
                  <a:lnTo>
                    <a:pt x="9546" y="3734"/>
                  </a:lnTo>
                  <a:lnTo>
                    <a:pt x="7128" y="16174"/>
                  </a:lnTo>
                  <a:lnTo>
                    <a:pt x="3773" y="29174"/>
                  </a:lnTo>
                  <a:lnTo>
                    <a:pt x="0" y="40881"/>
                  </a:lnTo>
                  <a:lnTo>
                    <a:pt x="10934" y="39776"/>
                  </a:lnTo>
                  <a:lnTo>
                    <a:pt x="12976" y="36230"/>
                  </a:lnTo>
                  <a:lnTo>
                    <a:pt x="18252" y="25178"/>
                  </a:lnTo>
                  <a:lnTo>
                    <a:pt x="23264" y="12541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03" name="object 703"/>
            <p:cNvSpPr/>
            <p:nvPr/>
          </p:nvSpPr>
          <p:spPr>
            <a:xfrm>
              <a:off x="5572290" y="2623369"/>
              <a:ext cx="54775" cy="105524"/>
            </a:xfrm>
            <a:custGeom>
              <a:avLst/>
              <a:gdLst/>
              <a:ahLst/>
              <a:cxnLst/>
              <a:rect l="l" t="t" r="r" b="b"/>
              <a:pathLst>
                <a:path w="54775" h="105524">
                  <a:moveTo>
                    <a:pt x="18910" y="15328"/>
                  </a:moveTo>
                  <a:lnTo>
                    <a:pt x="18910" y="105524"/>
                  </a:lnTo>
                  <a:lnTo>
                    <a:pt x="35636" y="105524"/>
                  </a:lnTo>
                  <a:lnTo>
                    <a:pt x="35636" y="15328"/>
                  </a:lnTo>
                  <a:lnTo>
                    <a:pt x="54775" y="15328"/>
                  </a:lnTo>
                  <a:lnTo>
                    <a:pt x="54775" y="0"/>
                  </a:lnTo>
                  <a:lnTo>
                    <a:pt x="0" y="0"/>
                  </a:lnTo>
                  <a:lnTo>
                    <a:pt x="0" y="15328"/>
                  </a:lnTo>
                  <a:lnTo>
                    <a:pt x="18910" y="15328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04" name="object 704"/>
            <p:cNvSpPr/>
            <p:nvPr/>
          </p:nvSpPr>
          <p:spPr>
            <a:xfrm>
              <a:off x="5634333" y="2651400"/>
              <a:ext cx="34874" cy="77482"/>
            </a:xfrm>
            <a:custGeom>
              <a:avLst/>
              <a:gdLst/>
              <a:ahLst/>
              <a:cxnLst/>
              <a:rect l="l" t="t" r="r" b="b"/>
              <a:pathLst>
                <a:path w="34874" h="77482">
                  <a:moveTo>
                    <a:pt x="15951" y="12865"/>
                  </a:moveTo>
                  <a:lnTo>
                    <a:pt x="15468" y="12865"/>
                  </a:lnTo>
                  <a:lnTo>
                    <a:pt x="14528" y="1269"/>
                  </a:lnTo>
                  <a:lnTo>
                    <a:pt x="0" y="1269"/>
                  </a:lnTo>
                  <a:lnTo>
                    <a:pt x="139" y="7823"/>
                  </a:lnTo>
                  <a:lnTo>
                    <a:pt x="596" y="15659"/>
                  </a:lnTo>
                  <a:lnTo>
                    <a:pt x="596" y="77482"/>
                  </a:lnTo>
                  <a:lnTo>
                    <a:pt x="17335" y="77482"/>
                  </a:lnTo>
                  <a:lnTo>
                    <a:pt x="17335" y="34277"/>
                  </a:lnTo>
                  <a:lnTo>
                    <a:pt x="17970" y="29895"/>
                  </a:lnTo>
                  <a:lnTo>
                    <a:pt x="19710" y="21615"/>
                  </a:lnTo>
                  <a:lnTo>
                    <a:pt x="25666" y="16738"/>
                  </a:lnTo>
                  <a:lnTo>
                    <a:pt x="31445" y="16738"/>
                  </a:lnTo>
                  <a:lnTo>
                    <a:pt x="34874" y="17043"/>
                  </a:lnTo>
                  <a:lnTo>
                    <a:pt x="34874" y="304"/>
                  </a:lnTo>
                  <a:lnTo>
                    <a:pt x="31445" y="0"/>
                  </a:lnTo>
                  <a:lnTo>
                    <a:pt x="25196" y="0"/>
                  </a:lnTo>
                  <a:lnTo>
                    <a:pt x="18897" y="4978"/>
                  </a:lnTo>
                  <a:lnTo>
                    <a:pt x="15951" y="12865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05" name="object 705"/>
            <p:cNvSpPr/>
            <p:nvPr/>
          </p:nvSpPr>
          <p:spPr>
            <a:xfrm>
              <a:off x="5671632" y="2651394"/>
              <a:ext cx="51625" cy="78765"/>
            </a:xfrm>
            <a:custGeom>
              <a:avLst/>
              <a:gdLst/>
              <a:ahLst/>
              <a:cxnLst/>
              <a:rect l="l" t="t" r="r" b="b"/>
              <a:pathLst>
                <a:path w="51625" h="78765">
                  <a:moveTo>
                    <a:pt x="3771" y="41977"/>
                  </a:moveTo>
                  <a:lnTo>
                    <a:pt x="0" y="56197"/>
                  </a:lnTo>
                  <a:lnTo>
                    <a:pt x="492" y="61661"/>
                  </a:lnTo>
                  <a:lnTo>
                    <a:pt x="7063" y="74086"/>
                  </a:lnTo>
                  <a:lnTo>
                    <a:pt x="19227" y="78765"/>
                  </a:lnTo>
                  <a:lnTo>
                    <a:pt x="25793" y="78765"/>
                  </a:lnTo>
                  <a:lnTo>
                    <a:pt x="31432" y="75615"/>
                  </a:lnTo>
                  <a:lnTo>
                    <a:pt x="32372" y="63385"/>
                  </a:lnTo>
                  <a:lnTo>
                    <a:pt x="28308" y="66268"/>
                  </a:lnTo>
                  <a:lnTo>
                    <a:pt x="20485" y="66268"/>
                  </a:lnTo>
                  <a:lnTo>
                    <a:pt x="15938" y="63068"/>
                  </a:lnTo>
                  <a:lnTo>
                    <a:pt x="13550" y="32959"/>
                  </a:lnTo>
                  <a:lnTo>
                    <a:pt x="3771" y="41977"/>
                  </a:lnTo>
                  <a:close/>
                </a:path>
                <a:path w="51625" h="78765">
                  <a:moveTo>
                    <a:pt x="15938" y="41173"/>
                  </a:moveTo>
                  <a:lnTo>
                    <a:pt x="27686" y="39458"/>
                  </a:lnTo>
                  <a:lnTo>
                    <a:pt x="34251" y="39319"/>
                  </a:lnTo>
                  <a:lnTo>
                    <a:pt x="34251" y="53555"/>
                  </a:lnTo>
                  <a:lnTo>
                    <a:pt x="33794" y="57454"/>
                  </a:lnTo>
                  <a:lnTo>
                    <a:pt x="32372" y="63385"/>
                  </a:lnTo>
                  <a:lnTo>
                    <a:pt x="31432" y="75615"/>
                  </a:lnTo>
                  <a:lnTo>
                    <a:pt x="35344" y="69697"/>
                  </a:lnTo>
                  <a:lnTo>
                    <a:pt x="35648" y="69697"/>
                  </a:lnTo>
                  <a:lnTo>
                    <a:pt x="36601" y="77495"/>
                  </a:lnTo>
                  <a:lnTo>
                    <a:pt x="51625" y="77495"/>
                  </a:lnTo>
                  <a:lnTo>
                    <a:pt x="50863" y="72491"/>
                  </a:lnTo>
                  <a:lnTo>
                    <a:pt x="50685" y="66078"/>
                  </a:lnTo>
                  <a:lnTo>
                    <a:pt x="50682" y="29014"/>
                  </a:lnTo>
                  <a:lnTo>
                    <a:pt x="48525" y="14410"/>
                  </a:lnTo>
                  <a:lnTo>
                    <a:pt x="40972" y="3981"/>
                  </a:lnTo>
                  <a:lnTo>
                    <a:pt x="25958" y="0"/>
                  </a:lnTo>
                  <a:lnTo>
                    <a:pt x="16725" y="0"/>
                  </a:lnTo>
                  <a:lnTo>
                    <a:pt x="8750" y="3136"/>
                  </a:lnTo>
                  <a:lnTo>
                    <a:pt x="4978" y="5461"/>
                  </a:lnTo>
                  <a:lnTo>
                    <a:pt x="8128" y="16916"/>
                  </a:lnTo>
                  <a:lnTo>
                    <a:pt x="12331" y="14224"/>
                  </a:lnTo>
                  <a:lnTo>
                    <a:pt x="16878" y="12674"/>
                  </a:lnTo>
                  <a:lnTo>
                    <a:pt x="30645" y="12674"/>
                  </a:lnTo>
                  <a:lnTo>
                    <a:pt x="33794" y="18313"/>
                  </a:lnTo>
                  <a:lnTo>
                    <a:pt x="33794" y="28181"/>
                  </a:lnTo>
                  <a:lnTo>
                    <a:pt x="27034" y="28683"/>
                  </a:lnTo>
                  <a:lnTo>
                    <a:pt x="13550" y="32959"/>
                  </a:lnTo>
                  <a:lnTo>
                    <a:pt x="15938" y="63068"/>
                  </a:lnTo>
                  <a:lnTo>
                    <a:pt x="15938" y="4117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06" name="object 706"/>
            <p:cNvSpPr/>
            <p:nvPr/>
          </p:nvSpPr>
          <p:spPr>
            <a:xfrm>
              <a:off x="5735369" y="2620559"/>
              <a:ext cx="30695" cy="109600"/>
            </a:xfrm>
            <a:custGeom>
              <a:avLst/>
              <a:gdLst/>
              <a:ahLst/>
              <a:cxnLst/>
              <a:rect l="l" t="t" r="r" b="b"/>
              <a:pathLst>
                <a:path w="30695" h="109600">
                  <a:moveTo>
                    <a:pt x="17856" y="86093"/>
                  </a:moveTo>
                  <a:lnTo>
                    <a:pt x="19240" y="105994"/>
                  </a:lnTo>
                  <a:lnTo>
                    <a:pt x="23634" y="109601"/>
                  </a:lnTo>
                  <a:lnTo>
                    <a:pt x="30695" y="109601"/>
                  </a:lnTo>
                  <a:lnTo>
                    <a:pt x="26771" y="95808"/>
                  </a:lnTo>
                  <a:lnTo>
                    <a:pt x="23952" y="95808"/>
                  </a:lnTo>
                  <a:lnTo>
                    <a:pt x="20040" y="94043"/>
                  </a:lnTo>
                  <a:lnTo>
                    <a:pt x="17856" y="86093"/>
                  </a:lnTo>
                  <a:close/>
                </a:path>
                <a:path w="30695" h="109600">
                  <a:moveTo>
                    <a:pt x="17856" y="54940"/>
                  </a:moveTo>
                  <a:lnTo>
                    <a:pt x="18796" y="49961"/>
                  </a:lnTo>
                  <a:lnTo>
                    <a:pt x="22377" y="45059"/>
                  </a:lnTo>
                  <a:lnTo>
                    <a:pt x="26771" y="45059"/>
                  </a:lnTo>
                  <a:lnTo>
                    <a:pt x="28324" y="45203"/>
                  </a:lnTo>
                  <a:lnTo>
                    <a:pt x="35764" y="53076"/>
                  </a:lnTo>
                  <a:lnTo>
                    <a:pt x="38061" y="69850"/>
                  </a:lnTo>
                  <a:lnTo>
                    <a:pt x="37960" y="74415"/>
                  </a:lnTo>
                  <a:lnTo>
                    <a:pt x="34880" y="89921"/>
                  </a:lnTo>
                  <a:lnTo>
                    <a:pt x="26771" y="95808"/>
                  </a:lnTo>
                  <a:lnTo>
                    <a:pt x="30695" y="109601"/>
                  </a:lnTo>
                  <a:lnTo>
                    <a:pt x="38142" y="108000"/>
                  </a:lnTo>
                  <a:lnTo>
                    <a:pt x="46721" y="100720"/>
                  </a:lnTo>
                  <a:lnTo>
                    <a:pt x="52604" y="87611"/>
                  </a:lnTo>
                  <a:lnTo>
                    <a:pt x="54787" y="68732"/>
                  </a:lnTo>
                  <a:lnTo>
                    <a:pt x="54434" y="60720"/>
                  </a:lnTo>
                  <a:lnTo>
                    <a:pt x="50891" y="44932"/>
                  </a:lnTo>
                  <a:lnTo>
                    <a:pt x="43804" y="34563"/>
                  </a:lnTo>
                  <a:lnTo>
                    <a:pt x="33489" y="30835"/>
                  </a:lnTo>
                  <a:lnTo>
                    <a:pt x="26619" y="30835"/>
                  </a:lnTo>
                  <a:lnTo>
                    <a:pt x="21272" y="33972"/>
                  </a:lnTo>
                  <a:lnTo>
                    <a:pt x="17526" y="40386"/>
                  </a:lnTo>
                  <a:lnTo>
                    <a:pt x="17233" y="40386"/>
                  </a:lnTo>
                  <a:lnTo>
                    <a:pt x="17233" y="0"/>
                  </a:lnTo>
                  <a:lnTo>
                    <a:pt x="609" y="0"/>
                  </a:lnTo>
                  <a:lnTo>
                    <a:pt x="609" y="93903"/>
                  </a:lnTo>
                  <a:lnTo>
                    <a:pt x="152" y="102704"/>
                  </a:lnTo>
                  <a:lnTo>
                    <a:pt x="0" y="108331"/>
                  </a:lnTo>
                  <a:lnTo>
                    <a:pt x="14262" y="108331"/>
                  </a:lnTo>
                  <a:lnTo>
                    <a:pt x="15189" y="98971"/>
                  </a:lnTo>
                  <a:lnTo>
                    <a:pt x="15671" y="98971"/>
                  </a:lnTo>
                  <a:lnTo>
                    <a:pt x="19240" y="105994"/>
                  </a:lnTo>
                  <a:lnTo>
                    <a:pt x="17856" y="86093"/>
                  </a:lnTo>
                  <a:lnTo>
                    <a:pt x="17526" y="84861"/>
                  </a:lnTo>
                  <a:lnTo>
                    <a:pt x="17233" y="81292"/>
                  </a:lnTo>
                  <a:lnTo>
                    <a:pt x="17233" y="58381"/>
                  </a:lnTo>
                  <a:lnTo>
                    <a:pt x="17856" y="54940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07" name="object 707"/>
            <p:cNvSpPr/>
            <p:nvPr/>
          </p:nvSpPr>
          <p:spPr>
            <a:xfrm>
              <a:off x="5796474" y="2651394"/>
              <a:ext cx="51689" cy="78765"/>
            </a:xfrm>
            <a:custGeom>
              <a:avLst/>
              <a:gdLst/>
              <a:ahLst/>
              <a:cxnLst/>
              <a:rect l="l" t="t" r="r" b="b"/>
              <a:pathLst>
                <a:path w="51688" h="78765">
                  <a:moveTo>
                    <a:pt x="3779" y="41980"/>
                  </a:moveTo>
                  <a:lnTo>
                    <a:pt x="0" y="56197"/>
                  </a:lnTo>
                  <a:lnTo>
                    <a:pt x="495" y="61670"/>
                  </a:lnTo>
                  <a:lnTo>
                    <a:pt x="7079" y="74088"/>
                  </a:lnTo>
                  <a:lnTo>
                    <a:pt x="19240" y="78765"/>
                  </a:lnTo>
                  <a:lnTo>
                    <a:pt x="25831" y="78765"/>
                  </a:lnTo>
                  <a:lnTo>
                    <a:pt x="31445" y="75615"/>
                  </a:lnTo>
                  <a:lnTo>
                    <a:pt x="32385" y="63385"/>
                  </a:lnTo>
                  <a:lnTo>
                    <a:pt x="28333" y="66268"/>
                  </a:lnTo>
                  <a:lnTo>
                    <a:pt x="20523" y="66268"/>
                  </a:lnTo>
                  <a:lnTo>
                    <a:pt x="15976" y="63068"/>
                  </a:lnTo>
                  <a:lnTo>
                    <a:pt x="13569" y="32962"/>
                  </a:lnTo>
                  <a:lnTo>
                    <a:pt x="3779" y="41980"/>
                  </a:lnTo>
                  <a:close/>
                </a:path>
                <a:path w="51688" h="78765">
                  <a:moveTo>
                    <a:pt x="15976" y="41173"/>
                  </a:moveTo>
                  <a:lnTo>
                    <a:pt x="27698" y="39458"/>
                  </a:lnTo>
                  <a:lnTo>
                    <a:pt x="34277" y="39319"/>
                  </a:lnTo>
                  <a:lnTo>
                    <a:pt x="34277" y="53555"/>
                  </a:lnTo>
                  <a:lnTo>
                    <a:pt x="33807" y="57454"/>
                  </a:lnTo>
                  <a:lnTo>
                    <a:pt x="32385" y="63385"/>
                  </a:lnTo>
                  <a:lnTo>
                    <a:pt x="31445" y="75615"/>
                  </a:lnTo>
                  <a:lnTo>
                    <a:pt x="35369" y="69697"/>
                  </a:lnTo>
                  <a:lnTo>
                    <a:pt x="35674" y="69697"/>
                  </a:lnTo>
                  <a:lnTo>
                    <a:pt x="36626" y="77495"/>
                  </a:lnTo>
                  <a:lnTo>
                    <a:pt x="51689" y="77495"/>
                  </a:lnTo>
                  <a:lnTo>
                    <a:pt x="50876" y="72491"/>
                  </a:lnTo>
                  <a:lnTo>
                    <a:pt x="50723" y="66078"/>
                  </a:lnTo>
                  <a:lnTo>
                    <a:pt x="50720" y="29014"/>
                  </a:lnTo>
                  <a:lnTo>
                    <a:pt x="48566" y="14410"/>
                  </a:lnTo>
                  <a:lnTo>
                    <a:pt x="41016" y="3981"/>
                  </a:lnTo>
                  <a:lnTo>
                    <a:pt x="25996" y="0"/>
                  </a:lnTo>
                  <a:lnTo>
                    <a:pt x="16738" y="0"/>
                  </a:lnTo>
                  <a:lnTo>
                    <a:pt x="8775" y="3136"/>
                  </a:lnTo>
                  <a:lnTo>
                    <a:pt x="5029" y="5461"/>
                  </a:lnTo>
                  <a:lnTo>
                    <a:pt x="8153" y="16916"/>
                  </a:lnTo>
                  <a:lnTo>
                    <a:pt x="12357" y="14224"/>
                  </a:lnTo>
                  <a:lnTo>
                    <a:pt x="16891" y="12674"/>
                  </a:lnTo>
                  <a:lnTo>
                    <a:pt x="30695" y="12674"/>
                  </a:lnTo>
                  <a:lnTo>
                    <a:pt x="33807" y="18313"/>
                  </a:lnTo>
                  <a:lnTo>
                    <a:pt x="33807" y="28181"/>
                  </a:lnTo>
                  <a:lnTo>
                    <a:pt x="27048" y="28684"/>
                  </a:lnTo>
                  <a:lnTo>
                    <a:pt x="13569" y="32962"/>
                  </a:lnTo>
                  <a:lnTo>
                    <a:pt x="15976" y="63068"/>
                  </a:lnTo>
                  <a:lnTo>
                    <a:pt x="15976" y="4117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08" name="object 708"/>
            <p:cNvSpPr/>
            <p:nvPr/>
          </p:nvSpPr>
          <p:spPr>
            <a:xfrm>
              <a:off x="5869254" y="2620552"/>
              <a:ext cx="0" cy="108330"/>
            </a:xfrm>
            <a:custGeom>
              <a:avLst/>
              <a:gdLst/>
              <a:ahLst/>
              <a:cxnLst/>
              <a:rect l="l" t="t" r="r" b="b"/>
              <a:pathLst>
                <a:path h="108330">
                  <a:moveTo>
                    <a:pt x="0" y="0"/>
                  </a:moveTo>
                  <a:lnTo>
                    <a:pt x="0" y="108330"/>
                  </a:lnTo>
                </a:path>
              </a:pathLst>
            </a:custGeom>
            <a:ln w="18059">
              <a:solidFill>
                <a:srgbClr val="36343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09" name="object 709"/>
            <p:cNvSpPr/>
            <p:nvPr/>
          </p:nvSpPr>
          <p:spPr>
            <a:xfrm>
              <a:off x="5891857" y="2620554"/>
              <a:ext cx="52628" cy="108330"/>
            </a:xfrm>
            <a:custGeom>
              <a:avLst/>
              <a:gdLst/>
              <a:ahLst/>
              <a:cxnLst/>
              <a:rect l="l" t="t" r="r" b="b"/>
              <a:pathLst>
                <a:path w="52628" h="108330">
                  <a:moveTo>
                    <a:pt x="18796" y="37566"/>
                  </a:moveTo>
                  <a:lnTo>
                    <a:pt x="17106" y="40259"/>
                  </a:lnTo>
                  <a:lnTo>
                    <a:pt x="16751" y="40259"/>
                  </a:lnTo>
                  <a:lnTo>
                    <a:pt x="16751" y="0"/>
                  </a:lnTo>
                  <a:lnTo>
                    <a:pt x="0" y="0"/>
                  </a:lnTo>
                  <a:lnTo>
                    <a:pt x="0" y="108330"/>
                  </a:lnTo>
                  <a:lnTo>
                    <a:pt x="16751" y="108330"/>
                  </a:lnTo>
                  <a:lnTo>
                    <a:pt x="16751" y="58229"/>
                  </a:lnTo>
                  <a:lnTo>
                    <a:pt x="17411" y="54343"/>
                  </a:lnTo>
                  <a:lnTo>
                    <a:pt x="19126" y="47891"/>
                  </a:lnTo>
                  <a:lnTo>
                    <a:pt x="22720" y="44919"/>
                  </a:lnTo>
                  <a:lnTo>
                    <a:pt x="34137" y="44919"/>
                  </a:lnTo>
                  <a:lnTo>
                    <a:pt x="35864" y="52463"/>
                  </a:lnTo>
                  <a:lnTo>
                    <a:pt x="35864" y="108330"/>
                  </a:lnTo>
                  <a:lnTo>
                    <a:pt x="52628" y="108330"/>
                  </a:lnTo>
                  <a:lnTo>
                    <a:pt x="52628" y="60147"/>
                  </a:lnTo>
                  <a:lnTo>
                    <a:pt x="51183" y="46562"/>
                  </a:lnTo>
                  <a:lnTo>
                    <a:pt x="44846" y="34817"/>
                  </a:lnTo>
                  <a:lnTo>
                    <a:pt x="33820" y="30848"/>
                  </a:lnTo>
                  <a:lnTo>
                    <a:pt x="29768" y="30848"/>
                  </a:lnTo>
                  <a:lnTo>
                    <a:pt x="26504" y="31953"/>
                  </a:lnTo>
                  <a:lnTo>
                    <a:pt x="23672" y="33667"/>
                  </a:lnTo>
                  <a:lnTo>
                    <a:pt x="18796" y="37566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10" name="object 710"/>
            <p:cNvSpPr/>
            <p:nvPr/>
          </p:nvSpPr>
          <p:spPr>
            <a:xfrm>
              <a:off x="5955038" y="2651394"/>
              <a:ext cx="54648" cy="78765"/>
            </a:xfrm>
            <a:custGeom>
              <a:avLst/>
              <a:gdLst/>
              <a:ahLst/>
              <a:cxnLst/>
              <a:rect l="l" t="t" r="r" b="b"/>
              <a:pathLst>
                <a:path w="54648" h="78765">
                  <a:moveTo>
                    <a:pt x="54648" y="39141"/>
                  </a:moveTo>
                  <a:lnTo>
                    <a:pt x="53431" y="25638"/>
                  </a:lnTo>
                  <a:lnTo>
                    <a:pt x="48203" y="11633"/>
                  </a:lnTo>
                  <a:lnTo>
                    <a:pt x="39453" y="2968"/>
                  </a:lnTo>
                  <a:lnTo>
                    <a:pt x="27838" y="0"/>
                  </a:lnTo>
                  <a:lnTo>
                    <a:pt x="19289" y="20394"/>
                  </a:lnTo>
                  <a:lnTo>
                    <a:pt x="27559" y="13030"/>
                  </a:lnTo>
                  <a:lnTo>
                    <a:pt x="30002" y="13489"/>
                  </a:lnTo>
                  <a:lnTo>
                    <a:pt x="36479" y="23636"/>
                  </a:lnTo>
                  <a:lnTo>
                    <a:pt x="38061" y="39319"/>
                  </a:lnTo>
                  <a:lnTo>
                    <a:pt x="37988" y="43150"/>
                  </a:lnTo>
                  <a:lnTo>
                    <a:pt x="35538" y="58552"/>
                  </a:lnTo>
                  <a:lnTo>
                    <a:pt x="27838" y="65913"/>
                  </a:lnTo>
                  <a:lnTo>
                    <a:pt x="27228" y="78765"/>
                  </a:lnTo>
                  <a:lnTo>
                    <a:pt x="34886" y="77488"/>
                  </a:lnTo>
                  <a:lnTo>
                    <a:pt x="44399" y="71467"/>
                  </a:lnTo>
                  <a:lnTo>
                    <a:pt x="51719" y="59170"/>
                  </a:lnTo>
                  <a:lnTo>
                    <a:pt x="54648" y="39141"/>
                  </a:lnTo>
                  <a:close/>
                </a:path>
                <a:path w="54648" h="78765">
                  <a:moveTo>
                    <a:pt x="6656" y="67482"/>
                  </a:moveTo>
                  <a:lnTo>
                    <a:pt x="15531" y="75919"/>
                  </a:lnTo>
                  <a:lnTo>
                    <a:pt x="27228" y="78765"/>
                  </a:lnTo>
                  <a:lnTo>
                    <a:pt x="27838" y="65913"/>
                  </a:lnTo>
                  <a:lnTo>
                    <a:pt x="24957" y="65358"/>
                  </a:lnTo>
                  <a:lnTo>
                    <a:pt x="18421" y="55574"/>
                  </a:lnTo>
                  <a:lnTo>
                    <a:pt x="16751" y="39319"/>
                  </a:lnTo>
                  <a:lnTo>
                    <a:pt x="16816" y="35651"/>
                  </a:lnTo>
                  <a:lnTo>
                    <a:pt x="19289" y="20394"/>
                  </a:lnTo>
                  <a:lnTo>
                    <a:pt x="27838" y="0"/>
                  </a:lnTo>
                  <a:lnTo>
                    <a:pt x="18948" y="1678"/>
                  </a:lnTo>
                  <a:lnTo>
                    <a:pt x="9360" y="8551"/>
                  </a:lnTo>
                  <a:lnTo>
                    <a:pt x="2574" y="21076"/>
                  </a:lnTo>
                  <a:lnTo>
                    <a:pt x="0" y="39624"/>
                  </a:lnTo>
                  <a:lnTo>
                    <a:pt x="1296" y="53604"/>
                  </a:lnTo>
                  <a:lnTo>
                    <a:pt x="6656" y="67482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11" name="object 711"/>
            <p:cNvSpPr/>
            <p:nvPr/>
          </p:nvSpPr>
          <p:spPr>
            <a:xfrm>
              <a:off x="6040274" y="2651394"/>
              <a:ext cx="52578" cy="78435"/>
            </a:xfrm>
            <a:custGeom>
              <a:avLst/>
              <a:gdLst/>
              <a:ahLst/>
              <a:cxnLst/>
              <a:rect l="l" t="t" r="r" b="b"/>
              <a:pathLst>
                <a:path w="52577" h="78435">
                  <a:moveTo>
                    <a:pt x="0" y="40576"/>
                  </a:moveTo>
                  <a:lnTo>
                    <a:pt x="1431" y="54352"/>
                  </a:lnTo>
                  <a:lnTo>
                    <a:pt x="7020" y="67376"/>
                  </a:lnTo>
                  <a:lnTo>
                    <a:pt x="16668" y="75581"/>
                  </a:lnTo>
                  <a:lnTo>
                    <a:pt x="30200" y="78435"/>
                  </a:lnTo>
                  <a:lnTo>
                    <a:pt x="37249" y="78435"/>
                  </a:lnTo>
                  <a:lnTo>
                    <a:pt x="44589" y="77000"/>
                  </a:lnTo>
                  <a:lnTo>
                    <a:pt x="49301" y="74828"/>
                  </a:lnTo>
                  <a:lnTo>
                    <a:pt x="46951" y="62750"/>
                  </a:lnTo>
                  <a:lnTo>
                    <a:pt x="43510" y="64312"/>
                  </a:lnTo>
                  <a:lnTo>
                    <a:pt x="38811" y="65608"/>
                  </a:lnTo>
                  <a:lnTo>
                    <a:pt x="31147" y="65509"/>
                  </a:lnTo>
                  <a:lnTo>
                    <a:pt x="20751" y="60257"/>
                  </a:lnTo>
                  <a:lnTo>
                    <a:pt x="16255" y="43827"/>
                  </a:lnTo>
                  <a:lnTo>
                    <a:pt x="16395" y="31940"/>
                  </a:lnTo>
                  <a:lnTo>
                    <a:pt x="16725" y="23012"/>
                  </a:lnTo>
                  <a:lnTo>
                    <a:pt x="20053" y="12522"/>
                  </a:lnTo>
                  <a:lnTo>
                    <a:pt x="28473" y="0"/>
                  </a:lnTo>
                  <a:lnTo>
                    <a:pt x="17928" y="2398"/>
                  </a:lnTo>
                  <a:lnTo>
                    <a:pt x="8513" y="10315"/>
                  </a:lnTo>
                  <a:lnTo>
                    <a:pt x="2264" y="23225"/>
                  </a:lnTo>
                  <a:lnTo>
                    <a:pt x="0" y="40576"/>
                  </a:lnTo>
                  <a:close/>
                </a:path>
                <a:path w="52577" h="78435">
                  <a:moveTo>
                    <a:pt x="52322" y="28872"/>
                  </a:moveTo>
                  <a:lnTo>
                    <a:pt x="48659" y="13770"/>
                  </a:lnTo>
                  <a:lnTo>
                    <a:pt x="40693" y="3677"/>
                  </a:lnTo>
                  <a:lnTo>
                    <a:pt x="28473" y="0"/>
                  </a:lnTo>
                  <a:lnTo>
                    <a:pt x="20053" y="12522"/>
                  </a:lnTo>
                  <a:lnTo>
                    <a:pt x="33146" y="12522"/>
                  </a:lnTo>
                  <a:lnTo>
                    <a:pt x="37249" y="19723"/>
                  </a:lnTo>
                  <a:lnTo>
                    <a:pt x="37096" y="31940"/>
                  </a:lnTo>
                  <a:lnTo>
                    <a:pt x="16395" y="31940"/>
                  </a:lnTo>
                  <a:lnTo>
                    <a:pt x="16255" y="43827"/>
                  </a:lnTo>
                  <a:lnTo>
                    <a:pt x="52120" y="43827"/>
                  </a:lnTo>
                  <a:lnTo>
                    <a:pt x="52577" y="39319"/>
                  </a:lnTo>
                  <a:lnTo>
                    <a:pt x="52577" y="34937"/>
                  </a:lnTo>
                  <a:lnTo>
                    <a:pt x="52322" y="28872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12" name="object 712"/>
            <p:cNvSpPr/>
            <p:nvPr/>
          </p:nvSpPr>
          <p:spPr>
            <a:xfrm>
              <a:off x="6127531" y="2623369"/>
              <a:ext cx="58521" cy="105524"/>
            </a:xfrm>
            <a:custGeom>
              <a:avLst/>
              <a:gdLst/>
              <a:ahLst/>
              <a:cxnLst/>
              <a:rect l="l" t="t" r="r" b="b"/>
              <a:pathLst>
                <a:path w="58521" h="105524">
                  <a:moveTo>
                    <a:pt x="58521" y="0"/>
                  </a:moveTo>
                  <a:lnTo>
                    <a:pt x="41821" y="0"/>
                  </a:lnTo>
                  <a:lnTo>
                    <a:pt x="41821" y="43688"/>
                  </a:lnTo>
                  <a:lnTo>
                    <a:pt x="16713" y="43688"/>
                  </a:lnTo>
                  <a:lnTo>
                    <a:pt x="16713" y="0"/>
                  </a:lnTo>
                  <a:lnTo>
                    <a:pt x="0" y="0"/>
                  </a:lnTo>
                  <a:lnTo>
                    <a:pt x="0" y="105524"/>
                  </a:lnTo>
                  <a:lnTo>
                    <a:pt x="16713" y="105524"/>
                  </a:lnTo>
                  <a:lnTo>
                    <a:pt x="16713" y="59055"/>
                  </a:lnTo>
                  <a:lnTo>
                    <a:pt x="41821" y="59055"/>
                  </a:lnTo>
                  <a:lnTo>
                    <a:pt x="41821" y="105524"/>
                  </a:lnTo>
                  <a:lnTo>
                    <a:pt x="58521" y="105524"/>
                  </a:lnTo>
                  <a:lnTo>
                    <a:pt x="58521" y="0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13" name="object 713"/>
            <p:cNvSpPr/>
            <p:nvPr/>
          </p:nvSpPr>
          <p:spPr>
            <a:xfrm>
              <a:off x="6196958" y="2651394"/>
              <a:ext cx="51663" cy="78765"/>
            </a:xfrm>
            <a:custGeom>
              <a:avLst/>
              <a:gdLst/>
              <a:ahLst/>
              <a:cxnLst/>
              <a:rect l="l" t="t" r="r" b="b"/>
              <a:pathLst>
                <a:path w="51663" h="78765">
                  <a:moveTo>
                    <a:pt x="3774" y="41980"/>
                  </a:moveTo>
                  <a:lnTo>
                    <a:pt x="0" y="56197"/>
                  </a:lnTo>
                  <a:lnTo>
                    <a:pt x="495" y="61670"/>
                  </a:lnTo>
                  <a:lnTo>
                    <a:pt x="7074" y="74088"/>
                  </a:lnTo>
                  <a:lnTo>
                    <a:pt x="19240" y="78765"/>
                  </a:lnTo>
                  <a:lnTo>
                    <a:pt x="25806" y="78765"/>
                  </a:lnTo>
                  <a:lnTo>
                    <a:pt x="31483" y="75615"/>
                  </a:lnTo>
                  <a:lnTo>
                    <a:pt x="32397" y="63385"/>
                  </a:lnTo>
                  <a:lnTo>
                    <a:pt x="28295" y="66268"/>
                  </a:lnTo>
                  <a:lnTo>
                    <a:pt x="20497" y="66268"/>
                  </a:lnTo>
                  <a:lnTo>
                    <a:pt x="15951" y="63068"/>
                  </a:lnTo>
                  <a:lnTo>
                    <a:pt x="13558" y="32962"/>
                  </a:lnTo>
                  <a:lnTo>
                    <a:pt x="3774" y="41980"/>
                  </a:lnTo>
                  <a:close/>
                </a:path>
                <a:path w="51663" h="78765">
                  <a:moveTo>
                    <a:pt x="15951" y="41173"/>
                  </a:moveTo>
                  <a:lnTo>
                    <a:pt x="27673" y="39458"/>
                  </a:lnTo>
                  <a:lnTo>
                    <a:pt x="34251" y="39319"/>
                  </a:lnTo>
                  <a:lnTo>
                    <a:pt x="34251" y="53555"/>
                  </a:lnTo>
                  <a:lnTo>
                    <a:pt x="33807" y="57454"/>
                  </a:lnTo>
                  <a:lnTo>
                    <a:pt x="32397" y="63385"/>
                  </a:lnTo>
                  <a:lnTo>
                    <a:pt x="31483" y="75615"/>
                  </a:lnTo>
                  <a:lnTo>
                    <a:pt x="35369" y="69697"/>
                  </a:lnTo>
                  <a:lnTo>
                    <a:pt x="35687" y="69697"/>
                  </a:lnTo>
                  <a:lnTo>
                    <a:pt x="36626" y="77495"/>
                  </a:lnTo>
                  <a:lnTo>
                    <a:pt x="51663" y="77495"/>
                  </a:lnTo>
                  <a:lnTo>
                    <a:pt x="50876" y="72491"/>
                  </a:lnTo>
                  <a:lnTo>
                    <a:pt x="50698" y="66078"/>
                  </a:lnTo>
                  <a:lnTo>
                    <a:pt x="50695" y="29014"/>
                  </a:lnTo>
                  <a:lnTo>
                    <a:pt x="48538" y="14410"/>
                  </a:lnTo>
                  <a:lnTo>
                    <a:pt x="40985" y="3981"/>
                  </a:lnTo>
                  <a:lnTo>
                    <a:pt x="25971" y="0"/>
                  </a:lnTo>
                  <a:lnTo>
                    <a:pt x="16725" y="0"/>
                  </a:lnTo>
                  <a:lnTo>
                    <a:pt x="8750" y="3136"/>
                  </a:lnTo>
                  <a:lnTo>
                    <a:pt x="4978" y="5461"/>
                  </a:lnTo>
                  <a:lnTo>
                    <a:pt x="8128" y="16916"/>
                  </a:lnTo>
                  <a:lnTo>
                    <a:pt x="12344" y="14224"/>
                  </a:lnTo>
                  <a:lnTo>
                    <a:pt x="16891" y="12674"/>
                  </a:lnTo>
                  <a:lnTo>
                    <a:pt x="30695" y="12674"/>
                  </a:lnTo>
                  <a:lnTo>
                    <a:pt x="33807" y="18313"/>
                  </a:lnTo>
                  <a:lnTo>
                    <a:pt x="33807" y="28181"/>
                  </a:lnTo>
                  <a:lnTo>
                    <a:pt x="27040" y="28684"/>
                  </a:lnTo>
                  <a:lnTo>
                    <a:pt x="13558" y="32962"/>
                  </a:lnTo>
                  <a:lnTo>
                    <a:pt x="15951" y="63068"/>
                  </a:lnTo>
                  <a:lnTo>
                    <a:pt x="15951" y="4117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14" name="object 714"/>
            <p:cNvSpPr/>
            <p:nvPr/>
          </p:nvSpPr>
          <p:spPr>
            <a:xfrm>
              <a:off x="6260708" y="2620559"/>
              <a:ext cx="30695" cy="109600"/>
            </a:xfrm>
            <a:custGeom>
              <a:avLst/>
              <a:gdLst/>
              <a:ahLst/>
              <a:cxnLst/>
              <a:rect l="l" t="t" r="r" b="b"/>
              <a:pathLst>
                <a:path w="30695" h="109600">
                  <a:moveTo>
                    <a:pt x="17856" y="86093"/>
                  </a:moveTo>
                  <a:lnTo>
                    <a:pt x="19240" y="105994"/>
                  </a:lnTo>
                  <a:lnTo>
                    <a:pt x="23647" y="109601"/>
                  </a:lnTo>
                  <a:lnTo>
                    <a:pt x="30695" y="109601"/>
                  </a:lnTo>
                  <a:lnTo>
                    <a:pt x="26771" y="95808"/>
                  </a:lnTo>
                  <a:lnTo>
                    <a:pt x="23964" y="95808"/>
                  </a:lnTo>
                  <a:lnTo>
                    <a:pt x="20040" y="94043"/>
                  </a:lnTo>
                  <a:lnTo>
                    <a:pt x="17856" y="86093"/>
                  </a:lnTo>
                  <a:close/>
                </a:path>
                <a:path w="30695" h="109600">
                  <a:moveTo>
                    <a:pt x="17856" y="54940"/>
                  </a:moveTo>
                  <a:lnTo>
                    <a:pt x="18783" y="49961"/>
                  </a:lnTo>
                  <a:lnTo>
                    <a:pt x="22402" y="45059"/>
                  </a:lnTo>
                  <a:lnTo>
                    <a:pt x="26771" y="45059"/>
                  </a:lnTo>
                  <a:lnTo>
                    <a:pt x="28316" y="45201"/>
                  </a:lnTo>
                  <a:lnTo>
                    <a:pt x="35749" y="53068"/>
                  </a:lnTo>
                  <a:lnTo>
                    <a:pt x="38023" y="69850"/>
                  </a:lnTo>
                  <a:lnTo>
                    <a:pt x="37924" y="74394"/>
                  </a:lnTo>
                  <a:lnTo>
                    <a:pt x="34867" y="89915"/>
                  </a:lnTo>
                  <a:lnTo>
                    <a:pt x="26771" y="95808"/>
                  </a:lnTo>
                  <a:lnTo>
                    <a:pt x="30695" y="109601"/>
                  </a:lnTo>
                  <a:lnTo>
                    <a:pt x="38147" y="108000"/>
                  </a:lnTo>
                  <a:lnTo>
                    <a:pt x="46726" y="100720"/>
                  </a:lnTo>
                  <a:lnTo>
                    <a:pt x="52606" y="87611"/>
                  </a:lnTo>
                  <a:lnTo>
                    <a:pt x="54787" y="68732"/>
                  </a:lnTo>
                  <a:lnTo>
                    <a:pt x="54434" y="60720"/>
                  </a:lnTo>
                  <a:lnTo>
                    <a:pt x="50891" y="44932"/>
                  </a:lnTo>
                  <a:lnTo>
                    <a:pt x="43804" y="34563"/>
                  </a:lnTo>
                  <a:lnTo>
                    <a:pt x="33489" y="30835"/>
                  </a:lnTo>
                  <a:lnTo>
                    <a:pt x="26619" y="30835"/>
                  </a:lnTo>
                  <a:lnTo>
                    <a:pt x="21297" y="33972"/>
                  </a:lnTo>
                  <a:lnTo>
                    <a:pt x="17526" y="40386"/>
                  </a:lnTo>
                  <a:lnTo>
                    <a:pt x="17233" y="40386"/>
                  </a:lnTo>
                  <a:lnTo>
                    <a:pt x="17233" y="0"/>
                  </a:lnTo>
                  <a:lnTo>
                    <a:pt x="622" y="0"/>
                  </a:lnTo>
                  <a:lnTo>
                    <a:pt x="622" y="93903"/>
                  </a:lnTo>
                  <a:lnTo>
                    <a:pt x="139" y="102704"/>
                  </a:lnTo>
                  <a:lnTo>
                    <a:pt x="0" y="108331"/>
                  </a:lnTo>
                  <a:lnTo>
                    <a:pt x="14249" y="108331"/>
                  </a:lnTo>
                  <a:lnTo>
                    <a:pt x="15189" y="98971"/>
                  </a:lnTo>
                  <a:lnTo>
                    <a:pt x="15671" y="98971"/>
                  </a:lnTo>
                  <a:lnTo>
                    <a:pt x="19240" y="105994"/>
                  </a:lnTo>
                  <a:lnTo>
                    <a:pt x="17856" y="86093"/>
                  </a:lnTo>
                  <a:lnTo>
                    <a:pt x="17526" y="84861"/>
                  </a:lnTo>
                  <a:lnTo>
                    <a:pt x="17233" y="81292"/>
                  </a:lnTo>
                  <a:lnTo>
                    <a:pt x="17233" y="58381"/>
                  </a:lnTo>
                  <a:lnTo>
                    <a:pt x="17856" y="54940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15" name="object 715"/>
            <p:cNvSpPr/>
            <p:nvPr/>
          </p:nvSpPr>
          <p:spPr>
            <a:xfrm>
              <a:off x="6325247" y="2623067"/>
              <a:ext cx="18173" cy="105816"/>
            </a:xfrm>
            <a:custGeom>
              <a:avLst/>
              <a:gdLst/>
              <a:ahLst/>
              <a:cxnLst/>
              <a:rect l="l" t="t" r="r" b="b"/>
              <a:pathLst>
                <a:path w="18173" h="105816">
                  <a:moveTo>
                    <a:pt x="139" y="9715"/>
                  </a:moveTo>
                  <a:lnTo>
                    <a:pt x="0" y="15316"/>
                  </a:lnTo>
                  <a:lnTo>
                    <a:pt x="3911" y="19240"/>
                  </a:lnTo>
                  <a:lnTo>
                    <a:pt x="14262" y="19240"/>
                  </a:lnTo>
                  <a:lnTo>
                    <a:pt x="18173" y="15316"/>
                  </a:lnTo>
                  <a:lnTo>
                    <a:pt x="18034" y="9715"/>
                  </a:lnTo>
                  <a:lnTo>
                    <a:pt x="18034" y="3759"/>
                  </a:lnTo>
                  <a:lnTo>
                    <a:pt x="14262" y="0"/>
                  </a:lnTo>
                  <a:lnTo>
                    <a:pt x="4089" y="0"/>
                  </a:lnTo>
                  <a:lnTo>
                    <a:pt x="0" y="3759"/>
                  </a:lnTo>
                  <a:lnTo>
                    <a:pt x="139" y="9715"/>
                  </a:lnTo>
                  <a:close/>
                </a:path>
                <a:path w="18173" h="105816">
                  <a:moveTo>
                    <a:pt x="762" y="29591"/>
                  </a:moveTo>
                  <a:lnTo>
                    <a:pt x="762" y="105816"/>
                  </a:lnTo>
                  <a:lnTo>
                    <a:pt x="17525" y="105816"/>
                  </a:lnTo>
                  <a:lnTo>
                    <a:pt x="17525" y="29591"/>
                  </a:lnTo>
                  <a:lnTo>
                    <a:pt x="762" y="29591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16" name="object 716"/>
            <p:cNvSpPr/>
            <p:nvPr/>
          </p:nvSpPr>
          <p:spPr>
            <a:xfrm>
              <a:off x="6350486" y="2633714"/>
              <a:ext cx="40525" cy="96113"/>
            </a:xfrm>
            <a:custGeom>
              <a:avLst/>
              <a:gdLst/>
              <a:ahLst/>
              <a:cxnLst/>
              <a:rect l="l" t="t" r="r" b="b"/>
              <a:pathLst>
                <a:path w="40525" h="96113">
                  <a:moveTo>
                    <a:pt x="25831" y="18948"/>
                  </a:moveTo>
                  <a:lnTo>
                    <a:pt x="25831" y="0"/>
                  </a:lnTo>
                  <a:lnTo>
                    <a:pt x="9067" y="5778"/>
                  </a:lnTo>
                  <a:lnTo>
                    <a:pt x="9067" y="18948"/>
                  </a:lnTo>
                  <a:lnTo>
                    <a:pt x="0" y="18948"/>
                  </a:lnTo>
                  <a:lnTo>
                    <a:pt x="0" y="31153"/>
                  </a:lnTo>
                  <a:lnTo>
                    <a:pt x="9067" y="31153"/>
                  </a:lnTo>
                  <a:lnTo>
                    <a:pt x="9067" y="81991"/>
                  </a:lnTo>
                  <a:lnTo>
                    <a:pt x="10972" y="87655"/>
                  </a:lnTo>
                  <a:lnTo>
                    <a:pt x="14719" y="91414"/>
                  </a:lnTo>
                  <a:lnTo>
                    <a:pt x="17970" y="94678"/>
                  </a:lnTo>
                  <a:lnTo>
                    <a:pt x="22859" y="96113"/>
                  </a:lnTo>
                  <a:lnTo>
                    <a:pt x="32892" y="96113"/>
                  </a:lnTo>
                  <a:lnTo>
                    <a:pt x="36614" y="95643"/>
                  </a:lnTo>
                  <a:lnTo>
                    <a:pt x="39115" y="94869"/>
                  </a:lnTo>
                  <a:lnTo>
                    <a:pt x="38811" y="81851"/>
                  </a:lnTo>
                  <a:lnTo>
                    <a:pt x="37109" y="82181"/>
                  </a:lnTo>
                  <a:lnTo>
                    <a:pt x="29438" y="82308"/>
                  </a:lnTo>
                  <a:lnTo>
                    <a:pt x="25831" y="79997"/>
                  </a:lnTo>
                  <a:lnTo>
                    <a:pt x="25831" y="31153"/>
                  </a:lnTo>
                  <a:lnTo>
                    <a:pt x="40525" y="31153"/>
                  </a:lnTo>
                  <a:lnTo>
                    <a:pt x="40525" y="18948"/>
                  </a:lnTo>
                  <a:lnTo>
                    <a:pt x="25831" y="18948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17" name="object 717"/>
            <p:cNvSpPr/>
            <p:nvPr/>
          </p:nvSpPr>
          <p:spPr>
            <a:xfrm>
              <a:off x="6394985" y="2651394"/>
              <a:ext cx="51638" cy="78765"/>
            </a:xfrm>
            <a:custGeom>
              <a:avLst/>
              <a:gdLst/>
              <a:ahLst/>
              <a:cxnLst/>
              <a:rect l="l" t="t" r="r" b="b"/>
              <a:pathLst>
                <a:path w="51638" h="78765">
                  <a:moveTo>
                    <a:pt x="3781" y="41974"/>
                  </a:moveTo>
                  <a:lnTo>
                    <a:pt x="0" y="56197"/>
                  </a:lnTo>
                  <a:lnTo>
                    <a:pt x="496" y="61679"/>
                  </a:lnTo>
                  <a:lnTo>
                    <a:pt x="7079" y="74091"/>
                  </a:lnTo>
                  <a:lnTo>
                    <a:pt x="19253" y="78765"/>
                  </a:lnTo>
                  <a:lnTo>
                    <a:pt x="25831" y="78765"/>
                  </a:lnTo>
                  <a:lnTo>
                    <a:pt x="31457" y="75615"/>
                  </a:lnTo>
                  <a:lnTo>
                    <a:pt x="32384" y="63385"/>
                  </a:lnTo>
                  <a:lnTo>
                    <a:pt x="28320" y="66268"/>
                  </a:lnTo>
                  <a:lnTo>
                    <a:pt x="20523" y="66268"/>
                  </a:lnTo>
                  <a:lnTo>
                    <a:pt x="15951" y="63068"/>
                  </a:lnTo>
                  <a:lnTo>
                    <a:pt x="13574" y="32956"/>
                  </a:lnTo>
                  <a:lnTo>
                    <a:pt x="3781" y="41974"/>
                  </a:lnTo>
                  <a:close/>
                </a:path>
                <a:path w="51638" h="78765">
                  <a:moveTo>
                    <a:pt x="15951" y="41173"/>
                  </a:moveTo>
                  <a:lnTo>
                    <a:pt x="27711" y="39458"/>
                  </a:lnTo>
                  <a:lnTo>
                    <a:pt x="34264" y="39319"/>
                  </a:lnTo>
                  <a:lnTo>
                    <a:pt x="34264" y="53555"/>
                  </a:lnTo>
                  <a:lnTo>
                    <a:pt x="33781" y="57454"/>
                  </a:lnTo>
                  <a:lnTo>
                    <a:pt x="32384" y="63385"/>
                  </a:lnTo>
                  <a:lnTo>
                    <a:pt x="31457" y="75615"/>
                  </a:lnTo>
                  <a:lnTo>
                    <a:pt x="35382" y="69697"/>
                  </a:lnTo>
                  <a:lnTo>
                    <a:pt x="35686" y="69697"/>
                  </a:lnTo>
                  <a:lnTo>
                    <a:pt x="36626" y="77495"/>
                  </a:lnTo>
                  <a:lnTo>
                    <a:pt x="51638" y="77495"/>
                  </a:lnTo>
                  <a:lnTo>
                    <a:pt x="50876" y="72491"/>
                  </a:lnTo>
                  <a:lnTo>
                    <a:pt x="50723" y="66078"/>
                  </a:lnTo>
                  <a:lnTo>
                    <a:pt x="50720" y="29004"/>
                  </a:lnTo>
                  <a:lnTo>
                    <a:pt x="48555" y="14405"/>
                  </a:lnTo>
                  <a:lnTo>
                    <a:pt x="40993" y="3979"/>
                  </a:lnTo>
                  <a:lnTo>
                    <a:pt x="25984" y="0"/>
                  </a:lnTo>
                  <a:lnTo>
                    <a:pt x="16751" y="0"/>
                  </a:lnTo>
                  <a:lnTo>
                    <a:pt x="8737" y="3136"/>
                  </a:lnTo>
                  <a:lnTo>
                    <a:pt x="4991" y="5461"/>
                  </a:lnTo>
                  <a:lnTo>
                    <a:pt x="8115" y="16916"/>
                  </a:lnTo>
                  <a:lnTo>
                    <a:pt x="12331" y="14224"/>
                  </a:lnTo>
                  <a:lnTo>
                    <a:pt x="16878" y="12674"/>
                  </a:lnTo>
                  <a:lnTo>
                    <a:pt x="30695" y="12674"/>
                  </a:lnTo>
                  <a:lnTo>
                    <a:pt x="33781" y="18313"/>
                  </a:lnTo>
                  <a:lnTo>
                    <a:pt x="33781" y="28181"/>
                  </a:lnTo>
                  <a:lnTo>
                    <a:pt x="27051" y="28681"/>
                  </a:lnTo>
                  <a:lnTo>
                    <a:pt x="13574" y="32956"/>
                  </a:lnTo>
                  <a:lnTo>
                    <a:pt x="15951" y="63068"/>
                  </a:lnTo>
                  <a:lnTo>
                    <a:pt x="15951" y="41173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18" name="object 718"/>
            <p:cNvSpPr/>
            <p:nvPr/>
          </p:nvSpPr>
          <p:spPr>
            <a:xfrm>
              <a:off x="6456429" y="2651519"/>
              <a:ext cx="43802" cy="108991"/>
            </a:xfrm>
            <a:custGeom>
              <a:avLst/>
              <a:gdLst/>
              <a:ahLst/>
              <a:cxnLst/>
              <a:rect l="l" t="t" r="r" b="b"/>
              <a:pathLst>
                <a:path w="43802" h="108991">
                  <a:moveTo>
                    <a:pt x="27025" y="96291"/>
                  </a:moveTo>
                  <a:lnTo>
                    <a:pt x="27025" y="99593"/>
                  </a:lnTo>
                  <a:lnTo>
                    <a:pt x="24523" y="100698"/>
                  </a:lnTo>
                  <a:lnTo>
                    <a:pt x="19062" y="100698"/>
                  </a:lnTo>
                  <a:lnTo>
                    <a:pt x="16281" y="99771"/>
                  </a:lnTo>
                  <a:lnTo>
                    <a:pt x="13754" y="98323"/>
                  </a:lnTo>
                  <a:lnTo>
                    <a:pt x="11074" y="106197"/>
                  </a:lnTo>
                  <a:lnTo>
                    <a:pt x="13881" y="107911"/>
                  </a:lnTo>
                  <a:lnTo>
                    <a:pt x="18110" y="108991"/>
                  </a:lnTo>
                  <a:lnTo>
                    <a:pt x="30187" y="108991"/>
                  </a:lnTo>
                  <a:lnTo>
                    <a:pt x="38176" y="105409"/>
                  </a:lnTo>
                  <a:lnTo>
                    <a:pt x="38176" y="89890"/>
                  </a:lnTo>
                  <a:lnTo>
                    <a:pt x="33159" y="85534"/>
                  </a:lnTo>
                  <a:lnTo>
                    <a:pt x="27673" y="84708"/>
                  </a:lnTo>
                  <a:lnTo>
                    <a:pt x="30975" y="78308"/>
                  </a:lnTo>
                  <a:lnTo>
                    <a:pt x="36131" y="78181"/>
                  </a:lnTo>
                  <a:lnTo>
                    <a:pt x="40817" y="77063"/>
                  </a:lnTo>
                  <a:lnTo>
                    <a:pt x="43154" y="75806"/>
                  </a:lnTo>
                  <a:lnTo>
                    <a:pt x="41440" y="62623"/>
                  </a:lnTo>
                  <a:lnTo>
                    <a:pt x="39090" y="63906"/>
                  </a:lnTo>
                  <a:lnTo>
                    <a:pt x="36296" y="64503"/>
                  </a:lnTo>
                  <a:lnTo>
                    <a:pt x="33159" y="64503"/>
                  </a:lnTo>
                  <a:lnTo>
                    <a:pt x="28822" y="63874"/>
                  </a:lnTo>
                  <a:lnTo>
                    <a:pt x="19924" y="55788"/>
                  </a:lnTo>
                  <a:lnTo>
                    <a:pt x="16725" y="39509"/>
                  </a:lnTo>
                  <a:lnTo>
                    <a:pt x="17195" y="32731"/>
                  </a:lnTo>
                  <a:lnTo>
                    <a:pt x="22385" y="19227"/>
                  </a:lnTo>
                  <a:lnTo>
                    <a:pt x="33159" y="13817"/>
                  </a:lnTo>
                  <a:lnTo>
                    <a:pt x="36944" y="13817"/>
                  </a:lnTo>
                  <a:lnTo>
                    <a:pt x="39573" y="14909"/>
                  </a:lnTo>
                  <a:lnTo>
                    <a:pt x="41287" y="15544"/>
                  </a:lnTo>
                  <a:lnTo>
                    <a:pt x="43802" y="2235"/>
                  </a:lnTo>
                  <a:lnTo>
                    <a:pt x="41770" y="1142"/>
                  </a:lnTo>
                  <a:lnTo>
                    <a:pt x="37401" y="0"/>
                  </a:lnTo>
                  <a:lnTo>
                    <a:pt x="31897" y="12"/>
                  </a:lnTo>
                  <a:lnTo>
                    <a:pt x="18624" y="3313"/>
                  </a:lnTo>
                  <a:lnTo>
                    <a:pt x="8581" y="11733"/>
                  </a:lnTo>
                  <a:lnTo>
                    <a:pt x="2221" y="24242"/>
                  </a:lnTo>
                  <a:lnTo>
                    <a:pt x="0" y="39814"/>
                  </a:lnTo>
                  <a:lnTo>
                    <a:pt x="404" y="47544"/>
                  </a:lnTo>
                  <a:lnTo>
                    <a:pt x="4222" y="62063"/>
                  </a:lnTo>
                  <a:lnTo>
                    <a:pt x="11659" y="72027"/>
                  </a:lnTo>
                  <a:lnTo>
                    <a:pt x="22212" y="77368"/>
                  </a:lnTo>
                  <a:lnTo>
                    <a:pt x="16421" y="90068"/>
                  </a:lnTo>
                  <a:lnTo>
                    <a:pt x="22961" y="90716"/>
                  </a:lnTo>
                  <a:lnTo>
                    <a:pt x="27025" y="92684"/>
                  </a:lnTo>
                  <a:lnTo>
                    <a:pt x="27025" y="96291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19" name="object 719"/>
            <p:cNvSpPr/>
            <p:nvPr/>
          </p:nvSpPr>
          <p:spPr>
            <a:xfrm>
              <a:off x="6502290" y="2624305"/>
              <a:ext cx="45720" cy="105854"/>
            </a:xfrm>
            <a:custGeom>
              <a:avLst/>
              <a:gdLst/>
              <a:ahLst/>
              <a:cxnLst/>
              <a:rect l="l" t="t" r="r" b="b"/>
              <a:pathLst>
                <a:path w="45719" h="105854">
                  <a:moveTo>
                    <a:pt x="41960" y="15976"/>
                  </a:moveTo>
                  <a:lnTo>
                    <a:pt x="45719" y="10642"/>
                  </a:lnTo>
                  <a:lnTo>
                    <a:pt x="45719" y="0"/>
                  </a:lnTo>
                  <a:lnTo>
                    <a:pt x="37884" y="0"/>
                  </a:lnTo>
                  <a:lnTo>
                    <a:pt x="37718" y="4737"/>
                  </a:lnTo>
                  <a:lnTo>
                    <a:pt x="36309" y="5651"/>
                  </a:lnTo>
                  <a:lnTo>
                    <a:pt x="32067" y="5651"/>
                  </a:lnTo>
                  <a:lnTo>
                    <a:pt x="28333" y="3162"/>
                  </a:lnTo>
                  <a:lnTo>
                    <a:pt x="23329" y="304"/>
                  </a:lnTo>
                  <a:lnTo>
                    <a:pt x="12865" y="304"/>
                  </a:lnTo>
                  <a:lnTo>
                    <a:pt x="9436" y="7873"/>
                  </a:lnTo>
                  <a:lnTo>
                    <a:pt x="9436" y="17068"/>
                  </a:lnTo>
                  <a:lnTo>
                    <a:pt x="17538" y="17068"/>
                  </a:lnTo>
                  <a:lnTo>
                    <a:pt x="17678" y="13004"/>
                  </a:lnTo>
                  <a:lnTo>
                    <a:pt x="21323" y="10820"/>
                  </a:lnTo>
                  <a:lnTo>
                    <a:pt x="24930" y="12204"/>
                  </a:lnTo>
                  <a:lnTo>
                    <a:pt x="29451" y="14554"/>
                  </a:lnTo>
                  <a:lnTo>
                    <a:pt x="32245" y="15976"/>
                  </a:lnTo>
                  <a:lnTo>
                    <a:pt x="41960" y="15976"/>
                  </a:lnTo>
                  <a:close/>
                </a:path>
                <a:path w="45719" h="105854">
                  <a:moveTo>
                    <a:pt x="15963" y="68262"/>
                  </a:moveTo>
                  <a:lnTo>
                    <a:pt x="27698" y="66547"/>
                  </a:lnTo>
                  <a:lnTo>
                    <a:pt x="34289" y="66408"/>
                  </a:lnTo>
                  <a:lnTo>
                    <a:pt x="34289" y="80644"/>
                  </a:lnTo>
                  <a:lnTo>
                    <a:pt x="33807" y="84543"/>
                  </a:lnTo>
                  <a:lnTo>
                    <a:pt x="32397" y="90474"/>
                  </a:lnTo>
                  <a:lnTo>
                    <a:pt x="31483" y="102704"/>
                  </a:lnTo>
                  <a:lnTo>
                    <a:pt x="35407" y="96786"/>
                  </a:lnTo>
                  <a:lnTo>
                    <a:pt x="35712" y="96786"/>
                  </a:lnTo>
                  <a:lnTo>
                    <a:pt x="36626" y="104584"/>
                  </a:lnTo>
                  <a:lnTo>
                    <a:pt x="51650" y="104584"/>
                  </a:lnTo>
                  <a:lnTo>
                    <a:pt x="50876" y="99580"/>
                  </a:lnTo>
                  <a:lnTo>
                    <a:pt x="50723" y="93167"/>
                  </a:lnTo>
                  <a:lnTo>
                    <a:pt x="50720" y="56113"/>
                  </a:lnTo>
                  <a:lnTo>
                    <a:pt x="48565" y="41504"/>
                  </a:lnTo>
                  <a:lnTo>
                    <a:pt x="41016" y="31072"/>
                  </a:lnTo>
                  <a:lnTo>
                    <a:pt x="26009" y="27089"/>
                  </a:lnTo>
                  <a:lnTo>
                    <a:pt x="16751" y="27089"/>
                  </a:lnTo>
                  <a:lnTo>
                    <a:pt x="8775" y="30225"/>
                  </a:lnTo>
                  <a:lnTo>
                    <a:pt x="5016" y="32550"/>
                  </a:lnTo>
                  <a:lnTo>
                    <a:pt x="8140" y="44005"/>
                  </a:lnTo>
                  <a:lnTo>
                    <a:pt x="12357" y="41313"/>
                  </a:lnTo>
                  <a:lnTo>
                    <a:pt x="16890" y="39763"/>
                  </a:lnTo>
                  <a:lnTo>
                    <a:pt x="30695" y="39763"/>
                  </a:lnTo>
                  <a:lnTo>
                    <a:pt x="33807" y="45402"/>
                  </a:lnTo>
                  <a:lnTo>
                    <a:pt x="33807" y="55270"/>
                  </a:lnTo>
                  <a:lnTo>
                    <a:pt x="27040" y="55773"/>
                  </a:lnTo>
                  <a:lnTo>
                    <a:pt x="13558" y="60051"/>
                  </a:lnTo>
                  <a:lnTo>
                    <a:pt x="15963" y="90157"/>
                  </a:lnTo>
                  <a:lnTo>
                    <a:pt x="15963" y="68262"/>
                  </a:lnTo>
                  <a:close/>
                </a:path>
                <a:path w="45719" h="105854">
                  <a:moveTo>
                    <a:pt x="3774" y="69069"/>
                  </a:moveTo>
                  <a:lnTo>
                    <a:pt x="0" y="83286"/>
                  </a:lnTo>
                  <a:lnTo>
                    <a:pt x="500" y="88776"/>
                  </a:lnTo>
                  <a:lnTo>
                    <a:pt x="7100" y="101182"/>
                  </a:lnTo>
                  <a:lnTo>
                    <a:pt x="19265" y="105854"/>
                  </a:lnTo>
                  <a:lnTo>
                    <a:pt x="25844" y="105854"/>
                  </a:lnTo>
                  <a:lnTo>
                    <a:pt x="31483" y="102704"/>
                  </a:lnTo>
                  <a:lnTo>
                    <a:pt x="32397" y="90474"/>
                  </a:lnTo>
                  <a:lnTo>
                    <a:pt x="28333" y="93357"/>
                  </a:lnTo>
                  <a:lnTo>
                    <a:pt x="20497" y="93357"/>
                  </a:lnTo>
                  <a:lnTo>
                    <a:pt x="15963" y="90157"/>
                  </a:lnTo>
                  <a:lnTo>
                    <a:pt x="13558" y="60051"/>
                  </a:lnTo>
                  <a:lnTo>
                    <a:pt x="3774" y="69069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20" name="object 720"/>
            <p:cNvSpPr/>
            <p:nvPr/>
          </p:nvSpPr>
          <p:spPr>
            <a:xfrm>
              <a:off x="6563758" y="2651394"/>
              <a:ext cx="54597" cy="78765"/>
            </a:xfrm>
            <a:custGeom>
              <a:avLst/>
              <a:gdLst/>
              <a:ahLst/>
              <a:cxnLst/>
              <a:rect l="l" t="t" r="r" b="b"/>
              <a:pathLst>
                <a:path w="54597" h="78765">
                  <a:moveTo>
                    <a:pt x="54597" y="39141"/>
                  </a:moveTo>
                  <a:lnTo>
                    <a:pt x="53383" y="25646"/>
                  </a:lnTo>
                  <a:lnTo>
                    <a:pt x="48160" y="11637"/>
                  </a:lnTo>
                  <a:lnTo>
                    <a:pt x="39415" y="2968"/>
                  </a:lnTo>
                  <a:lnTo>
                    <a:pt x="27800" y="0"/>
                  </a:lnTo>
                  <a:lnTo>
                    <a:pt x="19266" y="20397"/>
                  </a:lnTo>
                  <a:lnTo>
                    <a:pt x="27520" y="13030"/>
                  </a:lnTo>
                  <a:lnTo>
                    <a:pt x="29964" y="13489"/>
                  </a:lnTo>
                  <a:lnTo>
                    <a:pt x="36441" y="23636"/>
                  </a:lnTo>
                  <a:lnTo>
                    <a:pt x="38023" y="39319"/>
                  </a:lnTo>
                  <a:lnTo>
                    <a:pt x="37950" y="43150"/>
                  </a:lnTo>
                  <a:lnTo>
                    <a:pt x="35500" y="58552"/>
                  </a:lnTo>
                  <a:lnTo>
                    <a:pt x="27800" y="65913"/>
                  </a:lnTo>
                  <a:lnTo>
                    <a:pt x="27190" y="78765"/>
                  </a:lnTo>
                  <a:lnTo>
                    <a:pt x="34832" y="77490"/>
                  </a:lnTo>
                  <a:lnTo>
                    <a:pt x="44342" y="71470"/>
                  </a:lnTo>
                  <a:lnTo>
                    <a:pt x="51666" y="59173"/>
                  </a:lnTo>
                  <a:lnTo>
                    <a:pt x="54597" y="39141"/>
                  </a:lnTo>
                  <a:close/>
                </a:path>
                <a:path w="54597" h="78765">
                  <a:moveTo>
                    <a:pt x="6632" y="67472"/>
                  </a:moveTo>
                  <a:lnTo>
                    <a:pt x="15495" y="75917"/>
                  </a:lnTo>
                  <a:lnTo>
                    <a:pt x="27190" y="78765"/>
                  </a:lnTo>
                  <a:lnTo>
                    <a:pt x="27800" y="65913"/>
                  </a:lnTo>
                  <a:lnTo>
                    <a:pt x="24919" y="65359"/>
                  </a:lnTo>
                  <a:lnTo>
                    <a:pt x="18386" y="55576"/>
                  </a:lnTo>
                  <a:lnTo>
                    <a:pt x="16725" y="39319"/>
                  </a:lnTo>
                  <a:lnTo>
                    <a:pt x="16791" y="35656"/>
                  </a:lnTo>
                  <a:lnTo>
                    <a:pt x="19266" y="20397"/>
                  </a:lnTo>
                  <a:lnTo>
                    <a:pt x="27800" y="0"/>
                  </a:lnTo>
                  <a:lnTo>
                    <a:pt x="18929" y="1673"/>
                  </a:lnTo>
                  <a:lnTo>
                    <a:pt x="9347" y="8543"/>
                  </a:lnTo>
                  <a:lnTo>
                    <a:pt x="2570" y="21069"/>
                  </a:lnTo>
                  <a:lnTo>
                    <a:pt x="0" y="39624"/>
                  </a:lnTo>
                  <a:lnTo>
                    <a:pt x="1287" y="53581"/>
                  </a:lnTo>
                  <a:lnTo>
                    <a:pt x="6632" y="67472"/>
                  </a:lnTo>
                  <a:close/>
                </a:path>
              </a:pathLst>
            </a:custGeom>
            <a:solidFill>
              <a:srgbClr val="363435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" name="object 2"/>
            <p:cNvSpPr txBox="1"/>
            <p:nvPr/>
          </p:nvSpPr>
          <p:spPr>
            <a:xfrm>
              <a:off x="4065752" y="2695673"/>
              <a:ext cx="2559329" cy="152400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 marL="25400">
                <a:lnSpc>
                  <a:spcPts val="1000"/>
                </a:lnSpc>
              </a:pPr>
              <a:endParaRPr sz="1000"/>
            </a:p>
          </p:txBody>
        </p:sp>
      </p:grpSp>
      <p:sp>
        <p:nvSpPr>
          <p:cNvPr id="727" name="CaixaDeTexto 726"/>
          <p:cNvSpPr txBox="1"/>
          <p:nvPr/>
        </p:nvSpPr>
        <p:spPr>
          <a:xfrm>
            <a:off x="1612900" y="2641600"/>
            <a:ext cx="7086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4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8" name="Retângulo 727"/>
          <p:cNvSpPr/>
          <p:nvPr/>
        </p:nvSpPr>
        <p:spPr>
          <a:xfrm>
            <a:off x="2603500" y="1955800"/>
            <a:ext cx="5346700" cy="38841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40000"/>
              </a:lnSpc>
              <a:defRPr/>
            </a:pPr>
            <a:r>
              <a:rPr lang="pt-BR" sz="4400" b="1" dirty="0" smtClean="0">
                <a:solidFill>
                  <a:srgbClr val="FF0000"/>
                </a:solidFill>
              </a:rPr>
              <a:t>As Medidas Socioeducativas </a:t>
            </a:r>
          </a:p>
          <a:p>
            <a:pPr algn="ctr">
              <a:lnSpc>
                <a:spcPct val="140000"/>
              </a:lnSpc>
              <a:defRPr/>
            </a:pPr>
            <a:r>
              <a:rPr lang="pt-BR" sz="4400" b="1" dirty="0" smtClean="0">
                <a:solidFill>
                  <a:srgbClr val="FF0000"/>
                </a:solidFill>
              </a:rPr>
              <a:t>em Meio Aberto em SC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tângulo 15"/>
          <p:cNvSpPr>
            <a:spLocks noChangeArrowheads="1"/>
          </p:cNvSpPr>
          <p:nvPr/>
        </p:nvSpPr>
        <p:spPr bwMode="auto">
          <a:xfrm>
            <a:off x="154090" y="6461854"/>
            <a:ext cx="10828923" cy="382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51" tIns="52176" rIns="104351" bIns="52176">
            <a:spAutoFit/>
          </a:bodyPr>
          <a:lstStyle/>
          <a:p>
            <a:pPr algn="ctr"/>
            <a:r>
              <a:rPr lang="pt-BR" b="1"/>
              <a:t>Gráfico 8 – </a:t>
            </a:r>
            <a:r>
              <a:rPr lang="pt-BR"/>
              <a:t>Freqüência dos atendimentos dos adolescentes com LA.</a:t>
            </a:r>
          </a:p>
        </p:txBody>
      </p:sp>
      <p:graphicFrame>
        <p:nvGraphicFramePr>
          <p:cNvPr id="5" name="Gráfico 4"/>
          <p:cNvGraphicFramePr/>
          <p:nvPr/>
        </p:nvGraphicFramePr>
        <p:xfrm>
          <a:off x="633162" y="1859101"/>
          <a:ext cx="9736623" cy="4846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tângulo 15"/>
          <p:cNvSpPr>
            <a:spLocks noChangeArrowheads="1"/>
          </p:cNvSpPr>
          <p:nvPr/>
        </p:nvSpPr>
        <p:spPr bwMode="auto">
          <a:xfrm>
            <a:off x="154090" y="6461854"/>
            <a:ext cx="10828923" cy="382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51" tIns="52176" rIns="104351" bIns="52176">
            <a:spAutoFit/>
          </a:bodyPr>
          <a:lstStyle/>
          <a:p>
            <a:pPr algn="ctr"/>
            <a:r>
              <a:rPr lang="pt-BR" b="1"/>
              <a:t>Gráfico 8 – </a:t>
            </a:r>
            <a:r>
              <a:rPr lang="pt-BR"/>
              <a:t>Instituição que faz o acompanhamento dos adolescentes com LA.</a:t>
            </a:r>
          </a:p>
        </p:txBody>
      </p:sp>
      <p:graphicFrame>
        <p:nvGraphicFramePr>
          <p:cNvPr id="4" name="Gráfico 3"/>
          <p:cNvGraphicFramePr/>
          <p:nvPr/>
        </p:nvGraphicFramePr>
        <p:xfrm>
          <a:off x="478390" y="1314650"/>
          <a:ext cx="9230092" cy="5258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9344604" y="0"/>
            <a:ext cx="1897776" cy="7982383"/>
            <a:chOff x="9344604" y="0"/>
            <a:chExt cx="1897776" cy="7982383"/>
          </a:xfrm>
        </p:grpSpPr>
        <p:sp>
          <p:nvSpPr>
            <p:cNvPr id="3" name="object 2"/>
            <p:cNvSpPr/>
            <p:nvPr/>
          </p:nvSpPr>
          <p:spPr>
            <a:xfrm>
              <a:off x="10005504" y="0"/>
              <a:ext cx="677951" cy="5962269"/>
            </a:xfrm>
            <a:custGeom>
              <a:avLst/>
              <a:gdLst/>
              <a:ahLst/>
              <a:cxnLst/>
              <a:rect l="l" t="t" r="r" b="b"/>
              <a:pathLst>
                <a:path w="677951" h="5962269">
                  <a:moveTo>
                    <a:pt x="0" y="5962269"/>
                  </a:moveTo>
                  <a:lnTo>
                    <a:pt x="677951" y="5962269"/>
                  </a:lnTo>
                  <a:lnTo>
                    <a:pt x="677951" y="0"/>
                  </a:lnTo>
                  <a:lnTo>
                    <a:pt x="0" y="0"/>
                  </a:lnTo>
                  <a:lnTo>
                    <a:pt x="0" y="5962269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3"/>
            <p:cNvSpPr/>
            <p:nvPr/>
          </p:nvSpPr>
          <p:spPr>
            <a:xfrm>
              <a:off x="9764063" y="6385822"/>
              <a:ext cx="772134" cy="339115"/>
            </a:xfrm>
            <a:custGeom>
              <a:avLst/>
              <a:gdLst/>
              <a:ahLst/>
              <a:cxnLst/>
              <a:rect l="l" t="t" r="r" b="b"/>
              <a:pathLst>
                <a:path w="772134" h="339115">
                  <a:moveTo>
                    <a:pt x="612659" y="199865"/>
                  </a:moveTo>
                  <a:lnTo>
                    <a:pt x="601261" y="190992"/>
                  </a:lnTo>
                  <a:lnTo>
                    <a:pt x="588663" y="181150"/>
                  </a:lnTo>
                  <a:lnTo>
                    <a:pt x="574695" y="170221"/>
                  </a:lnTo>
                  <a:lnTo>
                    <a:pt x="573798" y="169519"/>
                  </a:lnTo>
                  <a:lnTo>
                    <a:pt x="573798" y="105676"/>
                  </a:lnTo>
                  <a:lnTo>
                    <a:pt x="524700" y="105676"/>
                  </a:lnTo>
                  <a:lnTo>
                    <a:pt x="524700" y="129336"/>
                  </a:lnTo>
                  <a:lnTo>
                    <a:pt x="511798" y="118012"/>
                  </a:lnTo>
                  <a:lnTo>
                    <a:pt x="499455" y="106759"/>
                  </a:lnTo>
                  <a:lnTo>
                    <a:pt x="487762" y="95621"/>
                  </a:lnTo>
                  <a:lnTo>
                    <a:pt x="476806" y="84642"/>
                  </a:lnTo>
                  <a:lnTo>
                    <a:pt x="466676" y="73865"/>
                  </a:lnTo>
                  <a:lnTo>
                    <a:pt x="457461" y="63335"/>
                  </a:lnTo>
                  <a:lnTo>
                    <a:pt x="449251" y="53094"/>
                  </a:lnTo>
                  <a:lnTo>
                    <a:pt x="442133" y="43188"/>
                  </a:lnTo>
                  <a:lnTo>
                    <a:pt x="436197" y="33659"/>
                  </a:lnTo>
                  <a:lnTo>
                    <a:pt x="431531" y="24551"/>
                  </a:lnTo>
                  <a:lnTo>
                    <a:pt x="428225" y="15909"/>
                  </a:lnTo>
                  <a:lnTo>
                    <a:pt x="426367" y="7775"/>
                  </a:lnTo>
                  <a:lnTo>
                    <a:pt x="426046" y="195"/>
                  </a:lnTo>
                  <a:lnTo>
                    <a:pt x="426059" y="0"/>
                  </a:lnTo>
                  <a:lnTo>
                    <a:pt x="423570" y="20568"/>
                  </a:lnTo>
                  <a:lnTo>
                    <a:pt x="421018" y="39230"/>
                  </a:lnTo>
                  <a:lnTo>
                    <a:pt x="418083" y="56241"/>
                  </a:lnTo>
                  <a:lnTo>
                    <a:pt x="414445" y="71853"/>
                  </a:lnTo>
                  <a:lnTo>
                    <a:pt x="409786" y="86323"/>
                  </a:lnTo>
                  <a:lnTo>
                    <a:pt x="403786" y="99903"/>
                  </a:lnTo>
                  <a:lnTo>
                    <a:pt x="396125" y="112849"/>
                  </a:lnTo>
                  <a:lnTo>
                    <a:pt x="386483" y="125414"/>
                  </a:lnTo>
                  <a:lnTo>
                    <a:pt x="374542" y="137854"/>
                  </a:lnTo>
                  <a:lnTo>
                    <a:pt x="359981" y="150421"/>
                  </a:lnTo>
                  <a:lnTo>
                    <a:pt x="342481" y="163372"/>
                  </a:lnTo>
                  <a:lnTo>
                    <a:pt x="321722" y="176960"/>
                  </a:lnTo>
                  <a:lnTo>
                    <a:pt x="297386" y="191439"/>
                  </a:lnTo>
                  <a:lnTo>
                    <a:pt x="269151" y="207063"/>
                  </a:lnTo>
                  <a:lnTo>
                    <a:pt x="236700" y="224088"/>
                  </a:lnTo>
                  <a:lnTo>
                    <a:pt x="199711" y="242767"/>
                  </a:lnTo>
                  <a:lnTo>
                    <a:pt x="157867" y="263355"/>
                  </a:lnTo>
                  <a:lnTo>
                    <a:pt x="110846" y="286106"/>
                  </a:lnTo>
                  <a:lnTo>
                    <a:pt x="58330" y="311275"/>
                  </a:lnTo>
                  <a:lnTo>
                    <a:pt x="0" y="339115"/>
                  </a:lnTo>
                  <a:lnTo>
                    <a:pt x="48343" y="323470"/>
                  </a:lnTo>
                  <a:lnTo>
                    <a:pt x="91919" y="309274"/>
                  </a:lnTo>
                  <a:lnTo>
                    <a:pt x="131040" y="296333"/>
                  </a:lnTo>
                  <a:lnTo>
                    <a:pt x="166023" y="284454"/>
                  </a:lnTo>
                  <a:lnTo>
                    <a:pt x="197182" y="273441"/>
                  </a:lnTo>
                  <a:lnTo>
                    <a:pt x="224832" y="263100"/>
                  </a:lnTo>
                  <a:lnTo>
                    <a:pt x="249288" y="253238"/>
                  </a:lnTo>
                  <a:lnTo>
                    <a:pt x="270864" y="243661"/>
                  </a:lnTo>
                  <a:lnTo>
                    <a:pt x="289876" y="234173"/>
                  </a:lnTo>
                  <a:lnTo>
                    <a:pt x="306638" y="224582"/>
                  </a:lnTo>
                  <a:lnTo>
                    <a:pt x="321465" y="214692"/>
                  </a:lnTo>
                  <a:lnTo>
                    <a:pt x="334672" y="204309"/>
                  </a:lnTo>
                  <a:lnTo>
                    <a:pt x="346573" y="193241"/>
                  </a:lnTo>
                  <a:lnTo>
                    <a:pt x="357485" y="181291"/>
                  </a:lnTo>
                  <a:lnTo>
                    <a:pt x="367720" y="168267"/>
                  </a:lnTo>
                  <a:lnTo>
                    <a:pt x="377595" y="153973"/>
                  </a:lnTo>
                  <a:lnTo>
                    <a:pt x="387425" y="138217"/>
                  </a:lnTo>
                  <a:lnTo>
                    <a:pt x="397523" y="120802"/>
                  </a:lnTo>
                  <a:lnTo>
                    <a:pt x="408205" y="101537"/>
                  </a:lnTo>
                  <a:lnTo>
                    <a:pt x="419785" y="80225"/>
                  </a:lnTo>
                  <a:lnTo>
                    <a:pt x="455693" y="112755"/>
                  </a:lnTo>
                  <a:lnTo>
                    <a:pt x="488090" y="142035"/>
                  </a:lnTo>
                  <a:lnTo>
                    <a:pt x="517241" y="168235"/>
                  </a:lnTo>
                  <a:lnTo>
                    <a:pt x="543409" y="191528"/>
                  </a:lnTo>
                  <a:lnTo>
                    <a:pt x="566858" y="212084"/>
                  </a:lnTo>
                  <a:lnTo>
                    <a:pt x="587855" y="230074"/>
                  </a:lnTo>
                  <a:lnTo>
                    <a:pt x="606661" y="245668"/>
                  </a:lnTo>
                  <a:lnTo>
                    <a:pt x="623542" y="259040"/>
                  </a:lnTo>
                  <a:lnTo>
                    <a:pt x="638762" y="270358"/>
                  </a:lnTo>
                  <a:lnTo>
                    <a:pt x="652586" y="279795"/>
                  </a:lnTo>
                  <a:lnTo>
                    <a:pt x="665277" y="287521"/>
                  </a:lnTo>
                  <a:lnTo>
                    <a:pt x="677099" y="293708"/>
                  </a:lnTo>
                  <a:lnTo>
                    <a:pt x="688318" y="298526"/>
                  </a:lnTo>
                  <a:lnTo>
                    <a:pt x="699197" y="302147"/>
                  </a:lnTo>
                  <a:lnTo>
                    <a:pt x="710000" y="304741"/>
                  </a:lnTo>
                  <a:lnTo>
                    <a:pt x="720992" y="306480"/>
                  </a:lnTo>
                  <a:lnTo>
                    <a:pt x="732438" y="307535"/>
                  </a:lnTo>
                  <a:lnTo>
                    <a:pt x="744600" y="308077"/>
                  </a:lnTo>
                  <a:lnTo>
                    <a:pt x="757744" y="308276"/>
                  </a:lnTo>
                  <a:lnTo>
                    <a:pt x="772134" y="308305"/>
                  </a:lnTo>
                  <a:lnTo>
                    <a:pt x="756556" y="298567"/>
                  </a:lnTo>
                  <a:lnTo>
                    <a:pt x="742527" y="289784"/>
                  </a:lnTo>
                  <a:lnTo>
                    <a:pt x="729877" y="281838"/>
                  </a:lnTo>
                  <a:lnTo>
                    <a:pt x="718434" y="274606"/>
                  </a:lnTo>
                  <a:lnTo>
                    <a:pt x="708025" y="267970"/>
                  </a:lnTo>
                  <a:lnTo>
                    <a:pt x="698478" y="261809"/>
                  </a:lnTo>
                  <a:lnTo>
                    <a:pt x="689623" y="256003"/>
                  </a:lnTo>
                  <a:lnTo>
                    <a:pt x="681286" y="250431"/>
                  </a:lnTo>
                  <a:lnTo>
                    <a:pt x="673297" y="244973"/>
                  </a:lnTo>
                  <a:lnTo>
                    <a:pt x="665483" y="239509"/>
                  </a:lnTo>
                  <a:lnTo>
                    <a:pt x="657673" y="233919"/>
                  </a:lnTo>
                  <a:lnTo>
                    <a:pt x="649694" y="228082"/>
                  </a:lnTo>
                  <a:lnTo>
                    <a:pt x="641375" y="221879"/>
                  </a:lnTo>
                  <a:lnTo>
                    <a:pt x="632544" y="215188"/>
                  </a:lnTo>
                  <a:lnTo>
                    <a:pt x="623029" y="207890"/>
                  </a:lnTo>
                  <a:lnTo>
                    <a:pt x="612659" y="199865"/>
                  </a:lnTo>
                  <a:close/>
                </a:path>
              </a:pathLst>
            </a:custGeom>
            <a:solidFill>
              <a:srgbClr val="BD35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10311455" y="6693477"/>
              <a:ext cx="2737" cy="4965"/>
            </a:xfrm>
            <a:custGeom>
              <a:avLst/>
              <a:gdLst/>
              <a:ahLst/>
              <a:cxnLst/>
              <a:rect l="l" t="t" r="r" b="b"/>
              <a:pathLst>
                <a:path w="2737" h="4965">
                  <a:moveTo>
                    <a:pt x="388" y="596"/>
                  </a:moveTo>
                  <a:lnTo>
                    <a:pt x="0" y="0"/>
                  </a:lnTo>
                  <a:lnTo>
                    <a:pt x="2737" y="4965"/>
                  </a:lnTo>
                  <a:lnTo>
                    <a:pt x="1950" y="3492"/>
                  </a:lnTo>
                  <a:lnTo>
                    <a:pt x="388" y="59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" name="object 5"/>
            <p:cNvSpPr/>
            <p:nvPr/>
          </p:nvSpPr>
          <p:spPr>
            <a:xfrm>
              <a:off x="10134424" y="6614648"/>
              <a:ext cx="181991" cy="100558"/>
            </a:xfrm>
            <a:custGeom>
              <a:avLst/>
              <a:gdLst/>
              <a:ahLst/>
              <a:cxnLst/>
              <a:rect l="l" t="t" r="r" b="b"/>
              <a:pathLst>
                <a:path w="181991" h="100558">
                  <a:moveTo>
                    <a:pt x="152738" y="46615"/>
                  </a:moveTo>
                  <a:lnTo>
                    <a:pt x="143475" y="37946"/>
                  </a:lnTo>
                  <a:lnTo>
                    <a:pt x="138099" y="33616"/>
                  </a:lnTo>
                  <a:lnTo>
                    <a:pt x="135521" y="31521"/>
                  </a:lnTo>
                  <a:lnTo>
                    <a:pt x="131114" y="27736"/>
                  </a:lnTo>
                  <a:lnTo>
                    <a:pt x="127914" y="25082"/>
                  </a:lnTo>
                  <a:lnTo>
                    <a:pt x="128143" y="24726"/>
                  </a:lnTo>
                  <a:lnTo>
                    <a:pt x="116128" y="18086"/>
                  </a:lnTo>
                  <a:lnTo>
                    <a:pt x="104352" y="12726"/>
                  </a:lnTo>
                  <a:lnTo>
                    <a:pt x="92921" y="8566"/>
                  </a:lnTo>
                  <a:lnTo>
                    <a:pt x="87033" y="6819"/>
                  </a:lnTo>
                  <a:lnTo>
                    <a:pt x="80657" y="4610"/>
                  </a:lnTo>
                  <a:lnTo>
                    <a:pt x="74409" y="3822"/>
                  </a:lnTo>
                  <a:lnTo>
                    <a:pt x="68656" y="2387"/>
                  </a:lnTo>
                  <a:lnTo>
                    <a:pt x="62839" y="1384"/>
                  </a:lnTo>
                  <a:lnTo>
                    <a:pt x="57365" y="838"/>
                  </a:lnTo>
                  <a:lnTo>
                    <a:pt x="52285" y="0"/>
                  </a:lnTo>
                  <a:lnTo>
                    <a:pt x="42821" y="14"/>
                  </a:lnTo>
                  <a:lnTo>
                    <a:pt x="27111" y="1735"/>
                  </a:lnTo>
                  <a:lnTo>
                    <a:pt x="23850" y="2260"/>
                  </a:lnTo>
                  <a:lnTo>
                    <a:pt x="20853" y="2908"/>
                  </a:lnTo>
                  <a:lnTo>
                    <a:pt x="17830" y="3670"/>
                  </a:lnTo>
                  <a:lnTo>
                    <a:pt x="14808" y="4495"/>
                  </a:lnTo>
                  <a:lnTo>
                    <a:pt x="11760" y="5257"/>
                  </a:lnTo>
                  <a:lnTo>
                    <a:pt x="10312" y="5636"/>
                  </a:lnTo>
                  <a:lnTo>
                    <a:pt x="11899" y="5308"/>
                  </a:lnTo>
                  <a:lnTo>
                    <a:pt x="4431" y="7660"/>
                  </a:lnTo>
                  <a:lnTo>
                    <a:pt x="5384" y="7315"/>
                  </a:lnTo>
                  <a:lnTo>
                    <a:pt x="5758" y="7159"/>
                  </a:lnTo>
                  <a:lnTo>
                    <a:pt x="4257" y="7715"/>
                  </a:lnTo>
                  <a:lnTo>
                    <a:pt x="2909" y="8211"/>
                  </a:lnTo>
                  <a:lnTo>
                    <a:pt x="3253" y="8087"/>
                  </a:lnTo>
                  <a:lnTo>
                    <a:pt x="2909" y="8211"/>
                  </a:lnTo>
                  <a:lnTo>
                    <a:pt x="2159" y="8483"/>
                  </a:lnTo>
                  <a:lnTo>
                    <a:pt x="0" y="25323"/>
                  </a:lnTo>
                  <a:lnTo>
                    <a:pt x="3556" y="23736"/>
                  </a:lnTo>
                  <a:lnTo>
                    <a:pt x="7747" y="22225"/>
                  </a:lnTo>
                  <a:lnTo>
                    <a:pt x="12204" y="20459"/>
                  </a:lnTo>
                  <a:lnTo>
                    <a:pt x="16827" y="19151"/>
                  </a:lnTo>
                  <a:lnTo>
                    <a:pt x="21755" y="17691"/>
                  </a:lnTo>
                  <a:lnTo>
                    <a:pt x="26885" y="16598"/>
                  </a:lnTo>
                  <a:lnTo>
                    <a:pt x="29476" y="16167"/>
                  </a:lnTo>
                  <a:lnTo>
                    <a:pt x="32092" y="15748"/>
                  </a:lnTo>
                  <a:lnTo>
                    <a:pt x="34709" y="15328"/>
                  </a:lnTo>
                  <a:lnTo>
                    <a:pt x="38646" y="14706"/>
                  </a:lnTo>
                  <a:lnTo>
                    <a:pt x="42583" y="14465"/>
                  </a:lnTo>
                  <a:lnTo>
                    <a:pt x="47840" y="14185"/>
                  </a:lnTo>
                  <a:lnTo>
                    <a:pt x="52920" y="13741"/>
                  </a:lnTo>
                  <a:lnTo>
                    <a:pt x="57708" y="14160"/>
                  </a:lnTo>
                  <a:lnTo>
                    <a:pt x="62484" y="14312"/>
                  </a:lnTo>
                  <a:lnTo>
                    <a:pt x="66929" y="14465"/>
                  </a:lnTo>
                  <a:lnTo>
                    <a:pt x="70726" y="15176"/>
                  </a:lnTo>
                  <a:lnTo>
                    <a:pt x="67868" y="13042"/>
                  </a:lnTo>
                  <a:lnTo>
                    <a:pt x="64782" y="12674"/>
                  </a:lnTo>
                  <a:lnTo>
                    <a:pt x="58508" y="12331"/>
                  </a:lnTo>
                  <a:lnTo>
                    <a:pt x="58572" y="11480"/>
                  </a:lnTo>
                  <a:lnTo>
                    <a:pt x="71788" y="12734"/>
                  </a:lnTo>
                  <a:lnTo>
                    <a:pt x="84426" y="15157"/>
                  </a:lnTo>
                  <a:lnTo>
                    <a:pt x="96515" y="18684"/>
                  </a:lnTo>
                  <a:lnTo>
                    <a:pt x="108084" y="23253"/>
                  </a:lnTo>
                  <a:lnTo>
                    <a:pt x="121037" y="29960"/>
                  </a:lnTo>
                  <a:lnTo>
                    <a:pt x="131559" y="36809"/>
                  </a:lnTo>
                  <a:lnTo>
                    <a:pt x="129641" y="34302"/>
                  </a:lnTo>
                  <a:lnTo>
                    <a:pt x="134708" y="38074"/>
                  </a:lnTo>
                  <a:lnTo>
                    <a:pt x="139318" y="41707"/>
                  </a:lnTo>
                  <a:lnTo>
                    <a:pt x="148738" y="50367"/>
                  </a:lnTo>
                  <a:lnTo>
                    <a:pt x="157602" y="60053"/>
                  </a:lnTo>
                  <a:lnTo>
                    <a:pt x="159473" y="62331"/>
                  </a:lnTo>
                  <a:lnTo>
                    <a:pt x="167241" y="72966"/>
                  </a:lnTo>
                  <a:lnTo>
                    <a:pt x="173754" y="84097"/>
                  </a:lnTo>
                  <a:lnTo>
                    <a:pt x="179174" y="95190"/>
                  </a:lnTo>
                  <a:lnTo>
                    <a:pt x="180276" y="97663"/>
                  </a:lnTo>
                  <a:lnTo>
                    <a:pt x="181571" y="100558"/>
                  </a:lnTo>
                  <a:lnTo>
                    <a:pt x="181991" y="100406"/>
                  </a:lnTo>
                  <a:lnTo>
                    <a:pt x="181292" y="97256"/>
                  </a:lnTo>
                  <a:lnTo>
                    <a:pt x="180746" y="94030"/>
                  </a:lnTo>
                  <a:lnTo>
                    <a:pt x="178396" y="88061"/>
                  </a:lnTo>
                  <a:lnTo>
                    <a:pt x="174142" y="79375"/>
                  </a:lnTo>
                  <a:lnTo>
                    <a:pt x="167055" y="68037"/>
                  </a:lnTo>
                  <a:lnTo>
                    <a:pt x="159767" y="58285"/>
                  </a:lnTo>
                  <a:lnTo>
                    <a:pt x="151575" y="49306"/>
                  </a:lnTo>
                  <a:lnTo>
                    <a:pt x="141778" y="40286"/>
                  </a:lnTo>
                  <a:lnTo>
                    <a:pt x="144335" y="41452"/>
                  </a:lnTo>
                  <a:lnTo>
                    <a:pt x="147015" y="43903"/>
                  </a:lnTo>
                  <a:lnTo>
                    <a:pt x="149860" y="46507"/>
                  </a:lnTo>
                  <a:lnTo>
                    <a:pt x="152717" y="49110"/>
                  </a:lnTo>
                  <a:lnTo>
                    <a:pt x="155219" y="52311"/>
                  </a:lnTo>
                  <a:lnTo>
                    <a:pt x="157962" y="55295"/>
                  </a:lnTo>
                  <a:lnTo>
                    <a:pt x="160769" y="58166"/>
                  </a:lnTo>
                  <a:lnTo>
                    <a:pt x="163029" y="61595"/>
                  </a:lnTo>
                  <a:lnTo>
                    <a:pt x="165392" y="64617"/>
                  </a:lnTo>
                  <a:lnTo>
                    <a:pt x="167665" y="67640"/>
                  </a:lnTo>
                  <a:lnTo>
                    <a:pt x="169710" y="70599"/>
                  </a:lnTo>
                  <a:lnTo>
                    <a:pt x="171526" y="73418"/>
                  </a:lnTo>
                  <a:lnTo>
                    <a:pt x="173405" y="76098"/>
                  </a:lnTo>
                  <a:lnTo>
                    <a:pt x="171970" y="73152"/>
                  </a:lnTo>
                  <a:lnTo>
                    <a:pt x="170561" y="70192"/>
                  </a:lnTo>
                  <a:lnTo>
                    <a:pt x="169214" y="67144"/>
                  </a:lnTo>
                  <a:lnTo>
                    <a:pt x="167271" y="64516"/>
                  </a:lnTo>
                  <a:lnTo>
                    <a:pt x="169481" y="66954"/>
                  </a:lnTo>
                  <a:lnTo>
                    <a:pt x="171348" y="69646"/>
                  </a:lnTo>
                  <a:lnTo>
                    <a:pt x="172948" y="72529"/>
                  </a:lnTo>
                  <a:lnTo>
                    <a:pt x="174726" y="75285"/>
                  </a:lnTo>
                  <a:lnTo>
                    <a:pt x="177030" y="78828"/>
                  </a:lnTo>
                  <a:lnTo>
                    <a:pt x="173928" y="73200"/>
                  </a:lnTo>
                  <a:lnTo>
                    <a:pt x="166564" y="62480"/>
                  </a:lnTo>
                  <a:lnTo>
                    <a:pt x="161785" y="56311"/>
                  </a:lnTo>
                  <a:lnTo>
                    <a:pt x="152738" y="4661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0195079" y="6635764"/>
              <a:ext cx="112968" cy="123168"/>
            </a:xfrm>
            <a:custGeom>
              <a:avLst/>
              <a:gdLst/>
              <a:ahLst/>
              <a:cxnLst/>
              <a:rect l="l" t="t" r="r" b="b"/>
              <a:pathLst>
                <a:path w="112968" h="123168">
                  <a:moveTo>
                    <a:pt x="1982" y="0"/>
                  </a:moveTo>
                  <a:lnTo>
                    <a:pt x="393" y="68"/>
                  </a:lnTo>
                  <a:lnTo>
                    <a:pt x="0" y="5503"/>
                  </a:lnTo>
                  <a:lnTo>
                    <a:pt x="2844" y="5351"/>
                  </a:lnTo>
                  <a:lnTo>
                    <a:pt x="5600" y="5846"/>
                  </a:lnTo>
                  <a:lnTo>
                    <a:pt x="13893" y="7116"/>
                  </a:lnTo>
                  <a:lnTo>
                    <a:pt x="26271" y="10135"/>
                  </a:lnTo>
                  <a:lnTo>
                    <a:pt x="38291" y="14346"/>
                  </a:lnTo>
                  <a:lnTo>
                    <a:pt x="45554" y="17810"/>
                  </a:lnTo>
                  <a:lnTo>
                    <a:pt x="49339" y="19638"/>
                  </a:lnTo>
                  <a:lnTo>
                    <a:pt x="52920" y="21823"/>
                  </a:lnTo>
                  <a:lnTo>
                    <a:pt x="57759" y="24655"/>
                  </a:lnTo>
                  <a:lnTo>
                    <a:pt x="60020" y="26268"/>
                  </a:lnTo>
                  <a:lnTo>
                    <a:pt x="64490" y="29659"/>
                  </a:lnTo>
                  <a:lnTo>
                    <a:pt x="69113" y="32808"/>
                  </a:lnTo>
                  <a:lnTo>
                    <a:pt x="73050" y="36783"/>
                  </a:lnTo>
                  <a:lnTo>
                    <a:pt x="77406" y="40377"/>
                  </a:lnTo>
                  <a:lnTo>
                    <a:pt x="80924" y="44772"/>
                  </a:lnTo>
                  <a:lnTo>
                    <a:pt x="84721" y="48836"/>
                  </a:lnTo>
                  <a:lnTo>
                    <a:pt x="89788" y="55529"/>
                  </a:lnTo>
                  <a:lnTo>
                    <a:pt x="93002" y="60075"/>
                  </a:lnTo>
                  <a:lnTo>
                    <a:pt x="94437" y="62526"/>
                  </a:lnTo>
                  <a:lnTo>
                    <a:pt x="100686" y="73732"/>
                  </a:lnTo>
                  <a:lnTo>
                    <a:pt x="105633" y="85544"/>
                  </a:lnTo>
                  <a:lnTo>
                    <a:pt x="109311" y="97831"/>
                  </a:lnTo>
                  <a:lnTo>
                    <a:pt x="111749" y="110460"/>
                  </a:lnTo>
                  <a:lnTo>
                    <a:pt x="112968" y="123168"/>
                  </a:lnTo>
                  <a:lnTo>
                    <a:pt x="112537" y="112901"/>
                  </a:lnTo>
                  <a:lnTo>
                    <a:pt x="110971" y="100579"/>
                  </a:lnTo>
                  <a:lnTo>
                    <a:pt x="109791" y="95419"/>
                  </a:lnTo>
                  <a:lnTo>
                    <a:pt x="106372" y="83653"/>
                  </a:lnTo>
                  <a:lnTo>
                    <a:pt x="101220" y="71876"/>
                  </a:lnTo>
                  <a:lnTo>
                    <a:pt x="98475" y="66666"/>
                  </a:lnTo>
                  <a:lnTo>
                    <a:pt x="99580" y="66044"/>
                  </a:lnTo>
                  <a:lnTo>
                    <a:pt x="96621" y="61142"/>
                  </a:lnTo>
                  <a:lnTo>
                    <a:pt x="89419" y="50542"/>
                  </a:lnTo>
                  <a:lnTo>
                    <a:pt x="80959" y="40650"/>
                  </a:lnTo>
                  <a:lnTo>
                    <a:pt x="71604" y="31754"/>
                  </a:lnTo>
                  <a:lnTo>
                    <a:pt x="61717" y="24145"/>
                  </a:lnTo>
                  <a:lnTo>
                    <a:pt x="48003" y="15814"/>
                  </a:lnTo>
                  <a:lnTo>
                    <a:pt x="36149" y="10273"/>
                  </a:lnTo>
                  <a:lnTo>
                    <a:pt x="26548" y="6404"/>
                  </a:lnTo>
                  <a:lnTo>
                    <a:pt x="23050" y="5198"/>
                  </a:lnTo>
                  <a:lnTo>
                    <a:pt x="20396" y="3967"/>
                  </a:lnTo>
                  <a:lnTo>
                    <a:pt x="16205" y="2646"/>
                  </a:lnTo>
                  <a:lnTo>
                    <a:pt x="11595" y="1604"/>
                  </a:lnTo>
                  <a:lnTo>
                    <a:pt x="8534" y="1007"/>
                  </a:lnTo>
                  <a:lnTo>
                    <a:pt x="6062" y="384"/>
                  </a:lnTo>
                  <a:lnTo>
                    <a:pt x="4994" y="209"/>
                  </a:lnTo>
                  <a:lnTo>
                    <a:pt x="1982" y="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10037246" y="6622364"/>
              <a:ext cx="290104" cy="293789"/>
            </a:xfrm>
            <a:custGeom>
              <a:avLst/>
              <a:gdLst/>
              <a:ahLst/>
              <a:cxnLst/>
              <a:rect l="l" t="t" r="r" b="b"/>
              <a:pathLst>
                <a:path w="290104" h="293789">
                  <a:moveTo>
                    <a:pt x="149477" y="259530"/>
                  </a:moveTo>
                  <a:lnTo>
                    <a:pt x="143927" y="258857"/>
                  </a:lnTo>
                  <a:lnTo>
                    <a:pt x="138390" y="258667"/>
                  </a:lnTo>
                  <a:lnTo>
                    <a:pt x="135634" y="258464"/>
                  </a:lnTo>
                  <a:lnTo>
                    <a:pt x="132941" y="257816"/>
                  </a:lnTo>
                  <a:lnTo>
                    <a:pt x="130224" y="257473"/>
                  </a:lnTo>
                  <a:lnTo>
                    <a:pt x="127468" y="257028"/>
                  </a:lnTo>
                  <a:lnTo>
                    <a:pt x="124750" y="256698"/>
                  </a:lnTo>
                  <a:lnTo>
                    <a:pt x="122070" y="255987"/>
                  </a:lnTo>
                  <a:lnTo>
                    <a:pt x="122273" y="255162"/>
                  </a:lnTo>
                  <a:lnTo>
                    <a:pt x="119606" y="254476"/>
                  </a:lnTo>
                  <a:lnTo>
                    <a:pt x="116977" y="253752"/>
                  </a:lnTo>
                  <a:lnTo>
                    <a:pt x="113015" y="252660"/>
                  </a:lnTo>
                  <a:lnTo>
                    <a:pt x="109675" y="249751"/>
                  </a:lnTo>
                  <a:lnTo>
                    <a:pt x="105763" y="248646"/>
                  </a:lnTo>
                  <a:lnTo>
                    <a:pt x="102677" y="247326"/>
                  </a:lnTo>
                  <a:lnTo>
                    <a:pt x="99578" y="245865"/>
                  </a:lnTo>
                  <a:lnTo>
                    <a:pt x="96937" y="245065"/>
                  </a:lnTo>
                  <a:lnTo>
                    <a:pt x="93279" y="243363"/>
                  </a:lnTo>
                  <a:lnTo>
                    <a:pt x="89977" y="241293"/>
                  </a:lnTo>
                  <a:lnTo>
                    <a:pt x="85685" y="238639"/>
                  </a:lnTo>
                  <a:lnTo>
                    <a:pt x="83615" y="237407"/>
                  </a:lnTo>
                  <a:lnTo>
                    <a:pt x="79830" y="234334"/>
                  </a:lnTo>
                  <a:lnTo>
                    <a:pt x="75956" y="231819"/>
                  </a:lnTo>
                  <a:lnTo>
                    <a:pt x="72756" y="228746"/>
                  </a:lnTo>
                  <a:lnTo>
                    <a:pt x="69606" y="225647"/>
                  </a:lnTo>
                  <a:lnTo>
                    <a:pt x="66292" y="222967"/>
                  </a:lnTo>
                  <a:lnTo>
                    <a:pt x="63726" y="219640"/>
                  </a:lnTo>
                  <a:lnTo>
                    <a:pt x="61009" y="216515"/>
                  </a:lnTo>
                  <a:lnTo>
                    <a:pt x="58342" y="213467"/>
                  </a:lnTo>
                  <a:lnTo>
                    <a:pt x="56081" y="210051"/>
                  </a:lnTo>
                  <a:lnTo>
                    <a:pt x="52817" y="205708"/>
                  </a:lnTo>
                  <a:lnTo>
                    <a:pt x="50239" y="200767"/>
                  </a:lnTo>
                  <a:lnTo>
                    <a:pt x="47343" y="195853"/>
                  </a:lnTo>
                  <a:lnTo>
                    <a:pt x="46048" y="193351"/>
                  </a:lnTo>
                  <a:lnTo>
                    <a:pt x="44968" y="190646"/>
                  </a:lnTo>
                  <a:lnTo>
                    <a:pt x="43724" y="188042"/>
                  </a:lnTo>
                  <a:lnTo>
                    <a:pt x="42378" y="185464"/>
                  </a:lnTo>
                  <a:lnTo>
                    <a:pt x="41451" y="182657"/>
                  </a:lnTo>
                  <a:lnTo>
                    <a:pt x="40523" y="179863"/>
                  </a:lnTo>
                  <a:lnTo>
                    <a:pt x="38276" y="174351"/>
                  </a:lnTo>
                  <a:lnTo>
                    <a:pt x="37094" y="168446"/>
                  </a:lnTo>
                  <a:lnTo>
                    <a:pt x="35596" y="162566"/>
                  </a:lnTo>
                  <a:lnTo>
                    <a:pt x="35139" y="159569"/>
                  </a:lnTo>
                  <a:lnTo>
                    <a:pt x="34681" y="156546"/>
                  </a:lnTo>
                  <a:lnTo>
                    <a:pt x="34237" y="153511"/>
                  </a:lnTo>
                  <a:lnTo>
                    <a:pt x="33602" y="150463"/>
                  </a:lnTo>
                  <a:lnTo>
                    <a:pt x="33805" y="147313"/>
                  </a:lnTo>
                  <a:lnTo>
                    <a:pt x="33538" y="144240"/>
                  </a:lnTo>
                  <a:lnTo>
                    <a:pt x="33612" y="131561"/>
                  </a:lnTo>
                  <a:lnTo>
                    <a:pt x="34915" y="118890"/>
                  </a:lnTo>
                  <a:lnTo>
                    <a:pt x="37602" y="107105"/>
                  </a:lnTo>
                  <a:lnTo>
                    <a:pt x="41716" y="94935"/>
                  </a:lnTo>
                  <a:lnTo>
                    <a:pt x="47015" y="83341"/>
                  </a:lnTo>
                  <a:lnTo>
                    <a:pt x="52817" y="73374"/>
                  </a:lnTo>
                  <a:lnTo>
                    <a:pt x="56081" y="69081"/>
                  </a:lnTo>
                  <a:lnTo>
                    <a:pt x="58634" y="64141"/>
                  </a:lnTo>
                  <a:lnTo>
                    <a:pt x="54697" y="68014"/>
                  </a:lnTo>
                  <a:lnTo>
                    <a:pt x="57770" y="63430"/>
                  </a:lnTo>
                  <a:lnTo>
                    <a:pt x="61821" y="59632"/>
                  </a:lnTo>
                  <a:lnTo>
                    <a:pt x="65415" y="55492"/>
                  </a:lnTo>
                  <a:lnTo>
                    <a:pt x="69467" y="51822"/>
                  </a:lnTo>
                  <a:lnTo>
                    <a:pt x="71880" y="48291"/>
                  </a:lnTo>
                  <a:lnTo>
                    <a:pt x="72604" y="47009"/>
                  </a:lnTo>
                  <a:lnTo>
                    <a:pt x="77150" y="43757"/>
                  </a:lnTo>
                  <a:lnTo>
                    <a:pt x="87574" y="36276"/>
                  </a:lnTo>
                  <a:lnTo>
                    <a:pt x="98818" y="30076"/>
                  </a:lnTo>
                  <a:lnTo>
                    <a:pt x="110716" y="25168"/>
                  </a:lnTo>
                  <a:lnTo>
                    <a:pt x="123100" y="21569"/>
                  </a:lnTo>
                  <a:lnTo>
                    <a:pt x="135804" y="19290"/>
                  </a:lnTo>
                  <a:lnTo>
                    <a:pt x="138263" y="19005"/>
                  </a:lnTo>
                  <a:lnTo>
                    <a:pt x="143851" y="18776"/>
                  </a:lnTo>
                  <a:lnTo>
                    <a:pt x="149451" y="18103"/>
                  </a:lnTo>
                  <a:lnTo>
                    <a:pt x="155052" y="18675"/>
                  </a:lnTo>
                  <a:lnTo>
                    <a:pt x="155306" y="13214"/>
                  </a:lnTo>
                  <a:lnTo>
                    <a:pt x="159700" y="13392"/>
                  </a:lnTo>
                  <a:lnTo>
                    <a:pt x="161000" y="12025"/>
                  </a:lnTo>
                  <a:lnTo>
                    <a:pt x="148229" y="11395"/>
                  </a:lnTo>
                  <a:lnTo>
                    <a:pt x="135100" y="11871"/>
                  </a:lnTo>
                  <a:lnTo>
                    <a:pt x="134643" y="11906"/>
                  </a:lnTo>
                  <a:lnTo>
                    <a:pt x="121622" y="13869"/>
                  </a:lnTo>
                  <a:lnTo>
                    <a:pt x="109198" y="17139"/>
                  </a:lnTo>
                  <a:lnTo>
                    <a:pt x="97672" y="21253"/>
                  </a:lnTo>
                  <a:lnTo>
                    <a:pt x="96759" y="20212"/>
                  </a:lnTo>
                  <a:lnTo>
                    <a:pt x="94067" y="21532"/>
                  </a:lnTo>
                  <a:lnTo>
                    <a:pt x="91336" y="22840"/>
                  </a:lnTo>
                  <a:lnTo>
                    <a:pt x="88631" y="24136"/>
                  </a:lnTo>
                  <a:lnTo>
                    <a:pt x="85989" y="25571"/>
                  </a:lnTo>
                  <a:lnTo>
                    <a:pt x="83094" y="26587"/>
                  </a:lnTo>
                  <a:lnTo>
                    <a:pt x="84275" y="24860"/>
                  </a:lnTo>
                  <a:lnTo>
                    <a:pt x="88618" y="22294"/>
                  </a:lnTo>
                  <a:lnTo>
                    <a:pt x="90815" y="21037"/>
                  </a:lnTo>
                  <a:lnTo>
                    <a:pt x="93749" y="19450"/>
                  </a:lnTo>
                  <a:lnTo>
                    <a:pt x="97178" y="17608"/>
                  </a:lnTo>
                  <a:lnTo>
                    <a:pt x="99337" y="768"/>
                  </a:lnTo>
                  <a:lnTo>
                    <a:pt x="100088" y="496"/>
                  </a:lnTo>
                  <a:lnTo>
                    <a:pt x="101436" y="0"/>
                  </a:lnTo>
                  <a:lnTo>
                    <a:pt x="96997" y="1398"/>
                  </a:lnTo>
                  <a:lnTo>
                    <a:pt x="95662" y="1935"/>
                  </a:lnTo>
                  <a:lnTo>
                    <a:pt x="96188" y="2012"/>
                  </a:lnTo>
                  <a:lnTo>
                    <a:pt x="94056" y="2582"/>
                  </a:lnTo>
                  <a:lnTo>
                    <a:pt x="93009" y="3004"/>
                  </a:lnTo>
                  <a:lnTo>
                    <a:pt x="89838" y="4489"/>
                  </a:lnTo>
                  <a:lnTo>
                    <a:pt x="91535" y="3598"/>
                  </a:lnTo>
                  <a:lnTo>
                    <a:pt x="73812" y="12020"/>
                  </a:lnTo>
                  <a:lnTo>
                    <a:pt x="58572" y="22268"/>
                  </a:lnTo>
                  <a:lnTo>
                    <a:pt x="48741" y="30356"/>
                  </a:lnTo>
                  <a:lnTo>
                    <a:pt x="39604" y="39283"/>
                  </a:lnTo>
                  <a:lnTo>
                    <a:pt x="27690" y="53970"/>
                  </a:lnTo>
                  <a:lnTo>
                    <a:pt x="20734" y="64637"/>
                  </a:lnTo>
                  <a:lnTo>
                    <a:pt x="14639" y="75837"/>
                  </a:lnTo>
                  <a:lnTo>
                    <a:pt x="7476" y="93679"/>
                  </a:lnTo>
                  <a:lnTo>
                    <a:pt x="4054" y="105946"/>
                  </a:lnTo>
                  <a:lnTo>
                    <a:pt x="1587" y="118429"/>
                  </a:lnTo>
                  <a:lnTo>
                    <a:pt x="0" y="137579"/>
                  </a:lnTo>
                  <a:lnTo>
                    <a:pt x="292" y="150252"/>
                  </a:lnTo>
                  <a:lnTo>
                    <a:pt x="1559" y="162846"/>
                  </a:lnTo>
                  <a:lnTo>
                    <a:pt x="5617" y="181610"/>
                  </a:lnTo>
                  <a:lnTo>
                    <a:pt x="9573" y="193720"/>
                  </a:lnTo>
                  <a:lnTo>
                    <a:pt x="14453" y="205451"/>
                  </a:lnTo>
                  <a:lnTo>
                    <a:pt x="23524" y="221759"/>
                  </a:lnTo>
                  <a:lnTo>
                    <a:pt x="30786" y="232232"/>
                  </a:lnTo>
                  <a:lnTo>
                    <a:pt x="38793" y="242077"/>
                  </a:lnTo>
                  <a:lnTo>
                    <a:pt x="51578" y="254691"/>
                  </a:lnTo>
                  <a:lnTo>
                    <a:pt x="61430" y="262770"/>
                  </a:lnTo>
                  <a:lnTo>
                    <a:pt x="71821" y="270021"/>
                  </a:lnTo>
                  <a:lnTo>
                    <a:pt x="75525" y="272307"/>
                  </a:lnTo>
                  <a:lnTo>
                    <a:pt x="78433" y="274288"/>
                  </a:lnTo>
                  <a:lnTo>
                    <a:pt x="83132" y="276701"/>
                  </a:lnTo>
                  <a:lnTo>
                    <a:pt x="87755" y="279330"/>
                  </a:lnTo>
                  <a:lnTo>
                    <a:pt x="92416" y="281857"/>
                  </a:lnTo>
                  <a:lnTo>
                    <a:pt x="97419" y="283711"/>
                  </a:lnTo>
                  <a:lnTo>
                    <a:pt x="100658" y="285210"/>
                  </a:lnTo>
                  <a:lnTo>
                    <a:pt x="111889" y="288759"/>
                  </a:lnTo>
                  <a:lnTo>
                    <a:pt x="123729" y="291407"/>
                  </a:lnTo>
                  <a:lnTo>
                    <a:pt x="136037" y="293101"/>
                  </a:lnTo>
                  <a:lnTo>
                    <a:pt x="148677" y="293789"/>
                  </a:lnTo>
                  <a:lnTo>
                    <a:pt x="161510" y="293418"/>
                  </a:lnTo>
                  <a:lnTo>
                    <a:pt x="174396" y="291935"/>
                  </a:lnTo>
                  <a:lnTo>
                    <a:pt x="187199" y="289289"/>
                  </a:lnTo>
                  <a:lnTo>
                    <a:pt x="203911" y="283962"/>
                  </a:lnTo>
                  <a:lnTo>
                    <a:pt x="215691" y="278931"/>
                  </a:lnTo>
                  <a:lnTo>
                    <a:pt x="226917" y="272990"/>
                  </a:lnTo>
                  <a:lnTo>
                    <a:pt x="234795" y="268014"/>
                  </a:lnTo>
                  <a:lnTo>
                    <a:pt x="245289" y="260095"/>
                  </a:lnTo>
                  <a:lnTo>
                    <a:pt x="254887" y="251562"/>
                  </a:lnTo>
                  <a:lnTo>
                    <a:pt x="263554" y="242556"/>
                  </a:lnTo>
                  <a:lnTo>
                    <a:pt x="267688" y="237724"/>
                  </a:lnTo>
                  <a:lnTo>
                    <a:pt x="275877" y="225680"/>
                  </a:lnTo>
                  <a:lnTo>
                    <a:pt x="281658" y="214432"/>
                  </a:lnTo>
                  <a:lnTo>
                    <a:pt x="284490" y="206800"/>
                  </a:lnTo>
                  <a:lnTo>
                    <a:pt x="285799" y="202584"/>
                  </a:lnTo>
                  <a:lnTo>
                    <a:pt x="286840" y="199231"/>
                  </a:lnTo>
                  <a:lnTo>
                    <a:pt x="287678" y="194519"/>
                  </a:lnTo>
                  <a:lnTo>
                    <a:pt x="287869" y="193147"/>
                  </a:lnTo>
                  <a:lnTo>
                    <a:pt x="289469" y="186378"/>
                  </a:lnTo>
                  <a:lnTo>
                    <a:pt x="290104" y="179584"/>
                  </a:lnTo>
                  <a:lnTo>
                    <a:pt x="286967" y="185616"/>
                  </a:lnTo>
                  <a:lnTo>
                    <a:pt x="285659" y="188715"/>
                  </a:lnTo>
                  <a:lnTo>
                    <a:pt x="284236" y="193109"/>
                  </a:lnTo>
                  <a:lnTo>
                    <a:pt x="282116" y="197643"/>
                  </a:lnTo>
                  <a:lnTo>
                    <a:pt x="279728" y="202088"/>
                  </a:lnTo>
                  <a:lnTo>
                    <a:pt x="277658" y="207117"/>
                  </a:lnTo>
                  <a:lnTo>
                    <a:pt x="274800" y="211258"/>
                  </a:lnTo>
                  <a:lnTo>
                    <a:pt x="272044" y="215423"/>
                  </a:lnTo>
                  <a:lnTo>
                    <a:pt x="269746" y="219398"/>
                  </a:lnTo>
                  <a:lnTo>
                    <a:pt x="265263" y="224377"/>
                  </a:lnTo>
                  <a:lnTo>
                    <a:pt x="262989" y="225253"/>
                  </a:lnTo>
                  <a:lnTo>
                    <a:pt x="267333" y="220287"/>
                  </a:lnTo>
                  <a:lnTo>
                    <a:pt x="270533" y="214483"/>
                  </a:lnTo>
                  <a:lnTo>
                    <a:pt x="269708" y="214014"/>
                  </a:lnTo>
                  <a:lnTo>
                    <a:pt x="271473" y="209276"/>
                  </a:lnTo>
                  <a:lnTo>
                    <a:pt x="273022" y="203765"/>
                  </a:lnTo>
                  <a:lnTo>
                    <a:pt x="274496" y="198164"/>
                  </a:lnTo>
                  <a:lnTo>
                    <a:pt x="276578" y="192182"/>
                  </a:lnTo>
                  <a:lnTo>
                    <a:pt x="277455" y="189134"/>
                  </a:lnTo>
                  <a:lnTo>
                    <a:pt x="277785" y="187547"/>
                  </a:lnTo>
                  <a:lnTo>
                    <a:pt x="278788" y="184105"/>
                  </a:lnTo>
                  <a:lnTo>
                    <a:pt x="279906" y="179711"/>
                  </a:lnTo>
                  <a:lnTo>
                    <a:pt x="280541" y="175190"/>
                  </a:lnTo>
                  <a:lnTo>
                    <a:pt x="281836" y="169856"/>
                  </a:lnTo>
                  <a:lnTo>
                    <a:pt x="282306" y="164382"/>
                  </a:lnTo>
                  <a:lnTo>
                    <a:pt x="283576" y="153447"/>
                  </a:lnTo>
                  <a:lnTo>
                    <a:pt x="282725" y="142601"/>
                  </a:lnTo>
                  <a:lnTo>
                    <a:pt x="282535" y="139553"/>
                  </a:lnTo>
                  <a:lnTo>
                    <a:pt x="281333" y="136257"/>
                  </a:lnTo>
                  <a:lnTo>
                    <a:pt x="279153" y="144604"/>
                  </a:lnTo>
                  <a:lnTo>
                    <a:pt x="277213" y="153612"/>
                  </a:lnTo>
                  <a:lnTo>
                    <a:pt x="276223" y="157067"/>
                  </a:lnTo>
                  <a:lnTo>
                    <a:pt x="275169" y="160762"/>
                  </a:lnTo>
                  <a:lnTo>
                    <a:pt x="274089" y="164560"/>
                  </a:lnTo>
                  <a:lnTo>
                    <a:pt x="272692" y="168294"/>
                  </a:lnTo>
                  <a:lnTo>
                    <a:pt x="271321" y="172091"/>
                  </a:lnTo>
                  <a:lnTo>
                    <a:pt x="269936" y="175787"/>
                  </a:lnTo>
                  <a:lnTo>
                    <a:pt x="268412" y="179457"/>
                  </a:lnTo>
                  <a:lnTo>
                    <a:pt x="266545" y="182911"/>
                  </a:lnTo>
                  <a:lnTo>
                    <a:pt x="265098" y="186188"/>
                  </a:lnTo>
                  <a:lnTo>
                    <a:pt x="263650" y="189452"/>
                  </a:lnTo>
                  <a:lnTo>
                    <a:pt x="261707" y="192182"/>
                  </a:lnTo>
                  <a:lnTo>
                    <a:pt x="260437" y="194760"/>
                  </a:lnTo>
                  <a:lnTo>
                    <a:pt x="254633" y="204590"/>
                  </a:lnTo>
                  <a:lnTo>
                    <a:pt x="258570" y="193770"/>
                  </a:lnTo>
                  <a:lnTo>
                    <a:pt x="257325" y="193224"/>
                  </a:lnTo>
                  <a:lnTo>
                    <a:pt x="250901" y="204330"/>
                  </a:lnTo>
                  <a:lnTo>
                    <a:pt x="243519" y="214121"/>
                  </a:lnTo>
                  <a:lnTo>
                    <a:pt x="240790" y="217290"/>
                  </a:lnTo>
                  <a:lnTo>
                    <a:pt x="237983" y="220122"/>
                  </a:lnTo>
                  <a:lnTo>
                    <a:pt x="235430" y="222789"/>
                  </a:lnTo>
                  <a:lnTo>
                    <a:pt x="232166" y="225901"/>
                  </a:lnTo>
                  <a:lnTo>
                    <a:pt x="228382" y="229165"/>
                  </a:lnTo>
                  <a:lnTo>
                    <a:pt x="225423" y="231819"/>
                  </a:lnTo>
                  <a:lnTo>
                    <a:pt x="222095" y="234232"/>
                  </a:lnTo>
                  <a:lnTo>
                    <a:pt x="217701" y="237585"/>
                  </a:lnTo>
                  <a:lnTo>
                    <a:pt x="215415" y="239020"/>
                  </a:lnTo>
                  <a:lnTo>
                    <a:pt x="210691" y="241700"/>
                  </a:lnTo>
                  <a:lnTo>
                    <a:pt x="206449" y="244671"/>
                  </a:lnTo>
                  <a:lnTo>
                    <a:pt x="202588" y="246233"/>
                  </a:lnTo>
                  <a:lnTo>
                    <a:pt x="201344" y="246907"/>
                  </a:lnTo>
                  <a:lnTo>
                    <a:pt x="198334" y="248545"/>
                  </a:lnTo>
                  <a:lnTo>
                    <a:pt x="194778" y="250259"/>
                  </a:lnTo>
                  <a:lnTo>
                    <a:pt x="192098" y="251250"/>
                  </a:lnTo>
                  <a:lnTo>
                    <a:pt x="189304" y="252291"/>
                  </a:lnTo>
                  <a:lnTo>
                    <a:pt x="186078" y="253599"/>
                  </a:lnTo>
                  <a:lnTo>
                    <a:pt x="182255" y="254615"/>
                  </a:lnTo>
                  <a:lnTo>
                    <a:pt x="176883" y="255962"/>
                  </a:lnTo>
                  <a:lnTo>
                    <a:pt x="174331" y="257270"/>
                  </a:lnTo>
                  <a:lnTo>
                    <a:pt x="170190" y="257765"/>
                  </a:lnTo>
                  <a:lnTo>
                    <a:pt x="166050" y="258337"/>
                  </a:lnTo>
                  <a:lnTo>
                    <a:pt x="161974" y="259137"/>
                  </a:lnTo>
                  <a:lnTo>
                    <a:pt x="157770" y="259035"/>
                  </a:lnTo>
                  <a:lnTo>
                    <a:pt x="155014" y="259403"/>
                  </a:lnTo>
                  <a:lnTo>
                    <a:pt x="154989" y="258540"/>
                  </a:lnTo>
                  <a:lnTo>
                    <a:pt x="149477" y="25953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10308048" y="6758932"/>
              <a:ext cx="125" cy="2985"/>
            </a:xfrm>
            <a:custGeom>
              <a:avLst/>
              <a:gdLst/>
              <a:ahLst/>
              <a:cxnLst/>
              <a:rect l="l" t="t" r="r" b="b"/>
              <a:pathLst>
                <a:path w="125" h="2985">
                  <a:moveTo>
                    <a:pt x="125" y="2985"/>
                  </a:moveTo>
                  <a:lnTo>
                    <a:pt x="0" y="0"/>
                  </a:lnTo>
                  <a:lnTo>
                    <a:pt x="125" y="298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10128781" y="6625037"/>
              <a:ext cx="2180" cy="924"/>
            </a:xfrm>
            <a:custGeom>
              <a:avLst/>
              <a:gdLst/>
              <a:ahLst/>
              <a:cxnLst/>
              <a:rect l="l" t="t" r="r" b="b"/>
              <a:pathLst>
                <a:path w="2180" h="924">
                  <a:moveTo>
                    <a:pt x="1325" y="228"/>
                  </a:moveTo>
                  <a:lnTo>
                    <a:pt x="0" y="924"/>
                  </a:lnTo>
                  <a:lnTo>
                    <a:pt x="1473" y="330"/>
                  </a:lnTo>
                  <a:lnTo>
                    <a:pt x="2180" y="0"/>
                  </a:lnTo>
                  <a:lnTo>
                    <a:pt x="1325" y="228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10130961" y="6624299"/>
              <a:ext cx="2472" cy="737"/>
            </a:xfrm>
            <a:custGeom>
              <a:avLst/>
              <a:gdLst/>
              <a:ahLst/>
              <a:cxnLst/>
              <a:rect l="l" t="t" r="r" b="b"/>
              <a:pathLst>
                <a:path w="2472" h="737">
                  <a:moveTo>
                    <a:pt x="341" y="646"/>
                  </a:moveTo>
                  <a:lnTo>
                    <a:pt x="2472" y="77"/>
                  </a:lnTo>
                  <a:lnTo>
                    <a:pt x="1946" y="0"/>
                  </a:lnTo>
                  <a:lnTo>
                    <a:pt x="732" y="394"/>
                  </a:lnTo>
                  <a:lnTo>
                    <a:pt x="0" y="737"/>
                  </a:lnTo>
                  <a:lnTo>
                    <a:pt x="341" y="64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10140182" y="6620285"/>
              <a:ext cx="4554" cy="1522"/>
            </a:xfrm>
            <a:custGeom>
              <a:avLst/>
              <a:gdLst/>
              <a:ahLst/>
              <a:cxnLst/>
              <a:rect l="l" t="t" r="r" b="b"/>
              <a:pathLst>
                <a:path w="4554" h="1522">
                  <a:moveTo>
                    <a:pt x="2763" y="370"/>
                  </a:moveTo>
                  <a:lnTo>
                    <a:pt x="0" y="1522"/>
                  </a:lnTo>
                  <a:lnTo>
                    <a:pt x="3043" y="395"/>
                  </a:lnTo>
                  <a:lnTo>
                    <a:pt x="4554" y="0"/>
                  </a:lnTo>
                  <a:lnTo>
                    <a:pt x="2763" y="37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10192298" y="6634389"/>
              <a:ext cx="17919" cy="6878"/>
            </a:xfrm>
            <a:custGeom>
              <a:avLst/>
              <a:gdLst/>
              <a:ahLst/>
              <a:cxnLst/>
              <a:rect l="l" t="t" r="r" b="b"/>
              <a:pathLst>
                <a:path w="17919" h="6878">
                  <a:moveTo>
                    <a:pt x="0" y="6649"/>
                  </a:moveTo>
                  <a:lnTo>
                    <a:pt x="2781" y="6878"/>
                  </a:lnTo>
                  <a:lnTo>
                    <a:pt x="3175" y="1442"/>
                  </a:lnTo>
                  <a:lnTo>
                    <a:pt x="6134" y="1315"/>
                  </a:lnTo>
                  <a:lnTo>
                    <a:pt x="7775" y="1584"/>
                  </a:lnTo>
                  <a:lnTo>
                    <a:pt x="8843" y="1759"/>
                  </a:lnTo>
                  <a:lnTo>
                    <a:pt x="9004" y="1785"/>
                  </a:lnTo>
                  <a:lnTo>
                    <a:pt x="17691" y="3106"/>
                  </a:lnTo>
                  <a:lnTo>
                    <a:pt x="17919" y="1836"/>
                  </a:lnTo>
                  <a:lnTo>
                    <a:pt x="8293" y="1620"/>
                  </a:lnTo>
                  <a:lnTo>
                    <a:pt x="17919" y="1836"/>
                  </a:lnTo>
                  <a:lnTo>
                    <a:pt x="5947" y="0"/>
                  </a:lnTo>
                  <a:lnTo>
                    <a:pt x="4648" y="1366"/>
                  </a:lnTo>
                  <a:lnTo>
                    <a:pt x="254" y="1188"/>
                  </a:lnTo>
                  <a:lnTo>
                    <a:pt x="0" y="6649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10264066" y="6648951"/>
              <a:ext cx="21459" cy="19621"/>
            </a:xfrm>
            <a:custGeom>
              <a:avLst/>
              <a:gdLst/>
              <a:ahLst/>
              <a:cxnLst/>
              <a:rect l="l" t="t" r="r" b="b"/>
              <a:pathLst>
                <a:path w="21459" h="19621">
                  <a:moveTo>
                    <a:pt x="10731" y="9334"/>
                  </a:moveTo>
                  <a:lnTo>
                    <a:pt x="7391" y="6603"/>
                  </a:lnTo>
                  <a:lnTo>
                    <a:pt x="4546" y="4470"/>
                  </a:lnTo>
                  <a:lnTo>
                    <a:pt x="5017" y="3839"/>
                  </a:lnTo>
                  <a:lnTo>
                    <a:pt x="0" y="0"/>
                  </a:lnTo>
                  <a:lnTo>
                    <a:pt x="1918" y="2506"/>
                  </a:lnTo>
                  <a:lnTo>
                    <a:pt x="11950" y="10470"/>
                  </a:lnTo>
                  <a:lnTo>
                    <a:pt x="21459" y="19621"/>
                  </a:lnTo>
                  <a:lnTo>
                    <a:pt x="17741" y="15633"/>
                  </a:lnTo>
                  <a:lnTo>
                    <a:pt x="14211" y="12484"/>
                  </a:lnTo>
                  <a:lnTo>
                    <a:pt x="10731" y="9334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4"/>
            <p:cNvSpPr/>
            <p:nvPr/>
          </p:nvSpPr>
          <p:spPr>
            <a:xfrm>
              <a:off x="10101374" y="6755151"/>
              <a:ext cx="10522" cy="6844"/>
            </a:xfrm>
            <a:custGeom>
              <a:avLst/>
              <a:gdLst/>
              <a:ahLst/>
              <a:cxnLst/>
              <a:rect l="l" t="t" r="r" b="b"/>
              <a:pathLst>
                <a:path w="10522" h="6844">
                  <a:moveTo>
                    <a:pt x="8630" y="4331"/>
                  </a:moveTo>
                  <a:lnTo>
                    <a:pt x="0" y="0"/>
                  </a:lnTo>
                  <a:lnTo>
                    <a:pt x="10522" y="6844"/>
                  </a:lnTo>
                  <a:lnTo>
                    <a:pt x="8630" y="4331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object 15"/>
            <p:cNvSpPr/>
            <p:nvPr/>
          </p:nvSpPr>
          <p:spPr>
            <a:xfrm>
              <a:off x="9985280" y="6732447"/>
              <a:ext cx="547" cy="200"/>
            </a:xfrm>
            <a:custGeom>
              <a:avLst/>
              <a:gdLst/>
              <a:ahLst/>
              <a:cxnLst/>
              <a:rect l="l" t="t" r="r" b="b"/>
              <a:pathLst>
                <a:path w="547" h="200">
                  <a:moveTo>
                    <a:pt x="547" y="0"/>
                  </a:moveTo>
                  <a:lnTo>
                    <a:pt x="0" y="200"/>
                  </a:lnTo>
                  <a:lnTo>
                    <a:pt x="430" y="4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" name="object 16"/>
            <p:cNvSpPr/>
            <p:nvPr/>
          </p:nvSpPr>
          <p:spPr>
            <a:xfrm>
              <a:off x="9984317" y="6732648"/>
              <a:ext cx="962" cy="343"/>
            </a:xfrm>
            <a:custGeom>
              <a:avLst/>
              <a:gdLst/>
              <a:ahLst/>
              <a:cxnLst/>
              <a:rect l="l" t="t" r="r" b="b"/>
              <a:pathLst>
                <a:path w="962" h="343">
                  <a:moveTo>
                    <a:pt x="962" y="0"/>
                  </a:moveTo>
                  <a:lnTo>
                    <a:pt x="0" y="343"/>
                  </a:lnTo>
                  <a:lnTo>
                    <a:pt x="183" y="285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7"/>
            <p:cNvSpPr/>
            <p:nvPr/>
          </p:nvSpPr>
          <p:spPr>
            <a:xfrm>
              <a:off x="9974568" y="6735588"/>
              <a:ext cx="2262" cy="971"/>
            </a:xfrm>
            <a:custGeom>
              <a:avLst/>
              <a:gdLst/>
              <a:ahLst/>
              <a:cxnLst/>
              <a:rect l="l" t="t" r="r" b="b"/>
              <a:pathLst>
                <a:path w="2262" h="971">
                  <a:moveTo>
                    <a:pt x="1464" y="208"/>
                  </a:moveTo>
                  <a:lnTo>
                    <a:pt x="0" y="971"/>
                  </a:lnTo>
                  <a:lnTo>
                    <a:pt x="1328" y="436"/>
                  </a:lnTo>
                  <a:lnTo>
                    <a:pt x="2262" y="0"/>
                  </a:lnTo>
                  <a:lnTo>
                    <a:pt x="1464" y="2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" name="object 18"/>
            <p:cNvSpPr/>
            <p:nvPr/>
          </p:nvSpPr>
          <p:spPr>
            <a:xfrm>
              <a:off x="9976830" y="6734766"/>
              <a:ext cx="2504" cy="821"/>
            </a:xfrm>
            <a:custGeom>
              <a:avLst/>
              <a:gdLst/>
              <a:ahLst/>
              <a:cxnLst/>
              <a:rect l="l" t="t" r="r" b="b"/>
              <a:pathLst>
                <a:path w="2504" h="821">
                  <a:moveTo>
                    <a:pt x="423" y="710"/>
                  </a:moveTo>
                  <a:lnTo>
                    <a:pt x="2504" y="166"/>
                  </a:lnTo>
                  <a:lnTo>
                    <a:pt x="2187" y="0"/>
                  </a:lnTo>
                  <a:lnTo>
                    <a:pt x="776" y="458"/>
                  </a:lnTo>
                  <a:lnTo>
                    <a:pt x="0" y="821"/>
                  </a:lnTo>
                  <a:lnTo>
                    <a:pt x="423" y="71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object 19"/>
            <p:cNvSpPr/>
            <p:nvPr/>
          </p:nvSpPr>
          <p:spPr>
            <a:xfrm>
              <a:off x="9985827" y="6730763"/>
              <a:ext cx="5142" cy="1684"/>
            </a:xfrm>
            <a:custGeom>
              <a:avLst/>
              <a:gdLst/>
              <a:ahLst/>
              <a:cxnLst/>
              <a:rect l="l" t="t" r="r" b="b"/>
              <a:pathLst>
                <a:path w="5142" h="1684">
                  <a:moveTo>
                    <a:pt x="3070" y="449"/>
                  </a:moveTo>
                  <a:lnTo>
                    <a:pt x="0" y="1684"/>
                  </a:lnTo>
                  <a:lnTo>
                    <a:pt x="3299" y="474"/>
                  </a:lnTo>
                  <a:lnTo>
                    <a:pt x="5142" y="0"/>
                  </a:lnTo>
                  <a:lnTo>
                    <a:pt x="3070" y="44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" name="object 20"/>
            <p:cNvSpPr/>
            <p:nvPr/>
          </p:nvSpPr>
          <p:spPr>
            <a:xfrm>
              <a:off x="10031397" y="6744297"/>
              <a:ext cx="24734" cy="7501"/>
            </a:xfrm>
            <a:custGeom>
              <a:avLst/>
              <a:gdLst/>
              <a:ahLst/>
              <a:cxnLst/>
              <a:rect l="l" t="t" r="r" b="b"/>
              <a:pathLst>
                <a:path w="24734" h="7501">
                  <a:moveTo>
                    <a:pt x="15832" y="2408"/>
                  </a:moveTo>
                  <a:lnTo>
                    <a:pt x="24518" y="3780"/>
                  </a:lnTo>
                  <a:lnTo>
                    <a:pt x="24734" y="2485"/>
                  </a:lnTo>
                  <a:lnTo>
                    <a:pt x="15120" y="2243"/>
                  </a:lnTo>
                  <a:lnTo>
                    <a:pt x="24734" y="2485"/>
                  </a:lnTo>
                  <a:lnTo>
                    <a:pt x="12765" y="641"/>
                  </a:lnTo>
                  <a:lnTo>
                    <a:pt x="0" y="0"/>
                  </a:lnTo>
                  <a:lnTo>
                    <a:pt x="7081" y="1862"/>
                  </a:lnTo>
                  <a:lnTo>
                    <a:pt x="9621" y="7501"/>
                  </a:lnTo>
                  <a:lnTo>
                    <a:pt x="12453" y="7349"/>
                  </a:lnTo>
                  <a:lnTo>
                    <a:pt x="10002" y="2040"/>
                  </a:lnTo>
                  <a:lnTo>
                    <a:pt x="12949" y="1938"/>
                  </a:lnTo>
                  <a:lnTo>
                    <a:pt x="14631" y="2213"/>
                  </a:lnTo>
                  <a:lnTo>
                    <a:pt x="15672" y="2382"/>
                  </a:lnTo>
                  <a:lnTo>
                    <a:pt x="15832" y="24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" name="object 21"/>
            <p:cNvSpPr/>
            <p:nvPr/>
          </p:nvSpPr>
          <p:spPr>
            <a:xfrm>
              <a:off x="10157649" y="6804507"/>
              <a:ext cx="2482" cy="4491"/>
            </a:xfrm>
            <a:custGeom>
              <a:avLst/>
              <a:gdLst/>
              <a:ahLst/>
              <a:cxnLst/>
              <a:rect l="l" t="t" r="r" b="b"/>
              <a:pathLst>
                <a:path w="2482" h="4491">
                  <a:moveTo>
                    <a:pt x="95" y="148"/>
                  </a:moveTo>
                  <a:lnTo>
                    <a:pt x="0" y="0"/>
                  </a:lnTo>
                  <a:lnTo>
                    <a:pt x="2482" y="4491"/>
                  </a:lnTo>
                  <a:lnTo>
                    <a:pt x="1669" y="2980"/>
                  </a:lnTo>
                  <a:lnTo>
                    <a:pt x="95" y="14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" name="object 22"/>
            <p:cNvSpPr/>
            <p:nvPr/>
          </p:nvSpPr>
          <p:spPr>
            <a:xfrm>
              <a:off x="9980363" y="6725204"/>
              <a:ext cx="181978" cy="100533"/>
            </a:xfrm>
            <a:custGeom>
              <a:avLst/>
              <a:gdLst/>
              <a:ahLst/>
              <a:cxnLst/>
              <a:rect l="l" t="t" r="r" b="b"/>
              <a:pathLst>
                <a:path w="181978" h="100533">
                  <a:moveTo>
                    <a:pt x="152752" y="46615"/>
                  </a:moveTo>
                  <a:lnTo>
                    <a:pt x="143488" y="37953"/>
                  </a:lnTo>
                  <a:lnTo>
                    <a:pt x="138048" y="33591"/>
                  </a:lnTo>
                  <a:lnTo>
                    <a:pt x="133121" y="29222"/>
                  </a:lnTo>
                  <a:lnTo>
                    <a:pt x="129158" y="26200"/>
                  </a:lnTo>
                  <a:lnTo>
                    <a:pt x="128155" y="24701"/>
                  </a:lnTo>
                  <a:lnTo>
                    <a:pt x="116129" y="18067"/>
                  </a:lnTo>
                  <a:lnTo>
                    <a:pt x="104346" y="12715"/>
                  </a:lnTo>
                  <a:lnTo>
                    <a:pt x="92915" y="8566"/>
                  </a:lnTo>
                  <a:lnTo>
                    <a:pt x="87007" y="6819"/>
                  </a:lnTo>
                  <a:lnTo>
                    <a:pt x="80670" y="4610"/>
                  </a:lnTo>
                  <a:lnTo>
                    <a:pt x="74383" y="3822"/>
                  </a:lnTo>
                  <a:lnTo>
                    <a:pt x="68643" y="2387"/>
                  </a:lnTo>
                  <a:lnTo>
                    <a:pt x="62826" y="1384"/>
                  </a:lnTo>
                  <a:lnTo>
                    <a:pt x="57365" y="812"/>
                  </a:lnTo>
                  <a:lnTo>
                    <a:pt x="52285" y="0"/>
                  </a:lnTo>
                  <a:lnTo>
                    <a:pt x="42818" y="1"/>
                  </a:lnTo>
                  <a:lnTo>
                    <a:pt x="27119" y="1706"/>
                  </a:lnTo>
                  <a:lnTo>
                    <a:pt x="23850" y="2260"/>
                  </a:lnTo>
                  <a:lnTo>
                    <a:pt x="20853" y="2882"/>
                  </a:lnTo>
                  <a:lnTo>
                    <a:pt x="17818" y="3670"/>
                  </a:lnTo>
                  <a:lnTo>
                    <a:pt x="14795" y="4470"/>
                  </a:lnTo>
                  <a:lnTo>
                    <a:pt x="11772" y="5257"/>
                  </a:lnTo>
                  <a:lnTo>
                    <a:pt x="10606" y="5558"/>
                  </a:lnTo>
                  <a:lnTo>
                    <a:pt x="11874" y="5283"/>
                  </a:lnTo>
                  <a:lnTo>
                    <a:pt x="4138" y="7729"/>
                  </a:lnTo>
                  <a:lnTo>
                    <a:pt x="2946" y="8166"/>
                  </a:lnTo>
                  <a:lnTo>
                    <a:pt x="2350" y="8359"/>
                  </a:lnTo>
                  <a:lnTo>
                    <a:pt x="2146" y="8432"/>
                  </a:lnTo>
                  <a:lnTo>
                    <a:pt x="0" y="25323"/>
                  </a:lnTo>
                  <a:lnTo>
                    <a:pt x="3543" y="23736"/>
                  </a:lnTo>
                  <a:lnTo>
                    <a:pt x="7746" y="22199"/>
                  </a:lnTo>
                  <a:lnTo>
                    <a:pt x="12204" y="20434"/>
                  </a:lnTo>
                  <a:lnTo>
                    <a:pt x="16814" y="19126"/>
                  </a:lnTo>
                  <a:lnTo>
                    <a:pt x="21767" y="17665"/>
                  </a:lnTo>
                  <a:lnTo>
                    <a:pt x="26873" y="16573"/>
                  </a:lnTo>
                  <a:lnTo>
                    <a:pt x="29451" y="16167"/>
                  </a:lnTo>
                  <a:lnTo>
                    <a:pt x="32105" y="15722"/>
                  </a:lnTo>
                  <a:lnTo>
                    <a:pt x="34696" y="15328"/>
                  </a:lnTo>
                  <a:lnTo>
                    <a:pt x="38633" y="14706"/>
                  </a:lnTo>
                  <a:lnTo>
                    <a:pt x="42570" y="14465"/>
                  </a:lnTo>
                  <a:lnTo>
                    <a:pt x="47802" y="14185"/>
                  </a:lnTo>
                  <a:lnTo>
                    <a:pt x="52933" y="13716"/>
                  </a:lnTo>
                  <a:lnTo>
                    <a:pt x="57708" y="14135"/>
                  </a:lnTo>
                  <a:lnTo>
                    <a:pt x="62471" y="14312"/>
                  </a:lnTo>
                  <a:lnTo>
                    <a:pt x="66916" y="14465"/>
                  </a:lnTo>
                  <a:lnTo>
                    <a:pt x="70700" y="15151"/>
                  </a:lnTo>
                  <a:lnTo>
                    <a:pt x="67868" y="13017"/>
                  </a:lnTo>
                  <a:lnTo>
                    <a:pt x="64744" y="12649"/>
                  </a:lnTo>
                  <a:lnTo>
                    <a:pt x="61645" y="12496"/>
                  </a:lnTo>
                  <a:lnTo>
                    <a:pt x="58496" y="12331"/>
                  </a:lnTo>
                  <a:lnTo>
                    <a:pt x="71782" y="12712"/>
                  </a:lnTo>
                  <a:lnTo>
                    <a:pt x="84421" y="15144"/>
                  </a:lnTo>
                  <a:lnTo>
                    <a:pt x="96501" y="18681"/>
                  </a:lnTo>
                  <a:lnTo>
                    <a:pt x="108054" y="23255"/>
                  </a:lnTo>
                  <a:lnTo>
                    <a:pt x="110020" y="24155"/>
                  </a:lnTo>
                  <a:lnTo>
                    <a:pt x="121011" y="29946"/>
                  </a:lnTo>
                  <a:lnTo>
                    <a:pt x="129641" y="34277"/>
                  </a:lnTo>
                  <a:lnTo>
                    <a:pt x="131533" y="36790"/>
                  </a:lnTo>
                  <a:lnTo>
                    <a:pt x="141563" y="44754"/>
                  </a:lnTo>
                  <a:lnTo>
                    <a:pt x="151076" y="53901"/>
                  </a:lnTo>
                  <a:lnTo>
                    <a:pt x="147370" y="49936"/>
                  </a:lnTo>
                  <a:lnTo>
                    <a:pt x="143827" y="46786"/>
                  </a:lnTo>
                  <a:lnTo>
                    <a:pt x="140347" y="43637"/>
                  </a:lnTo>
                  <a:lnTo>
                    <a:pt x="137007" y="40906"/>
                  </a:lnTo>
                  <a:lnTo>
                    <a:pt x="134175" y="38773"/>
                  </a:lnTo>
                  <a:lnTo>
                    <a:pt x="134669" y="38126"/>
                  </a:lnTo>
                  <a:lnTo>
                    <a:pt x="139313" y="41681"/>
                  </a:lnTo>
                  <a:lnTo>
                    <a:pt x="148726" y="50344"/>
                  </a:lnTo>
                  <a:lnTo>
                    <a:pt x="157584" y="60042"/>
                  </a:lnTo>
                  <a:lnTo>
                    <a:pt x="159461" y="62331"/>
                  </a:lnTo>
                  <a:lnTo>
                    <a:pt x="167223" y="72954"/>
                  </a:lnTo>
                  <a:lnTo>
                    <a:pt x="173734" y="84085"/>
                  </a:lnTo>
                  <a:lnTo>
                    <a:pt x="179155" y="95189"/>
                  </a:lnTo>
                  <a:lnTo>
                    <a:pt x="180251" y="97650"/>
                  </a:lnTo>
                  <a:lnTo>
                    <a:pt x="181559" y="100533"/>
                  </a:lnTo>
                  <a:lnTo>
                    <a:pt x="181978" y="100406"/>
                  </a:lnTo>
                  <a:lnTo>
                    <a:pt x="181267" y="97256"/>
                  </a:lnTo>
                  <a:lnTo>
                    <a:pt x="180746" y="94056"/>
                  </a:lnTo>
                  <a:lnTo>
                    <a:pt x="178409" y="88061"/>
                  </a:lnTo>
                  <a:lnTo>
                    <a:pt x="174116" y="79375"/>
                  </a:lnTo>
                  <a:lnTo>
                    <a:pt x="167034" y="68034"/>
                  </a:lnTo>
                  <a:lnTo>
                    <a:pt x="159749" y="58278"/>
                  </a:lnTo>
                  <a:lnTo>
                    <a:pt x="151566" y="49289"/>
                  </a:lnTo>
                  <a:lnTo>
                    <a:pt x="141792" y="40252"/>
                  </a:lnTo>
                  <a:lnTo>
                    <a:pt x="144322" y="41452"/>
                  </a:lnTo>
                  <a:lnTo>
                    <a:pt x="147002" y="43903"/>
                  </a:lnTo>
                  <a:lnTo>
                    <a:pt x="149821" y="46507"/>
                  </a:lnTo>
                  <a:lnTo>
                    <a:pt x="152704" y="49110"/>
                  </a:lnTo>
                  <a:lnTo>
                    <a:pt x="155181" y="52311"/>
                  </a:lnTo>
                  <a:lnTo>
                    <a:pt x="157949" y="55270"/>
                  </a:lnTo>
                  <a:lnTo>
                    <a:pt x="160794" y="58166"/>
                  </a:lnTo>
                  <a:lnTo>
                    <a:pt x="163004" y="61595"/>
                  </a:lnTo>
                  <a:lnTo>
                    <a:pt x="165341" y="64617"/>
                  </a:lnTo>
                  <a:lnTo>
                    <a:pt x="167639" y="67614"/>
                  </a:lnTo>
                  <a:lnTo>
                    <a:pt x="169722" y="70599"/>
                  </a:lnTo>
                  <a:lnTo>
                    <a:pt x="171513" y="73393"/>
                  </a:lnTo>
                  <a:lnTo>
                    <a:pt x="173367" y="76047"/>
                  </a:lnTo>
                  <a:lnTo>
                    <a:pt x="171970" y="73126"/>
                  </a:lnTo>
                  <a:lnTo>
                    <a:pt x="170548" y="70167"/>
                  </a:lnTo>
                  <a:lnTo>
                    <a:pt x="169214" y="67144"/>
                  </a:lnTo>
                  <a:lnTo>
                    <a:pt x="167246" y="64490"/>
                  </a:lnTo>
                  <a:lnTo>
                    <a:pt x="169481" y="66941"/>
                  </a:lnTo>
                  <a:lnTo>
                    <a:pt x="171335" y="69646"/>
                  </a:lnTo>
                  <a:lnTo>
                    <a:pt x="172935" y="72529"/>
                  </a:lnTo>
                  <a:lnTo>
                    <a:pt x="174726" y="75311"/>
                  </a:lnTo>
                  <a:lnTo>
                    <a:pt x="177285" y="79302"/>
                  </a:lnTo>
                  <a:lnTo>
                    <a:pt x="173912" y="73199"/>
                  </a:lnTo>
                  <a:lnTo>
                    <a:pt x="166557" y="62492"/>
                  </a:lnTo>
                  <a:lnTo>
                    <a:pt x="161772" y="56311"/>
                  </a:lnTo>
                  <a:lnTo>
                    <a:pt x="152752" y="46615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" name="object 23"/>
            <p:cNvSpPr/>
            <p:nvPr/>
          </p:nvSpPr>
          <p:spPr>
            <a:xfrm>
              <a:off x="9883183" y="6732992"/>
              <a:ext cx="290067" cy="293716"/>
            </a:xfrm>
            <a:custGeom>
              <a:avLst/>
              <a:gdLst/>
              <a:ahLst/>
              <a:cxnLst/>
              <a:rect l="l" t="t" r="r" b="b"/>
              <a:pathLst>
                <a:path w="290067" h="293716">
                  <a:moveTo>
                    <a:pt x="42366" y="185392"/>
                  </a:moveTo>
                  <a:lnTo>
                    <a:pt x="41439" y="182560"/>
                  </a:lnTo>
                  <a:lnTo>
                    <a:pt x="40461" y="179791"/>
                  </a:lnTo>
                  <a:lnTo>
                    <a:pt x="38239" y="174280"/>
                  </a:lnTo>
                  <a:lnTo>
                    <a:pt x="37108" y="168374"/>
                  </a:lnTo>
                  <a:lnTo>
                    <a:pt x="35584" y="162494"/>
                  </a:lnTo>
                  <a:lnTo>
                    <a:pt x="35127" y="159471"/>
                  </a:lnTo>
                  <a:lnTo>
                    <a:pt x="34657" y="156449"/>
                  </a:lnTo>
                  <a:lnTo>
                    <a:pt x="34213" y="153414"/>
                  </a:lnTo>
                  <a:lnTo>
                    <a:pt x="33590" y="150416"/>
                  </a:lnTo>
                  <a:lnTo>
                    <a:pt x="33806" y="147241"/>
                  </a:lnTo>
                  <a:lnTo>
                    <a:pt x="33514" y="144143"/>
                  </a:lnTo>
                  <a:lnTo>
                    <a:pt x="33594" y="131476"/>
                  </a:lnTo>
                  <a:lnTo>
                    <a:pt x="34905" y="118799"/>
                  </a:lnTo>
                  <a:lnTo>
                    <a:pt x="37591" y="107008"/>
                  </a:lnTo>
                  <a:lnTo>
                    <a:pt x="41707" y="94851"/>
                  </a:lnTo>
                  <a:lnTo>
                    <a:pt x="47012" y="83252"/>
                  </a:lnTo>
                  <a:lnTo>
                    <a:pt x="52818" y="73277"/>
                  </a:lnTo>
                  <a:lnTo>
                    <a:pt x="56082" y="68984"/>
                  </a:lnTo>
                  <a:lnTo>
                    <a:pt x="58647" y="64044"/>
                  </a:lnTo>
                  <a:lnTo>
                    <a:pt x="54685" y="67917"/>
                  </a:lnTo>
                  <a:lnTo>
                    <a:pt x="57758" y="63332"/>
                  </a:lnTo>
                  <a:lnTo>
                    <a:pt x="61822" y="59561"/>
                  </a:lnTo>
                  <a:lnTo>
                    <a:pt x="65391" y="55395"/>
                  </a:lnTo>
                  <a:lnTo>
                    <a:pt x="69442" y="51725"/>
                  </a:lnTo>
                  <a:lnTo>
                    <a:pt x="71906" y="48194"/>
                  </a:lnTo>
                  <a:lnTo>
                    <a:pt x="72605" y="46911"/>
                  </a:lnTo>
                  <a:lnTo>
                    <a:pt x="77126" y="43686"/>
                  </a:lnTo>
                  <a:lnTo>
                    <a:pt x="87557" y="36208"/>
                  </a:lnTo>
                  <a:lnTo>
                    <a:pt x="98805" y="30010"/>
                  </a:lnTo>
                  <a:lnTo>
                    <a:pt x="110703" y="25103"/>
                  </a:lnTo>
                  <a:lnTo>
                    <a:pt x="123085" y="21503"/>
                  </a:lnTo>
                  <a:lnTo>
                    <a:pt x="135784" y="19222"/>
                  </a:lnTo>
                  <a:lnTo>
                    <a:pt x="138276" y="18933"/>
                  </a:lnTo>
                  <a:lnTo>
                    <a:pt x="143852" y="18730"/>
                  </a:lnTo>
                  <a:lnTo>
                    <a:pt x="149465" y="18032"/>
                  </a:lnTo>
                  <a:lnTo>
                    <a:pt x="155066" y="18603"/>
                  </a:lnTo>
                  <a:lnTo>
                    <a:pt x="157834" y="18806"/>
                  </a:lnTo>
                  <a:lnTo>
                    <a:pt x="155294" y="13167"/>
                  </a:lnTo>
                  <a:lnTo>
                    <a:pt x="148213" y="11305"/>
                  </a:lnTo>
                  <a:lnTo>
                    <a:pt x="135078" y="11774"/>
                  </a:lnTo>
                  <a:lnTo>
                    <a:pt x="134632" y="11809"/>
                  </a:lnTo>
                  <a:lnTo>
                    <a:pt x="121618" y="13783"/>
                  </a:lnTo>
                  <a:lnTo>
                    <a:pt x="109186" y="17048"/>
                  </a:lnTo>
                  <a:lnTo>
                    <a:pt x="97660" y="21156"/>
                  </a:lnTo>
                  <a:lnTo>
                    <a:pt x="96786" y="20140"/>
                  </a:lnTo>
                  <a:lnTo>
                    <a:pt x="91350" y="22769"/>
                  </a:lnTo>
                  <a:lnTo>
                    <a:pt x="88632" y="24064"/>
                  </a:lnTo>
                  <a:lnTo>
                    <a:pt x="85991" y="25499"/>
                  </a:lnTo>
                  <a:lnTo>
                    <a:pt x="83095" y="26490"/>
                  </a:lnTo>
                  <a:lnTo>
                    <a:pt x="84263" y="24763"/>
                  </a:lnTo>
                  <a:lnTo>
                    <a:pt x="88607" y="22197"/>
                  </a:lnTo>
                  <a:lnTo>
                    <a:pt x="90817" y="20940"/>
                  </a:lnTo>
                  <a:lnTo>
                    <a:pt x="93725" y="19352"/>
                  </a:lnTo>
                  <a:lnTo>
                    <a:pt x="97179" y="17536"/>
                  </a:lnTo>
                  <a:lnTo>
                    <a:pt x="99326" y="645"/>
                  </a:lnTo>
                  <a:lnTo>
                    <a:pt x="99530" y="572"/>
                  </a:lnTo>
                  <a:lnTo>
                    <a:pt x="101134" y="0"/>
                  </a:lnTo>
                  <a:lnTo>
                    <a:pt x="96977" y="1314"/>
                  </a:lnTo>
                  <a:lnTo>
                    <a:pt x="95834" y="1774"/>
                  </a:lnTo>
                  <a:lnTo>
                    <a:pt x="96151" y="1941"/>
                  </a:lnTo>
                  <a:lnTo>
                    <a:pt x="94070" y="2485"/>
                  </a:lnTo>
                  <a:lnTo>
                    <a:pt x="92713" y="3032"/>
                  </a:lnTo>
                  <a:lnTo>
                    <a:pt x="89801" y="4392"/>
                  </a:lnTo>
                  <a:lnTo>
                    <a:pt x="91384" y="3567"/>
                  </a:lnTo>
                  <a:lnTo>
                    <a:pt x="73795" y="11934"/>
                  </a:lnTo>
                  <a:lnTo>
                    <a:pt x="58574" y="22176"/>
                  </a:lnTo>
                  <a:lnTo>
                    <a:pt x="48742" y="30270"/>
                  </a:lnTo>
                  <a:lnTo>
                    <a:pt x="39605" y="39193"/>
                  </a:lnTo>
                  <a:lnTo>
                    <a:pt x="27702" y="53884"/>
                  </a:lnTo>
                  <a:lnTo>
                    <a:pt x="20743" y="64548"/>
                  </a:lnTo>
                  <a:lnTo>
                    <a:pt x="14641" y="75741"/>
                  </a:lnTo>
                  <a:lnTo>
                    <a:pt x="7463" y="93571"/>
                  </a:lnTo>
                  <a:lnTo>
                    <a:pt x="4039" y="105829"/>
                  </a:lnTo>
                  <a:lnTo>
                    <a:pt x="1582" y="118318"/>
                  </a:lnTo>
                  <a:lnTo>
                    <a:pt x="0" y="137500"/>
                  </a:lnTo>
                  <a:lnTo>
                    <a:pt x="287" y="150174"/>
                  </a:lnTo>
                  <a:lnTo>
                    <a:pt x="1540" y="162774"/>
                  </a:lnTo>
                  <a:lnTo>
                    <a:pt x="5591" y="181531"/>
                  </a:lnTo>
                  <a:lnTo>
                    <a:pt x="9560" y="193643"/>
                  </a:lnTo>
                  <a:lnTo>
                    <a:pt x="14453" y="205355"/>
                  </a:lnTo>
                  <a:lnTo>
                    <a:pt x="23518" y="221665"/>
                  </a:lnTo>
                  <a:lnTo>
                    <a:pt x="30769" y="232145"/>
                  </a:lnTo>
                  <a:lnTo>
                    <a:pt x="38771" y="241979"/>
                  </a:lnTo>
                  <a:lnTo>
                    <a:pt x="51560" y="254609"/>
                  </a:lnTo>
                  <a:lnTo>
                    <a:pt x="61411" y="262689"/>
                  </a:lnTo>
                  <a:lnTo>
                    <a:pt x="71804" y="269932"/>
                  </a:lnTo>
                  <a:lnTo>
                    <a:pt x="75500" y="272209"/>
                  </a:lnTo>
                  <a:lnTo>
                    <a:pt x="78421" y="274191"/>
                  </a:lnTo>
                  <a:lnTo>
                    <a:pt x="83108" y="276604"/>
                  </a:lnTo>
                  <a:lnTo>
                    <a:pt x="87743" y="279258"/>
                  </a:lnTo>
                  <a:lnTo>
                    <a:pt x="92404" y="281760"/>
                  </a:lnTo>
                  <a:lnTo>
                    <a:pt x="97421" y="283614"/>
                  </a:lnTo>
                  <a:lnTo>
                    <a:pt x="100646" y="285125"/>
                  </a:lnTo>
                  <a:lnTo>
                    <a:pt x="111879" y="288680"/>
                  </a:lnTo>
                  <a:lnTo>
                    <a:pt x="123719" y="291331"/>
                  </a:lnTo>
                  <a:lnTo>
                    <a:pt x="136028" y="293027"/>
                  </a:lnTo>
                  <a:lnTo>
                    <a:pt x="148668" y="293716"/>
                  </a:lnTo>
                  <a:lnTo>
                    <a:pt x="161500" y="293345"/>
                  </a:lnTo>
                  <a:lnTo>
                    <a:pt x="174386" y="291862"/>
                  </a:lnTo>
                  <a:lnTo>
                    <a:pt x="187186" y="289215"/>
                  </a:lnTo>
                  <a:lnTo>
                    <a:pt x="203888" y="283884"/>
                  </a:lnTo>
                  <a:lnTo>
                    <a:pt x="215667" y="278841"/>
                  </a:lnTo>
                  <a:lnTo>
                    <a:pt x="226890" y="272894"/>
                  </a:lnTo>
                  <a:lnTo>
                    <a:pt x="234784" y="267917"/>
                  </a:lnTo>
                  <a:lnTo>
                    <a:pt x="245268" y="260000"/>
                  </a:lnTo>
                  <a:lnTo>
                    <a:pt x="254872" y="251472"/>
                  </a:lnTo>
                  <a:lnTo>
                    <a:pt x="263553" y="242474"/>
                  </a:lnTo>
                  <a:lnTo>
                    <a:pt x="267689" y="237653"/>
                  </a:lnTo>
                  <a:lnTo>
                    <a:pt x="275875" y="225602"/>
                  </a:lnTo>
                  <a:lnTo>
                    <a:pt x="281653" y="214358"/>
                  </a:lnTo>
                  <a:lnTo>
                    <a:pt x="284492" y="206728"/>
                  </a:lnTo>
                  <a:lnTo>
                    <a:pt x="285812" y="202486"/>
                  </a:lnTo>
                  <a:lnTo>
                    <a:pt x="286841" y="199184"/>
                  </a:lnTo>
                  <a:lnTo>
                    <a:pt x="287654" y="194498"/>
                  </a:lnTo>
                  <a:lnTo>
                    <a:pt x="287895" y="193076"/>
                  </a:lnTo>
                  <a:lnTo>
                    <a:pt x="289470" y="186307"/>
                  </a:lnTo>
                  <a:lnTo>
                    <a:pt x="290067" y="179487"/>
                  </a:lnTo>
                  <a:lnTo>
                    <a:pt x="286968" y="185545"/>
                  </a:lnTo>
                  <a:lnTo>
                    <a:pt x="285660" y="188643"/>
                  </a:lnTo>
                  <a:lnTo>
                    <a:pt x="284212" y="193038"/>
                  </a:lnTo>
                  <a:lnTo>
                    <a:pt x="282079" y="197546"/>
                  </a:lnTo>
                  <a:lnTo>
                    <a:pt x="279716" y="201966"/>
                  </a:lnTo>
                  <a:lnTo>
                    <a:pt x="277646" y="207020"/>
                  </a:lnTo>
                  <a:lnTo>
                    <a:pt x="274801" y="211160"/>
                  </a:lnTo>
                  <a:lnTo>
                    <a:pt x="272020" y="215351"/>
                  </a:lnTo>
                  <a:lnTo>
                    <a:pt x="269747" y="219327"/>
                  </a:lnTo>
                  <a:lnTo>
                    <a:pt x="265264" y="224305"/>
                  </a:lnTo>
                  <a:lnTo>
                    <a:pt x="262965" y="225181"/>
                  </a:lnTo>
                  <a:lnTo>
                    <a:pt x="267321" y="220190"/>
                  </a:lnTo>
                  <a:lnTo>
                    <a:pt x="270522" y="214386"/>
                  </a:lnTo>
                  <a:lnTo>
                    <a:pt x="269721" y="213916"/>
                  </a:lnTo>
                  <a:lnTo>
                    <a:pt x="271449" y="209179"/>
                  </a:lnTo>
                  <a:lnTo>
                    <a:pt x="272998" y="203667"/>
                  </a:lnTo>
                  <a:lnTo>
                    <a:pt x="274471" y="198092"/>
                  </a:lnTo>
                  <a:lnTo>
                    <a:pt x="276579" y="192110"/>
                  </a:lnTo>
                  <a:lnTo>
                    <a:pt x="277430" y="189037"/>
                  </a:lnTo>
                  <a:lnTo>
                    <a:pt x="277773" y="187475"/>
                  </a:lnTo>
                  <a:lnTo>
                    <a:pt x="278764" y="184033"/>
                  </a:lnTo>
                  <a:lnTo>
                    <a:pt x="279894" y="179664"/>
                  </a:lnTo>
                  <a:lnTo>
                    <a:pt x="280555" y="175118"/>
                  </a:lnTo>
                  <a:lnTo>
                    <a:pt x="281837" y="169758"/>
                  </a:lnTo>
                  <a:lnTo>
                    <a:pt x="282282" y="164310"/>
                  </a:lnTo>
                  <a:lnTo>
                    <a:pt x="283552" y="153363"/>
                  </a:lnTo>
                  <a:lnTo>
                    <a:pt x="282688" y="142530"/>
                  </a:lnTo>
                  <a:lnTo>
                    <a:pt x="282510" y="139456"/>
                  </a:lnTo>
                  <a:lnTo>
                    <a:pt x="281305" y="136177"/>
                  </a:lnTo>
                  <a:lnTo>
                    <a:pt x="279134" y="144550"/>
                  </a:lnTo>
                  <a:lnTo>
                    <a:pt x="277214" y="153515"/>
                  </a:lnTo>
                  <a:lnTo>
                    <a:pt x="276237" y="156995"/>
                  </a:lnTo>
                  <a:lnTo>
                    <a:pt x="275157" y="160691"/>
                  </a:lnTo>
                  <a:lnTo>
                    <a:pt x="274078" y="164475"/>
                  </a:lnTo>
                  <a:lnTo>
                    <a:pt x="272668" y="168196"/>
                  </a:lnTo>
                  <a:lnTo>
                    <a:pt x="271296" y="172019"/>
                  </a:lnTo>
                  <a:lnTo>
                    <a:pt x="269912" y="175689"/>
                  </a:lnTo>
                  <a:lnTo>
                    <a:pt x="268388" y="179360"/>
                  </a:lnTo>
                  <a:lnTo>
                    <a:pt x="266546" y="182814"/>
                  </a:lnTo>
                  <a:lnTo>
                    <a:pt x="265099" y="186091"/>
                  </a:lnTo>
                  <a:lnTo>
                    <a:pt x="263625" y="189380"/>
                  </a:lnTo>
                  <a:lnTo>
                    <a:pt x="261695" y="192136"/>
                  </a:lnTo>
                  <a:lnTo>
                    <a:pt x="260412" y="194663"/>
                  </a:lnTo>
                  <a:lnTo>
                    <a:pt x="254583" y="204518"/>
                  </a:lnTo>
                  <a:lnTo>
                    <a:pt x="258558" y="193673"/>
                  </a:lnTo>
                  <a:lnTo>
                    <a:pt x="257326" y="193152"/>
                  </a:lnTo>
                  <a:lnTo>
                    <a:pt x="250885" y="204253"/>
                  </a:lnTo>
                  <a:lnTo>
                    <a:pt x="243480" y="214024"/>
                  </a:lnTo>
                  <a:lnTo>
                    <a:pt x="240778" y="217193"/>
                  </a:lnTo>
                  <a:lnTo>
                    <a:pt x="237959" y="220038"/>
                  </a:lnTo>
                  <a:lnTo>
                    <a:pt x="235406" y="222692"/>
                  </a:lnTo>
                  <a:lnTo>
                    <a:pt x="232193" y="225804"/>
                  </a:lnTo>
                  <a:lnTo>
                    <a:pt x="228370" y="229093"/>
                  </a:lnTo>
                  <a:lnTo>
                    <a:pt x="225398" y="231747"/>
                  </a:lnTo>
                  <a:lnTo>
                    <a:pt x="222109" y="234135"/>
                  </a:lnTo>
                  <a:lnTo>
                    <a:pt x="217664" y="237488"/>
                  </a:lnTo>
                  <a:lnTo>
                    <a:pt x="215391" y="238948"/>
                  </a:lnTo>
                  <a:lnTo>
                    <a:pt x="210679" y="241628"/>
                  </a:lnTo>
                  <a:lnTo>
                    <a:pt x="206412" y="244574"/>
                  </a:lnTo>
                  <a:lnTo>
                    <a:pt x="202589" y="246162"/>
                  </a:lnTo>
                  <a:lnTo>
                    <a:pt x="201345" y="246835"/>
                  </a:lnTo>
                  <a:lnTo>
                    <a:pt x="198347" y="248448"/>
                  </a:lnTo>
                  <a:lnTo>
                    <a:pt x="194779" y="250162"/>
                  </a:lnTo>
                  <a:lnTo>
                    <a:pt x="192112" y="251153"/>
                  </a:lnTo>
                  <a:lnTo>
                    <a:pt x="189280" y="252220"/>
                  </a:lnTo>
                  <a:lnTo>
                    <a:pt x="186054" y="253502"/>
                  </a:lnTo>
                  <a:lnTo>
                    <a:pt x="182218" y="254518"/>
                  </a:lnTo>
                  <a:lnTo>
                    <a:pt x="176859" y="255890"/>
                  </a:lnTo>
                  <a:lnTo>
                    <a:pt x="174344" y="257173"/>
                  </a:lnTo>
                  <a:lnTo>
                    <a:pt x="170141" y="257668"/>
                  </a:lnTo>
                  <a:lnTo>
                    <a:pt x="166064" y="258265"/>
                  </a:lnTo>
                  <a:lnTo>
                    <a:pt x="161962" y="259065"/>
                  </a:lnTo>
                  <a:lnTo>
                    <a:pt x="157758" y="258938"/>
                  </a:lnTo>
                  <a:lnTo>
                    <a:pt x="155002" y="259306"/>
                  </a:lnTo>
                  <a:lnTo>
                    <a:pt x="154964" y="258443"/>
                  </a:lnTo>
                  <a:lnTo>
                    <a:pt x="149478" y="259459"/>
                  </a:lnTo>
                  <a:lnTo>
                    <a:pt x="143915" y="258785"/>
                  </a:lnTo>
                  <a:lnTo>
                    <a:pt x="138378" y="258595"/>
                  </a:lnTo>
                  <a:lnTo>
                    <a:pt x="135622" y="258392"/>
                  </a:lnTo>
                  <a:lnTo>
                    <a:pt x="132930" y="257719"/>
                  </a:lnTo>
                  <a:lnTo>
                    <a:pt x="130212" y="257376"/>
                  </a:lnTo>
                  <a:lnTo>
                    <a:pt x="127469" y="256957"/>
                  </a:lnTo>
                  <a:lnTo>
                    <a:pt x="124726" y="256601"/>
                  </a:lnTo>
                  <a:lnTo>
                    <a:pt x="122059" y="255915"/>
                  </a:lnTo>
                  <a:lnTo>
                    <a:pt x="122249" y="255090"/>
                  </a:lnTo>
                  <a:lnTo>
                    <a:pt x="119607" y="254379"/>
                  </a:lnTo>
                  <a:lnTo>
                    <a:pt x="116966" y="253655"/>
                  </a:lnTo>
                  <a:lnTo>
                    <a:pt x="112991" y="252562"/>
                  </a:lnTo>
                  <a:lnTo>
                    <a:pt x="109676" y="249680"/>
                  </a:lnTo>
                  <a:lnTo>
                    <a:pt x="105739" y="248575"/>
                  </a:lnTo>
                  <a:lnTo>
                    <a:pt x="102640" y="247228"/>
                  </a:lnTo>
                  <a:lnTo>
                    <a:pt x="99567" y="245793"/>
                  </a:lnTo>
                  <a:lnTo>
                    <a:pt x="96900" y="245019"/>
                  </a:lnTo>
                  <a:lnTo>
                    <a:pt x="93280" y="243266"/>
                  </a:lnTo>
                  <a:lnTo>
                    <a:pt x="89953" y="241196"/>
                  </a:lnTo>
                  <a:lnTo>
                    <a:pt x="85660" y="238567"/>
                  </a:lnTo>
                  <a:lnTo>
                    <a:pt x="83590" y="237310"/>
                  </a:lnTo>
                  <a:lnTo>
                    <a:pt x="79818" y="234262"/>
                  </a:lnTo>
                  <a:lnTo>
                    <a:pt x="75932" y="231747"/>
                  </a:lnTo>
                  <a:lnTo>
                    <a:pt x="72744" y="228674"/>
                  </a:lnTo>
                  <a:lnTo>
                    <a:pt x="69582" y="225550"/>
                  </a:lnTo>
                  <a:lnTo>
                    <a:pt x="66280" y="222870"/>
                  </a:lnTo>
                  <a:lnTo>
                    <a:pt x="63727" y="219542"/>
                  </a:lnTo>
                  <a:lnTo>
                    <a:pt x="61022" y="216418"/>
                  </a:lnTo>
                  <a:lnTo>
                    <a:pt x="58317" y="213345"/>
                  </a:lnTo>
                  <a:lnTo>
                    <a:pt x="56082" y="209967"/>
                  </a:lnTo>
                  <a:lnTo>
                    <a:pt x="52818" y="205636"/>
                  </a:lnTo>
                  <a:lnTo>
                    <a:pt x="50177" y="200670"/>
                  </a:lnTo>
                  <a:lnTo>
                    <a:pt x="47344" y="195781"/>
                  </a:lnTo>
                  <a:lnTo>
                    <a:pt x="46036" y="193253"/>
                  </a:lnTo>
                  <a:lnTo>
                    <a:pt x="44970" y="190574"/>
                  </a:lnTo>
                  <a:lnTo>
                    <a:pt x="43700" y="187945"/>
                  </a:lnTo>
                  <a:lnTo>
                    <a:pt x="42366" y="185392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" name="object 24"/>
            <p:cNvSpPr/>
            <p:nvPr/>
          </p:nvSpPr>
          <p:spPr>
            <a:xfrm>
              <a:off x="10041399" y="6746312"/>
              <a:ext cx="112581" cy="123109"/>
            </a:xfrm>
            <a:custGeom>
              <a:avLst/>
              <a:gdLst/>
              <a:ahLst/>
              <a:cxnLst/>
              <a:rect l="l" t="t" r="r" b="b"/>
              <a:pathLst>
                <a:path w="112581" h="123109">
                  <a:moveTo>
                    <a:pt x="1460" y="0"/>
                  </a:moveTo>
                  <a:lnTo>
                    <a:pt x="0" y="25"/>
                  </a:lnTo>
                  <a:lnTo>
                    <a:pt x="2451" y="5333"/>
                  </a:lnTo>
                  <a:lnTo>
                    <a:pt x="5219" y="5829"/>
                  </a:lnTo>
                  <a:lnTo>
                    <a:pt x="13512" y="7099"/>
                  </a:lnTo>
                  <a:lnTo>
                    <a:pt x="25883" y="10127"/>
                  </a:lnTo>
                  <a:lnTo>
                    <a:pt x="37902" y="14328"/>
                  </a:lnTo>
                  <a:lnTo>
                    <a:pt x="45186" y="17792"/>
                  </a:lnTo>
                  <a:lnTo>
                    <a:pt x="48971" y="19621"/>
                  </a:lnTo>
                  <a:lnTo>
                    <a:pt x="52514" y="21805"/>
                  </a:lnTo>
                  <a:lnTo>
                    <a:pt x="57365" y="24637"/>
                  </a:lnTo>
                  <a:lnTo>
                    <a:pt x="59651" y="26250"/>
                  </a:lnTo>
                  <a:lnTo>
                    <a:pt x="64084" y="29641"/>
                  </a:lnTo>
                  <a:lnTo>
                    <a:pt x="68719" y="32791"/>
                  </a:lnTo>
                  <a:lnTo>
                    <a:pt x="72682" y="36791"/>
                  </a:lnTo>
                  <a:lnTo>
                    <a:pt x="77000" y="40385"/>
                  </a:lnTo>
                  <a:lnTo>
                    <a:pt x="80530" y="44780"/>
                  </a:lnTo>
                  <a:lnTo>
                    <a:pt x="84328" y="48844"/>
                  </a:lnTo>
                  <a:lnTo>
                    <a:pt x="89369" y="55537"/>
                  </a:lnTo>
                  <a:lnTo>
                    <a:pt x="92608" y="60109"/>
                  </a:lnTo>
                  <a:lnTo>
                    <a:pt x="94043" y="62534"/>
                  </a:lnTo>
                  <a:lnTo>
                    <a:pt x="100291" y="73744"/>
                  </a:lnTo>
                  <a:lnTo>
                    <a:pt x="105241" y="85558"/>
                  </a:lnTo>
                  <a:lnTo>
                    <a:pt x="108924" y="97846"/>
                  </a:lnTo>
                  <a:lnTo>
                    <a:pt x="111367" y="110473"/>
                  </a:lnTo>
                  <a:lnTo>
                    <a:pt x="112581" y="123109"/>
                  </a:lnTo>
                  <a:lnTo>
                    <a:pt x="112141" y="112897"/>
                  </a:lnTo>
                  <a:lnTo>
                    <a:pt x="110580" y="100560"/>
                  </a:lnTo>
                  <a:lnTo>
                    <a:pt x="109410" y="95427"/>
                  </a:lnTo>
                  <a:lnTo>
                    <a:pt x="105977" y="83661"/>
                  </a:lnTo>
                  <a:lnTo>
                    <a:pt x="100823" y="71894"/>
                  </a:lnTo>
                  <a:lnTo>
                    <a:pt x="98069" y="66649"/>
                  </a:lnTo>
                  <a:lnTo>
                    <a:pt x="99174" y="66027"/>
                  </a:lnTo>
                  <a:lnTo>
                    <a:pt x="96240" y="61150"/>
                  </a:lnTo>
                  <a:lnTo>
                    <a:pt x="89028" y="50541"/>
                  </a:lnTo>
                  <a:lnTo>
                    <a:pt x="80567" y="40645"/>
                  </a:lnTo>
                  <a:lnTo>
                    <a:pt x="71219" y="31750"/>
                  </a:lnTo>
                  <a:lnTo>
                    <a:pt x="61344" y="24142"/>
                  </a:lnTo>
                  <a:lnTo>
                    <a:pt x="47598" y="15800"/>
                  </a:lnTo>
                  <a:lnTo>
                    <a:pt x="35744" y="10264"/>
                  </a:lnTo>
                  <a:lnTo>
                    <a:pt x="26158" y="6386"/>
                  </a:lnTo>
                  <a:lnTo>
                    <a:pt x="25412" y="6083"/>
                  </a:lnTo>
                  <a:lnTo>
                    <a:pt x="22656" y="5181"/>
                  </a:lnTo>
                  <a:lnTo>
                    <a:pt x="20015" y="3949"/>
                  </a:lnTo>
                  <a:lnTo>
                    <a:pt x="15824" y="2654"/>
                  </a:lnTo>
                  <a:lnTo>
                    <a:pt x="11188" y="1587"/>
                  </a:lnTo>
                  <a:lnTo>
                    <a:pt x="8140" y="990"/>
                  </a:lnTo>
                  <a:lnTo>
                    <a:pt x="5670" y="367"/>
                  </a:lnTo>
                  <a:lnTo>
                    <a:pt x="4628" y="198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" name="object 25"/>
            <p:cNvSpPr/>
            <p:nvPr/>
          </p:nvSpPr>
          <p:spPr>
            <a:xfrm>
              <a:off x="10153981" y="6869421"/>
              <a:ext cx="130" cy="3027"/>
            </a:xfrm>
            <a:custGeom>
              <a:avLst/>
              <a:gdLst/>
              <a:ahLst/>
              <a:cxnLst/>
              <a:rect l="l" t="t" r="r" b="b"/>
              <a:pathLst>
                <a:path w="130" h="3027">
                  <a:moveTo>
                    <a:pt x="130" y="3027"/>
                  </a:moveTo>
                  <a:lnTo>
                    <a:pt x="0" y="0"/>
                  </a:lnTo>
                  <a:lnTo>
                    <a:pt x="130" y="302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" name="object 26"/>
            <p:cNvSpPr/>
            <p:nvPr/>
          </p:nvSpPr>
          <p:spPr>
            <a:xfrm>
              <a:off x="10200029" y="6816808"/>
              <a:ext cx="17773" cy="116913"/>
            </a:xfrm>
            <a:custGeom>
              <a:avLst/>
              <a:gdLst/>
              <a:ahLst/>
              <a:cxnLst/>
              <a:rect l="l" t="t" r="r" b="b"/>
              <a:pathLst>
                <a:path w="17773" h="116913">
                  <a:moveTo>
                    <a:pt x="5162" y="26365"/>
                  </a:moveTo>
                  <a:lnTo>
                    <a:pt x="4070" y="29464"/>
                  </a:lnTo>
                  <a:lnTo>
                    <a:pt x="2876" y="32537"/>
                  </a:lnTo>
                  <a:lnTo>
                    <a:pt x="2381" y="35814"/>
                  </a:lnTo>
                  <a:lnTo>
                    <a:pt x="2558" y="32499"/>
                  </a:lnTo>
                  <a:lnTo>
                    <a:pt x="3130" y="29298"/>
                  </a:lnTo>
                  <a:lnTo>
                    <a:pt x="4032" y="26098"/>
                  </a:lnTo>
                  <a:lnTo>
                    <a:pt x="4743" y="22898"/>
                  </a:lnTo>
                  <a:lnTo>
                    <a:pt x="5454" y="19697"/>
                  </a:lnTo>
                  <a:lnTo>
                    <a:pt x="6140" y="16908"/>
                  </a:lnTo>
                  <a:lnTo>
                    <a:pt x="3829" y="24968"/>
                  </a:lnTo>
                  <a:lnTo>
                    <a:pt x="1454" y="37743"/>
                  </a:lnTo>
                  <a:lnTo>
                    <a:pt x="463" y="45466"/>
                  </a:lnTo>
                  <a:lnTo>
                    <a:pt x="0" y="58693"/>
                  </a:lnTo>
                  <a:lnTo>
                    <a:pt x="427" y="71348"/>
                  </a:lnTo>
                  <a:lnTo>
                    <a:pt x="1199" y="78282"/>
                  </a:lnTo>
                  <a:lnTo>
                    <a:pt x="1504" y="81559"/>
                  </a:lnTo>
                  <a:lnTo>
                    <a:pt x="1606" y="84886"/>
                  </a:lnTo>
                  <a:lnTo>
                    <a:pt x="2266" y="89814"/>
                  </a:lnTo>
                  <a:lnTo>
                    <a:pt x="1923" y="91605"/>
                  </a:lnTo>
                  <a:lnTo>
                    <a:pt x="5733" y="104791"/>
                  </a:lnTo>
                  <a:lnTo>
                    <a:pt x="10268" y="116913"/>
                  </a:lnTo>
                  <a:lnTo>
                    <a:pt x="7664" y="83769"/>
                  </a:lnTo>
                  <a:lnTo>
                    <a:pt x="7575" y="77419"/>
                  </a:lnTo>
                  <a:lnTo>
                    <a:pt x="6724" y="77508"/>
                  </a:lnTo>
                  <a:lnTo>
                    <a:pt x="6048" y="71754"/>
                  </a:lnTo>
                  <a:lnTo>
                    <a:pt x="5507" y="59036"/>
                  </a:lnTo>
                  <a:lnTo>
                    <a:pt x="6077" y="45988"/>
                  </a:lnTo>
                  <a:lnTo>
                    <a:pt x="6381" y="42862"/>
                  </a:lnTo>
                  <a:lnTo>
                    <a:pt x="8403" y="29850"/>
                  </a:lnTo>
                  <a:lnTo>
                    <a:pt x="11659" y="17379"/>
                  </a:lnTo>
                  <a:lnTo>
                    <a:pt x="15651" y="5692"/>
                  </a:lnTo>
                  <a:lnTo>
                    <a:pt x="16617" y="3149"/>
                  </a:lnTo>
                  <a:lnTo>
                    <a:pt x="17773" y="203"/>
                  </a:lnTo>
                  <a:lnTo>
                    <a:pt x="17379" y="0"/>
                  </a:lnTo>
                  <a:lnTo>
                    <a:pt x="15627" y="2730"/>
                  </a:lnTo>
                  <a:lnTo>
                    <a:pt x="13747" y="5384"/>
                  </a:lnTo>
                  <a:lnTo>
                    <a:pt x="11182" y="11264"/>
                  </a:lnTo>
                  <a:lnTo>
                    <a:pt x="8057" y="20434"/>
                  </a:lnTo>
                  <a:lnTo>
                    <a:pt x="5063" y="33376"/>
                  </a:lnTo>
                  <a:lnTo>
                    <a:pt x="3318" y="45350"/>
                  </a:lnTo>
                  <a:lnTo>
                    <a:pt x="2739" y="57400"/>
                  </a:lnTo>
                  <a:lnTo>
                    <a:pt x="3242" y="70569"/>
                  </a:lnTo>
                  <a:lnTo>
                    <a:pt x="2444" y="71564"/>
                  </a:lnTo>
                  <a:lnTo>
                    <a:pt x="2304" y="68313"/>
                  </a:lnTo>
                  <a:lnTo>
                    <a:pt x="2152" y="64668"/>
                  </a:lnTo>
                  <a:lnTo>
                    <a:pt x="1987" y="60820"/>
                  </a:lnTo>
                  <a:lnTo>
                    <a:pt x="1796" y="56997"/>
                  </a:lnTo>
                  <a:lnTo>
                    <a:pt x="2330" y="52933"/>
                  </a:lnTo>
                  <a:lnTo>
                    <a:pt x="2495" y="44843"/>
                  </a:lnTo>
                  <a:lnTo>
                    <a:pt x="3333" y="40881"/>
                  </a:lnTo>
                  <a:lnTo>
                    <a:pt x="3816" y="37058"/>
                  </a:lnTo>
                  <a:lnTo>
                    <a:pt x="4336" y="33312"/>
                  </a:lnTo>
                  <a:lnTo>
                    <a:pt x="4959" y="29768"/>
                  </a:lnTo>
                  <a:lnTo>
                    <a:pt x="5670" y="26492"/>
                  </a:lnTo>
                  <a:lnTo>
                    <a:pt x="6241" y="23291"/>
                  </a:lnTo>
                  <a:lnTo>
                    <a:pt x="5162" y="2636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" name="object 27"/>
            <p:cNvSpPr/>
            <p:nvPr/>
          </p:nvSpPr>
          <p:spPr>
            <a:xfrm>
              <a:off x="10206170" y="6830131"/>
              <a:ext cx="1028" cy="3585"/>
            </a:xfrm>
            <a:custGeom>
              <a:avLst/>
              <a:gdLst/>
              <a:ahLst/>
              <a:cxnLst/>
              <a:rect l="l" t="t" r="r" b="b"/>
              <a:pathLst>
                <a:path w="1028" h="3585">
                  <a:moveTo>
                    <a:pt x="1028" y="0"/>
                  </a:moveTo>
                  <a:lnTo>
                    <a:pt x="101" y="3174"/>
                  </a:lnTo>
                  <a:lnTo>
                    <a:pt x="0" y="3585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" name="object 28"/>
            <p:cNvSpPr/>
            <p:nvPr/>
          </p:nvSpPr>
          <p:spPr>
            <a:xfrm>
              <a:off x="10254305" y="6789516"/>
              <a:ext cx="2054" cy="2234"/>
            </a:xfrm>
            <a:custGeom>
              <a:avLst/>
              <a:gdLst/>
              <a:ahLst/>
              <a:cxnLst/>
              <a:rect l="l" t="t" r="r" b="b"/>
              <a:pathLst>
                <a:path w="2054" h="2234">
                  <a:moveTo>
                    <a:pt x="2054" y="0"/>
                  </a:moveTo>
                  <a:lnTo>
                    <a:pt x="115" y="2094"/>
                  </a:lnTo>
                  <a:lnTo>
                    <a:pt x="0" y="22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" name="object 29"/>
            <p:cNvSpPr/>
            <p:nvPr/>
          </p:nvSpPr>
          <p:spPr>
            <a:xfrm>
              <a:off x="10243024" y="6721663"/>
              <a:ext cx="250228" cy="302316"/>
            </a:xfrm>
            <a:custGeom>
              <a:avLst/>
              <a:gdLst/>
              <a:ahLst/>
              <a:cxnLst/>
              <a:rect l="l" t="t" r="r" b="b"/>
              <a:pathLst>
                <a:path w="250228" h="302316">
                  <a:moveTo>
                    <a:pt x="60921" y="39506"/>
                  </a:moveTo>
                  <a:lnTo>
                    <a:pt x="73246" y="36206"/>
                  </a:lnTo>
                  <a:lnTo>
                    <a:pt x="85307" y="34550"/>
                  </a:lnTo>
                  <a:lnTo>
                    <a:pt x="88138" y="34096"/>
                  </a:lnTo>
                  <a:lnTo>
                    <a:pt x="95300" y="34147"/>
                  </a:lnTo>
                  <a:lnTo>
                    <a:pt x="99529" y="34020"/>
                  </a:lnTo>
                  <a:lnTo>
                    <a:pt x="104228" y="34350"/>
                  </a:lnTo>
                  <a:lnTo>
                    <a:pt x="106819" y="34515"/>
                  </a:lnTo>
                  <a:lnTo>
                    <a:pt x="109423" y="34693"/>
                  </a:lnTo>
                  <a:lnTo>
                    <a:pt x="112115" y="34998"/>
                  </a:lnTo>
                  <a:lnTo>
                    <a:pt x="114795" y="35417"/>
                  </a:lnTo>
                  <a:lnTo>
                    <a:pt x="117513" y="35912"/>
                  </a:lnTo>
                  <a:lnTo>
                    <a:pt x="120294" y="36154"/>
                  </a:lnTo>
                  <a:lnTo>
                    <a:pt x="122910" y="36750"/>
                  </a:lnTo>
                  <a:lnTo>
                    <a:pt x="128168" y="38198"/>
                  </a:lnTo>
                  <a:lnTo>
                    <a:pt x="133261" y="39113"/>
                  </a:lnTo>
                  <a:lnTo>
                    <a:pt x="137109" y="40726"/>
                  </a:lnTo>
                  <a:lnTo>
                    <a:pt x="138442" y="41145"/>
                  </a:lnTo>
                  <a:lnTo>
                    <a:pt x="141744" y="42110"/>
                  </a:lnTo>
                  <a:lnTo>
                    <a:pt x="145491" y="43405"/>
                  </a:lnTo>
                  <a:lnTo>
                    <a:pt x="148069" y="44612"/>
                  </a:lnTo>
                  <a:lnTo>
                    <a:pt x="150787" y="45831"/>
                  </a:lnTo>
                  <a:lnTo>
                    <a:pt x="153987" y="47203"/>
                  </a:lnTo>
                  <a:lnTo>
                    <a:pt x="157416" y="49209"/>
                  </a:lnTo>
                  <a:lnTo>
                    <a:pt x="162166" y="52003"/>
                  </a:lnTo>
                  <a:lnTo>
                    <a:pt x="164884" y="52905"/>
                  </a:lnTo>
                  <a:lnTo>
                    <a:pt x="168186" y="55483"/>
                  </a:lnTo>
                  <a:lnTo>
                    <a:pt x="171513" y="57959"/>
                  </a:lnTo>
                  <a:lnTo>
                    <a:pt x="174942" y="60347"/>
                  </a:lnTo>
                  <a:lnTo>
                    <a:pt x="177825" y="63370"/>
                  </a:lnTo>
                  <a:lnTo>
                    <a:pt x="179501" y="65681"/>
                  </a:lnTo>
                  <a:lnTo>
                    <a:pt x="184061" y="68881"/>
                  </a:lnTo>
                  <a:lnTo>
                    <a:pt x="187515" y="73238"/>
                  </a:lnTo>
                  <a:lnTo>
                    <a:pt x="191274" y="77314"/>
                  </a:lnTo>
                  <a:lnTo>
                    <a:pt x="194513" y="81772"/>
                  </a:lnTo>
                  <a:lnTo>
                    <a:pt x="197853" y="86166"/>
                  </a:lnTo>
                  <a:lnTo>
                    <a:pt x="200952" y="90751"/>
                  </a:lnTo>
                  <a:lnTo>
                    <a:pt x="201599" y="93583"/>
                  </a:lnTo>
                  <a:lnTo>
                    <a:pt x="204000" y="97723"/>
                  </a:lnTo>
                  <a:lnTo>
                    <a:pt x="205333" y="100873"/>
                  </a:lnTo>
                  <a:lnTo>
                    <a:pt x="204419" y="101343"/>
                  </a:lnTo>
                  <a:lnTo>
                    <a:pt x="205295" y="103921"/>
                  </a:lnTo>
                  <a:lnTo>
                    <a:pt x="207276" y="107502"/>
                  </a:lnTo>
                  <a:lnTo>
                    <a:pt x="208546" y="110652"/>
                  </a:lnTo>
                  <a:lnTo>
                    <a:pt x="209677" y="113827"/>
                  </a:lnTo>
                  <a:lnTo>
                    <a:pt x="210578" y="116379"/>
                  </a:lnTo>
                  <a:lnTo>
                    <a:pt x="212344" y="120024"/>
                  </a:lnTo>
                  <a:lnTo>
                    <a:pt x="212940" y="122602"/>
                  </a:lnTo>
                  <a:lnTo>
                    <a:pt x="213842" y="126349"/>
                  </a:lnTo>
                  <a:lnTo>
                    <a:pt x="214972" y="131111"/>
                  </a:lnTo>
                  <a:lnTo>
                    <a:pt x="215493" y="135950"/>
                  </a:lnTo>
                  <a:lnTo>
                    <a:pt x="216484" y="140459"/>
                  </a:lnTo>
                  <a:lnTo>
                    <a:pt x="216573" y="149323"/>
                  </a:lnTo>
                  <a:lnTo>
                    <a:pt x="217004" y="153565"/>
                  </a:lnTo>
                  <a:lnTo>
                    <a:pt x="216484" y="157731"/>
                  </a:lnTo>
                  <a:lnTo>
                    <a:pt x="216242" y="161871"/>
                  </a:lnTo>
                  <a:lnTo>
                    <a:pt x="215988" y="165909"/>
                  </a:lnTo>
                  <a:lnTo>
                    <a:pt x="215112" y="169885"/>
                  </a:lnTo>
                  <a:lnTo>
                    <a:pt x="214376" y="175282"/>
                  </a:lnTo>
                  <a:lnTo>
                    <a:pt x="212699" y="180591"/>
                  </a:lnTo>
                  <a:lnTo>
                    <a:pt x="211226" y="186102"/>
                  </a:lnTo>
                  <a:lnTo>
                    <a:pt x="210388" y="188808"/>
                  </a:lnTo>
                  <a:lnTo>
                    <a:pt x="209245" y="191487"/>
                  </a:lnTo>
                  <a:lnTo>
                    <a:pt x="208292" y="194218"/>
                  </a:lnTo>
                  <a:lnTo>
                    <a:pt x="207429" y="196986"/>
                  </a:lnTo>
                  <a:lnTo>
                    <a:pt x="206082" y="199615"/>
                  </a:lnTo>
                  <a:lnTo>
                    <a:pt x="204800" y="202257"/>
                  </a:lnTo>
                  <a:lnTo>
                    <a:pt x="202476" y="207705"/>
                  </a:lnTo>
                  <a:lnTo>
                    <a:pt x="199123" y="212722"/>
                  </a:lnTo>
                  <a:lnTo>
                    <a:pt x="196037" y="217954"/>
                  </a:lnTo>
                  <a:lnTo>
                    <a:pt x="192392" y="222894"/>
                  </a:lnTo>
                  <a:lnTo>
                    <a:pt x="190576" y="225345"/>
                  </a:lnTo>
                  <a:lnTo>
                    <a:pt x="188874" y="227924"/>
                  </a:lnTo>
                  <a:lnTo>
                    <a:pt x="184505" y="232394"/>
                  </a:lnTo>
                  <a:lnTo>
                    <a:pt x="175470" y="241312"/>
                  </a:lnTo>
                  <a:lnTo>
                    <a:pt x="165549" y="249373"/>
                  </a:lnTo>
                  <a:lnTo>
                    <a:pt x="155384" y="255775"/>
                  </a:lnTo>
                  <a:lnTo>
                    <a:pt x="143864" y="261458"/>
                  </a:lnTo>
                  <a:lnTo>
                    <a:pt x="131916" y="265905"/>
                  </a:lnTo>
                  <a:lnTo>
                    <a:pt x="120777" y="268856"/>
                  </a:lnTo>
                  <a:lnTo>
                    <a:pt x="115430" y="269592"/>
                  </a:lnTo>
                  <a:lnTo>
                    <a:pt x="110121" y="271281"/>
                  </a:lnTo>
                  <a:lnTo>
                    <a:pt x="115646" y="271307"/>
                  </a:lnTo>
                  <a:lnTo>
                    <a:pt x="110210" y="272374"/>
                  </a:lnTo>
                  <a:lnTo>
                    <a:pt x="104698" y="272196"/>
                  </a:lnTo>
                  <a:lnTo>
                    <a:pt x="99225" y="272628"/>
                  </a:lnTo>
                  <a:lnTo>
                    <a:pt x="93738" y="272323"/>
                  </a:lnTo>
                  <a:lnTo>
                    <a:pt x="90957" y="272843"/>
                  </a:lnTo>
                  <a:lnTo>
                    <a:pt x="88112" y="273542"/>
                  </a:lnTo>
                  <a:lnTo>
                    <a:pt x="82638" y="272628"/>
                  </a:lnTo>
                  <a:lnTo>
                    <a:pt x="69962" y="270542"/>
                  </a:lnTo>
                  <a:lnTo>
                    <a:pt x="57623" y="266969"/>
                  </a:lnTo>
                  <a:lnTo>
                    <a:pt x="45745" y="262019"/>
                  </a:lnTo>
                  <a:lnTo>
                    <a:pt x="34452" y="255805"/>
                  </a:lnTo>
                  <a:lnTo>
                    <a:pt x="23867" y="248435"/>
                  </a:lnTo>
                  <a:lnTo>
                    <a:pt x="21894" y="246872"/>
                  </a:lnTo>
                  <a:lnTo>
                    <a:pt x="17805" y="243075"/>
                  </a:lnTo>
                  <a:lnTo>
                    <a:pt x="13347" y="239608"/>
                  </a:lnTo>
                  <a:lnTo>
                    <a:pt x="9804" y="235239"/>
                  </a:lnTo>
                  <a:lnTo>
                    <a:pt x="5892" y="231226"/>
                  </a:lnTo>
                  <a:lnTo>
                    <a:pt x="4267" y="228914"/>
                  </a:lnTo>
                  <a:lnTo>
                    <a:pt x="0" y="232292"/>
                  </a:lnTo>
                  <a:lnTo>
                    <a:pt x="876" y="233519"/>
                  </a:lnTo>
                  <a:lnTo>
                    <a:pt x="2768" y="235683"/>
                  </a:lnTo>
                  <a:lnTo>
                    <a:pt x="5778" y="238934"/>
                  </a:lnTo>
                  <a:lnTo>
                    <a:pt x="9547" y="245324"/>
                  </a:lnTo>
                  <a:lnTo>
                    <a:pt x="19229" y="254284"/>
                  </a:lnTo>
                  <a:lnTo>
                    <a:pt x="30039" y="262286"/>
                  </a:lnTo>
                  <a:lnTo>
                    <a:pt x="41140" y="268755"/>
                  </a:lnTo>
                  <a:lnTo>
                    <a:pt x="52193" y="274004"/>
                  </a:lnTo>
                  <a:lnTo>
                    <a:pt x="52095" y="275371"/>
                  </a:lnTo>
                  <a:lnTo>
                    <a:pt x="54952" y="276361"/>
                  </a:lnTo>
                  <a:lnTo>
                    <a:pt x="57797" y="277390"/>
                  </a:lnTo>
                  <a:lnTo>
                    <a:pt x="60617" y="278355"/>
                  </a:lnTo>
                  <a:lnTo>
                    <a:pt x="63525" y="279193"/>
                  </a:lnTo>
                  <a:lnTo>
                    <a:pt x="66281" y="280540"/>
                  </a:lnTo>
                  <a:lnTo>
                    <a:pt x="64211" y="280959"/>
                  </a:lnTo>
                  <a:lnTo>
                    <a:pt x="59321" y="279663"/>
                  </a:lnTo>
                  <a:lnTo>
                    <a:pt x="56870" y="279016"/>
                  </a:lnTo>
                  <a:lnTo>
                    <a:pt x="53682" y="278076"/>
                  </a:lnTo>
                  <a:lnTo>
                    <a:pt x="49961" y="276907"/>
                  </a:lnTo>
                  <a:lnTo>
                    <a:pt x="46342" y="275523"/>
                  </a:lnTo>
                  <a:lnTo>
                    <a:pt x="42316" y="273618"/>
                  </a:lnTo>
                  <a:lnTo>
                    <a:pt x="39649" y="288668"/>
                  </a:lnTo>
                  <a:lnTo>
                    <a:pt x="40226" y="289215"/>
                  </a:lnTo>
                  <a:lnTo>
                    <a:pt x="41097" y="289658"/>
                  </a:lnTo>
                  <a:lnTo>
                    <a:pt x="41839" y="289931"/>
                  </a:lnTo>
                  <a:lnTo>
                    <a:pt x="41637" y="289815"/>
                  </a:lnTo>
                  <a:lnTo>
                    <a:pt x="42372" y="290127"/>
                  </a:lnTo>
                  <a:lnTo>
                    <a:pt x="45897" y="291424"/>
                  </a:lnTo>
                  <a:lnTo>
                    <a:pt x="44010" y="290824"/>
                  </a:lnTo>
                  <a:lnTo>
                    <a:pt x="50363" y="293525"/>
                  </a:lnTo>
                  <a:lnTo>
                    <a:pt x="62553" y="297413"/>
                  </a:lnTo>
                  <a:lnTo>
                    <a:pt x="80509" y="300916"/>
                  </a:lnTo>
                  <a:lnTo>
                    <a:pt x="93111" y="302150"/>
                  </a:lnTo>
                  <a:lnTo>
                    <a:pt x="105808" y="302316"/>
                  </a:lnTo>
                  <a:lnTo>
                    <a:pt x="112217" y="301965"/>
                  </a:lnTo>
                  <a:lnTo>
                    <a:pt x="124827" y="300338"/>
                  </a:lnTo>
                  <a:lnTo>
                    <a:pt x="137283" y="297705"/>
                  </a:lnTo>
                  <a:lnTo>
                    <a:pt x="149510" y="294083"/>
                  </a:lnTo>
                  <a:lnTo>
                    <a:pt x="167193" y="286550"/>
                  </a:lnTo>
                  <a:lnTo>
                    <a:pt x="178287" y="280304"/>
                  </a:lnTo>
                  <a:lnTo>
                    <a:pt x="188864" y="273209"/>
                  </a:lnTo>
                  <a:lnTo>
                    <a:pt x="203564" y="260755"/>
                  </a:lnTo>
                  <a:lnTo>
                    <a:pt x="212360" y="251549"/>
                  </a:lnTo>
                  <a:lnTo>
                    <a:pt x="220414" y="241702"/>
                  </a:lnTo>
                  <a:lnTo>
                    <a:pt x="230715" y="225690"/>
                  </a:lnTo>
                  <a:lnTo>
                    <a:pt x="236475" y="214319"/>
                  </a:lnTo>
                  <a:lnTo>
                    <a:pt x="241308" y="202577"/>
                  </a:lnTo>
                  <a:lnTo>
                    <a:pt x="246408" y="184666"/>
                  </a:lnTo>
                  <a:lnTo>
                    <a:pt x="248680" y="172130"/>
                  </a:lnTo>
                  <a:lnTo>
                    <a:pt x="249983" y="159512"/>
                  </a:lnTo>
                  <a:lnTo>
                    <a:pt x="250228" y="154352"/>
                  </a:lnTo>
                  <a:lnTo>
                    <a:pt x="249871" y="141529"/>
                  </a:lnTo>
                  <a:lnTo>
                    <a:pt x="248616" y="128859"/>
                  </a:lnTo>
                  <a:lnTo>
                    <a:pt x="246386" y="116404"/>
                  </a:lnTo>
                  <a:lnTo>
                    <a:pt x="245376" y="112163"/>
                  </a:lnTo>
                  <a:lnTo>
                    <a:pt x="244716" y="108683"/>
                  </a:lnTo>
                  <a:lnTo>
                    <a:pt x="243103" y="103679"/>
                  </a:lnTo>
                  <a:lnTo>
                    <a:pt x="241719" y="98536"/>
                  </a:lnTo>
                  <a:lnTo>
                    <a:pt x="240207" y="93431"/>
                  </a:lnTo>
                  <a:lnTo>
                    <a:pt x="237959" y="88566"/>
                  </a:lnTo>
                  <a:lnTo>
                    <a:pt x="236740" y="85201"/>
                  </a:lnTo>
                  <a:lnTo>
                    <a:pt x="231154" y="74491"/>
                  </a:lnTo>
                  <a:lnTo>
                    <a:pt x="224448" y="64004"/>
                  </a:lnTo>
                  <a:lnTo>
                    <a:pt x="216685" y="53882"/>
                  </a:lnTo>
                  <a:lnTo>
                    <a:pt x="207933" y="44272"/>
                  </a:lnTo>
                  <a:lnTo>
                    <a:pt x="198256" y="35318"/>
                  </a:lnTo>
                  <a:lnTo>
                    <a:pt x="187721" y="27165"/>
                  </a:lnTo>
                  <a:lnTo>
                    <a:pt x="176391" y="19957"/>
                  </a:lnTo>
                  <a:lnTo>
                    <a:pt x="162838" y="13102"/>
                  </a:lnTo>
                  <a:lnTo>
                    <a:pt x="150950" y="8335"/>
                  </a:lnTo>
                  <a:lnTo>
                    <a:pt x="138810" y="4600"/>
                  </a:lnTo>
                  <a:lnTo>
                    <a:pt x="129730" y="2549"/>
                  </a:lnTo>
                  <a:lnTo>
                    <a:pt x="116767" y="754"/>
                  </a:lnTo>
                  <a:lnTo>
                    <a:pt x="103996" y="0"/>
                  </a:lnTo>
                  <a:lnTo>
                    <a:pt x="91548" y="216"/>
                  </a:lnTo>
                  <a:lnTo>
                    <a:pt x="85051" y="708"/>
                  </a:lnTo>
                  <a:lnTo>
                    <a:pt x="70750" y="3434"/>
                  </a:lnTo>
                  <a:lnTo>
                    <a:pt x="58706" y="7295"/>
                  </a:lnTo>
                  <a:lnTo>
                    <a:pt x="51282" y="10690"/>
                  </a:lnTo>
                  <a:lnTo>
                    <a:pt x="44297" y="14386"/>
                  </a:lnTo>
                  <a:lnTo>
                    <a:pt x="39255" y="17929"/>
                  </a:lnTo>
                  <a:lnTo>
                    <a:pt x="33337" y="21625"/>
                  </a:lnTo>
                  <a:lnTo>
                    <a:pt x="28092" y="25994"/>
                  </a:lnTo>
                  <a:lnTo>
                    <a:pt x="34556" y="23936"/>
                  </a:lnTo>
                  <a:lnTo>
                    <a:pt x="37693" y="22666"/>
                  </a:lnTo>
                  <a:lnTo>
                    <a:pt x="41795" y="20558"/>
                  </a:lnTo>
                  <a:lnTo>
                    <a:pt x="46520" y="18869"/>
                  </a:lnTo>
                  <a:lnTo>
                    <a:pt x="51346" y="17434"/>
                  </a:lnTo>
                  <a:lnTo>
                    <a:pt x="56362" y="15300"/>
                  </a:lnTo>
                  <a:lnTo>
                    <a:pt x="61302" y="14386"/>
                  </a:lnTo>
                  <a:lnTo>
                    <a:pt x="66192" y="13408"/>
                  </a:lnTo>
                  <a:lnTo>
                    <a:pt x="70624" y="12227"/>
                  </a:lnTo>
                  <a:lnTo>
                    <a:pt x="73990" y="12074"/>
                  </a:lnTo>
                  <a:lnTo>
                    <a:pt x="77330" y="11846"/>
                  </a:lnTo>
                  <a:lnTo>
                    <a:pt x="79552" y="12862"/>
                  </a:lnTo>
                  <a:lnTo>
                    <a:pt x="72961" y="13319"/>
                  </a:lnTo>
                  <a:lnTo>
                    <a:pt x="66624" y="15122"/>
                  </a:lnTo>
                  <a:lnTo>
                    <a:pt x="66827" y="16062"/>
                  </a:lnTo>
                  <a:lnTo>
                    <a:pt x="62255" y="18170"/>
                  </a:lnTo>
                  <a:lnTo>
                    <a:pt x="57277" y="20977"/>
                  </a:lnTo>
                  <a:lnTo>
                    <a:pt x="52273" y="23885"/>
                  </a:lnTo>
                  <a:lnTo>
                    <a:pt x="46570" y="26603"/>
                  </a:lnTo>
                  <a:lnTo>
                    <a:pt x="43764" y="28165"/>
                  </a:lnTo>
                  <a:lnTo>
                    <a:pt x="42430" y="29042"/>
                  </a:lnTo>
                  <a:lnTo>
                    <a:pt x="39306" y="30781"/>
                  </a:lnTo>
                  <a:lnTo>
                    <a:pt x="35407" y="33106"/>
                  </a:lnTo>
                  <a:lnTo>
                    <a:pt x="31737" y="35836"/>
                  </a:lnTo>
                  <a:lnTo>
                    <a:pt x="27051" y="38694"/>
                  </a:lnTo>
                  <a:lnTo>
                    <a:pt x="22834" y="42262"/>
                  </a:lnTo>
                  <a:lnTo>
                    <a:pt x="14224" y="49082"/>
                  </a:lnTo>
                  <a:lnTo>
                    <a:pt x="7137" y="57363"/>
                  </a:lnTo>
                  <a:lnTo>
                    <a:pt x="5130" y="59649"/>
                  </a:lnTo>
                  <a:lnTo>
                    <a:pt x="3683" y="62814"/>
                  </a:lnTo>
                  <a:lnTo>
                    <a:pt x="11251" y="58372"/>
                  </a:lnTo>
                  <a:lnTo>
                    <a:pt x="18846" y="53476"/>
                  </a:lnTo>
                  <a:lnTo>
                    <a:pt x="21971" y="51711"/>
                  </a:lnTo>
                  <a:lnTo>
                    <a:pt x="25336" y="49857"/>
                  </a:lnTo>
                  <a:lnTo>
                    <a:pt x="28790" y="47914"/>
                  </a:lnTo>
                  <a:lnTo>
                    <a:pt x="32410" y="46275"/>
                  </a:lnTo>
                  <a:lnTo>
                    <a:pt x="36080" y="44574"/>
                  </a:lnTo>
                  <a:lnTo>
                    <a:pt x="39687" y="42935"/>
                  </a:lnTo>
                  <a:lnTo>
                    <a:pt x="43357" y="41411"/>
                  </a:lnTo>
                  <a:lnTo>
                    <a:pt x="47078" y="40281"/>
                  </a:lnTo>
                  <a:lnTo>
                    <a:pt x="50406" y="39011"/>
                  </a:lnTo>
                  <a:lnTo>
                    <a:pt x="53759" y="37690"/>
                  </a:lnTo>
                  <a:lnTo>
                    <a:pt x="57111" y="37131"/>
                  </a:lnTo>
                  <a:lnTo>
                    <a:pt x="59804" y="36230"/>
                  </a:lnTo>
                  <a:lnTo>
                    <a:pt x="70878" y="33360"/>
                  </a:lnTo>
                  <a:lnTo>
                    <a:pt x="60413" y="38224"/>
                  </a:lnTo>
                  <a:lnTo>
                    <a:pt x="60921" y="3950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" name="object 30"/>
            <p:cNvSpPr/>
            <p:nvPr/>
          </p:nvSpPr>
          <p:spPr>
            <a:xfrm>
              <a:off x="10206169" y="6869145"/>
              <a:ext cx="74739" cy="139827"/>
            </a:xfrm>
            <a:custGeom>
              <a:avLst/>
              <a:gdLst/>
              <a:ahLst/>
              <a:cxnLst/>
              <a:rect l="l" t="t" r="r" b="b"/>
              <a:pathLst>
                <a:path w="74739" h="139826">
                  <a:moveTo>
                    <a:pt x="304" y="0"/>
                  </a:moveTo>
                  <a:lnTo>
                    <a:pt x="101" y="3492"/>
                  </a:lnTo>
                  <a:lnTo>
                    <a:pt x="0" y="7835"/>
                  </a:lnTo>
                  <a:lnTo>
                    <a:pt x="304" y="12522"/>
                  </a:lnTo>
                  <a:lnTo>
                    <a:pt x="520" y="17259"/>
                  </a:lnTo>
                  <a:lnTo>
                    <a:pt x="927" y="21551"/>
                  </a:lnTo>
                  <a:lnTo>
                    <a:pt x="1435" y="25082"/>
                  </a:lnTo>
                  <a:lnTo>
                    <a:pt x="1523" y="31432"/>
                  </a:lnTo>
                  <a:lnTo>
                    <a:pt x="4128" y="64577"/>
                  </a:lnTo>
                  <a:lnTo>
                    <a:pt x="9271" y="75601"/>
                  </a:lnTo>
                  <a:lnTo>
                    <a:pt x="12217" y="81013"/>
                  </a:lnTo>
                  <a:lnTo>
                    <a:pt x="15151" y="87045"/>
                  </a:lnTo>
                  <a:lnTo>
                    <a:pt x="19011" y="92049"/>
                  </a:lnTo>
                  <a:lnTo>
                    <a:pt x="22072" y="97091"/>
                  </a:lnTo>
                  <a:lnTo>
                    <a:pt x="25450" y="101942"/>
                  </a:lnTo>
                  <a:lnTo>
                    <a:pt x="28943" y="106210"/>
                  </a:lnTo>
                  <a:lnTo>
                    <a:pt x="31953" y="110401"/>
                  </a:lnTo>
                  <a:lnTo>
                    <a:pt x="38672" y="117107"/>
                  </a:lnTo>
                  <a:lnTo>
                    <a:pt x="51206" y="127126"/>
                  </a:lnTo>
                  <a:lnTo>
                    <a:pt x="54927" y="129781"/>
                  </a:lnTo>
                  <a:lnTo>
                    <a:pt x="57556" y="131343"/>
                  </a:lnTo>
                  <a:lnTo>
                    <a:pt x="58915" y="132130"/>
                  </a:lnTo>
                  <a:lnTo>
                    <a:pt x="61607" y="133743"/>
                  </a:lnTo>
                  <a:lnTo>
                    <a:pt x="64325" y="135331"/>
                  </a:lnTo>
                  <a:lnTo>
                    <a:pt x="65615" y="136090"/>
                  </a:lnTo>
                  <a:lnTo>
                    <a:pt x="64261" y="135229"/>
                  </a:lnTo>
                  <a:lnTo>
                    <a:pt x="70873" y="138659"/>
                  </a:lnTo>
                  <a:lnTo>
                    <a:pt x="71342" y="138877"/>
                  </a:lnTo>
                  <a:lnTo>
                    <a:pt x="72593" y="139445"/>
                  </a:lnTo>
                  <a:lnTo>
                    <a:pt x="72818" y="139560"/>
                  </a:lnTo>
                  <a:lnTo>
                    <a:pt x="73393" y="139826"/>
                  </a:lnTo>
                  <a:lnTo>
                    <a:pt x="74739" y="124244"/>
                  </a:lnTo>
                  <a:lnTo>
                    <a:pt x="70548" y="121919"/>
                  </a:lnTo>
                  <a:lnTo>
                    <a:pt x="66039" y="119456"/>
                  </a:lnTo>
                  <a:lnTo>
                    <a:pt x="61633" y="116611"/>
                  </a:lnTo>
                  <a:lnTo>
                    <a:pt x="57365" y="113525"/>
                  </a:lnTo>
                  <a:lnTo>
                    <a:pt x="55206" y="111963"/>
                  </a:lnTo>
                  <a:lnTo>
                    <a:pt x="51981" y="109639"/>
                  </a:lnTo>
                  <a:lnTo>
                    <a:pt x="49047" y="107035"/>
                  </a:lnTo>
                  <a:lnTo>
                    <a:pt x="45123" y="103504"/>
                  </a:lnTo>
                  <a:lnTo>
                    <a:pt x="41198" y="100215"/>
                  </a:lnTo>
                  <a:lnTo>
                    <a:pt x="38125" y="96545"/>
                  </a:lnTo>
                  <a:lnTo>
                    <a:pt x="34861" y="93014"/>
                  </a:lnTo>
                  <a:lnTo>
                    <a:pt x="31826" y="89814"/>
                  </a:lnTo>
                  <a:lnTo>
                    <a:pt x="29641" y="86613"/>
                  </a:lnTo>
                  <a:lnTo>
                    <a:pt x="29413" y="89242"/>
                  </a:lnTo>
                  <a:lnTo>
                    <a:pt x="32080" y="92595"/>
                  </a:lnTo>
                  <a:lnTo>
                    <a:pt x="36296" y="97256"/>
                  </a:lnTo>
                  <a:lnTo>
                    <a:pt x="35636" y="97828"/>
                  </a:lnTo>
                  <a:lnTo>
                    <a:pt x="27168" y="87592"/>
                  </a:lnTo>
                  <a:lnTo>
                    <a:pt x="19950" y="76939"/>
                  </a:lnTo>
                  <a:lnTo>
                    <a:pt x="13908" y="65893"/>
                  </a:lnTo>
                  <a:lnTo>
                    <a:pt x="8974" y="54477"/>
                  </a:lnTo>
                  <a:lnTo>
                    <a:pt x="4550" y="40633"/>
                  </a:lnTo>
                  <a:lnTo>
                    <a:pt x="1948" y="28417"/>
                  </a:lnTo>
                  <a:lnTo>
                    <a:pt x="477" y="15765"/>
                  </a:lnTo>
                  <a:lnTo>
                    <a:pt x="209" y="2651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" name="object 31"/>
            <p:cNvSpPr/>
            <p:nvPr/>
          </p:nvSpPr>
          <p:spPr>
            <a:xfrm>
              <a:off x="10218632" y="6791751"/>
              <a:ext cx="35672" cy="175236"/>
            </a:xfrm>
            <a:custGeom>
              <a:avLst/>
              <a:gdLst/>
              <a:ahLst/>
              <a:cxnLst/>
              <a:rect l="l" t="t" r="r" b="b"/>
              <a:pathLst>
                <a:path w="35672" h="175236">
                  <a:moveTo>
                    <a:pt x="2307" y="83642"/>
                  </a:moveTo>
                  <a:lnTo>
                    <a:pt x="2942" y="78067"/>
                  </a:lnTo>
                  <a:lnTo>
                    <a:pt x="3132" y="72454"/>
                  </a:lnTo>
                  <a:lnTo>
                    <a:pt x="4288" y="64199"/>
                  </a:lnTo>
                  <a:lnTo>
                    <a:pt x="4580" y="61367"/>
                  </a:lnTo>
                  <a:lnTo>
                    <a:pt x="5215" y="58662"/>
                  </a:lnTo>
                  <a:lnTo>
                    <a:pt x="5951" y="55969"/>
                  </a:lnTo>
                  <a:lnTo>
                    <a:pt x="9443" y="43606"/>
                  </a:lnTo>
                  <a:lnTo>
                    <a:pt x="14293" y="31738"/>
                  </a:lnTo>
                  <a:lnTo>
                    <a:pt x="20381" y="20442"/>
                  </a:lnTo>
                  <a:lnTo>
                    <a:pt x="27586" y="9791"/>
                  </a:lnTo>
                  <a:lnTo>
                    <a:pt x="35672" y="0"/>
                  </a:lnTo>
                  <a:lnTo>
                    <a:pt x="28759" y="7517"/>
                  </a:lnTo>
                  <a:lnTo>
                    <a:pt x="21155" y="17350"/>
                  </a:lnTo>
                  <a:lnTo>
                    <a:pt x="18347" y="21832"/>
                  </a:lnTo>
                  <a:lnTo>
                    <a:pt x="12439" y="32563"/>
                  </a:lnTo>
                  <a:lnTo>
                    <a:pt x="7756" y="44527"/>
                  </a:lnTo>
                  <a:lnTo>
                    <a:pt x="6002" y="50178"/>
                  </a:lnTo>
                  <a:lnTo>
                    <a:pt x="4758" y="49810"/>
                  </a:lnTo>
                  <a:lnTo>
                    <a:pt x="3399" y="55372"/>
                  </a:lnTo>
                  <a:lnTo>
                    <a:pt x="1018" y="67830"/>
                  </a:lnTo>
                  <a:lnTo>
                    <a:pt x="0" y="80667"/>
                  </a:lnTo>
                  <a:lnTo>
                    <a:pt x="286" y="93445"/>
                  </a:lnTo>
                  <a:lnTo>
                    <a:pt x="1819" y="105724"/>
                  </a:lnTo>
                  <a:lnTo>
                    <a:pt x="5740" y="121801"/>
                  </a:lnTo>
                  <a:lnTo>
                    <a:pt x="10210" y="134102"/>
                  </a:lnTo>
                  <a:lnTo>
                    <a:pt x="14251" y="143628"/>
                  </a:lnTo>
                  <a:lnTo>
                    <a:pt x="14562" y="144361"/>
                  </a:lnTo>
                  <a:lnTo>
                    <a:pt x="15883" y="146952"/>
                  </a:lnTo>
                  <a:lnTo>
                    <a:pt x="16873" y="149721"/>
                  </a:lnTo>
                  <a:lnTo>
                    <a:pt x="18905" y="153569"/>
                  </a:lnTo>
                  <a:lnTo>
                    <a:pt x="21433" y="157607"/>
                  </a:lnTo>
                  <a:lnTo>
                    <a:pt x="23147" y="160198"/>
                  </a:lnTo>
                  <a:lnTo>
                    <a:pt x="24264" y="162031"/>
                  </a:lnTo>
                  <a:lnTo>
                    <a:pt x="24773" y="162865"/>
                  </a:lnTo>
                  <a:lnTo>
                    <a:pt x="25321" y="165711"/>
                  </a:lnTo>
                  <a:lnTo>
                    <a:pt x="33939" y="175236"/>
                  </a:lnTo>
                  <a:lnTo>
                    <a:pt x="30170" y="168847"/>
                  </a:lnTo>
                  <a:lnTo>
                    <a:pt x="26106" y="164605"/>
                  </a:lnTo>
                  <a:lnTo>
                    <a:pt x="25268" y="163432"/>
                  </a:lnTo>
                  <a:lnTo>
                    <a:pt x="24392" y="162205"/>
                  </a:lnTo>
                  <a:lnTo>
                    <a:pt x="28659" y="158826"/>
                  </a:lnTo>
                  <a:lnTo>
                    <a:pt x="23693" y="152057"/>
                  </a:lnTo>
                  <a:lnTo>
                    <a:pt x="17087" y="141166"/>
                  </a:lnTo>
                  <a:lnTo>
                    <a:pt x="11566" y="129694"/>
                  </a:lnTo>
                  <a:lnTo>
                    <a:pt x="8872" y="122123"/>
                  </a:lnTo>
                  <a:lnTo>
                    <a:pt x="7475" y="118148"/>
                  </a:lnTo>
                  <a:lnTo>
                    <a:pt x="6498" y="114084"/>
                  </a:lnTo>
                  <a:lnTo>
                    <a:pt x="5888" y="111354"/>
                  </a:lnTo>
                  <a:lnTo>
                    <a:pt x="5088" y="108649"/>
                  </a:lnTo>
                  <a:lnTo>
                    <a:pt x="4605" y="105918"/>
                  </a:lnTo>
                  <a:lnTo>
                    <a:pt x="3869" y="100368"/>
                  </a:lnTo>
                  <a:lnTo>
                    <a:pt x="2827" y="94831"/>
                  </a:lnTo>
                  <a:lnTo>
                    <a:pt x="2827" y="89256"/>
                  </a:lnTo>
                  <a:lnTo>
                    <a:pt x="2307" y="8364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" name="object 32"/>
            <p:cNvSpPr/>
            <p:nvPr/>
          </p:nvSpPr>
          <p:spPr>
            <a:xfrm>
              <a:off x="10276204" y="6993389"/>
              <a:ext cx="9137" cy="17488"/>
            </a:xfrm>
            <a:custGeom>
              <a:avLst/>
              <a:gdLst/>
              <a:ahLst/>
              <a:cxnLst/>
              <a:rect l="l" t="t" r="r" b="b"/>
              <a:pathLst>
                <a:path w="9137" h="17488">
                  <a:moveTo>
                    <a:pt x="9137" y="1892"/>
                  </a:moveTo>
                  <a:lnTo>
                    <a:pt x="4705" y="0"/>
                  </a:lnTo>
                  <a:lnTo>
                    <a:pt x="3358" y="15582"/>
                  </a:lnTo>
                  <a:lnTo>
                    <a:pt x="2784" y="15316"/>
                  </a:lnTo>
                  <a:lnTo>
                    <a:pt x="1307" y="14633"/>
                  </a:lnTo>
                  <a:lnTo>
                    <a:pt x="838" y="14415"/>
                  </a:lnTo>
                  <a:lnTo>
                    <a:pt x="0" y="14038"/>
                  </a:lnTo>
                  <a:lnTo>
                    <a:pt x="260" y="14147"/>
                  </a:lnTo>
                  <a:lnTo>
                    <a:pt x="899" y="14447"/>
                  </a:lnTo>
                  <a:lnTo>
                    <a:pt x="5462" y="16814"/>
                  </a:lnTo>
                  <a:lnTo>
                    <a:pt x="7047" y="17488"/>
                  </a:lnTo>
                  <a:lnTo>
                    <a:pt x="6470" y="16941"/>
                  </a:lnTo>
                  <a:lnTo>
                    <a:pt x="9137" y="189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" name="object 33"/>
            <p:cNvSpPr/>
            <p:nvPr/>
          </p:nvSpPr>
          <p:spPr>
            <a:xfrm>
              <a:off x="10284864" y="7011595"/>
              <a:ext cx="2170" cy="892"/>
            </a:xfrm>
            <a:custGeom>
              <a:avLst/>
              <a:gdLst/>
              <a:ahLst/>
              <a:cxnLst/>
              <a:rect l="l" t="t" r="r" b="b"/>
              <a:pathLst>
                <a:path w="2170" h="892">
                  <a:moveTo>
                    <a:pt x="533" y="196"/>
                  </a:moveTo>
                  <a:lnTo>
                    <a:pt x="0" y="0"/>
                  </a:lnTo>
                  <a:lnTo>
                    <a:pt x="781" y="450"/>
                  </a:lnTo>
                  <a:lnTo>
                    <a:pt x="2170" y="892"/>
                  </a:lnTo>
                  <a:lnTo>
                    <a:pt x="533" y="19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" name="object 34"/>
            <p:cNvSpPr/>
            <p:nvPr/>
          </p:nvSpPr>
          <p:spPr>
            <a:xfrm>
              <a:off x="10236776" y="6946907"/>
              <a:ext cx="7177" cy="10555"/>
            </a:xfrm>
            <a:custGeom>
              <a:avLst/>
              <a:gdLst/>
              <a:ahLst/>
              <a:cxnLst/>
              <a:rect l="l" t="t" r="r" b="b"/>
              <a:pathLst>
                <a:path w="7177" h="10555">
                  <a:moveTo>
                    <a:pt x="7177" y="10555"/>
                  </a:moveTo>
                  <a:lnTo>
                    <a:pt x="6629" y="7708"/>
                  </a:lnTo>
                  <a:lnTo>
                    <a:pt x="6120" y="6874"/>
                  </a:lnTo>
                  <a:lnTo>
                    <a:pt x="1079" y="0"/>
                  </a:lnTo>
                  <a:lnTo>
                    <a:pt x="0" y="723"/>
                  </a:lnTo>
                  <a:lnTo>
                    <a:pt x="7177" y="1055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" name="object 35"/>
            <p:cNvSpPr/>
            <p:nvPr/>
          </p:nvSpPr>
          <p:spPr>
            <a:xfrm>
              <a:off x="10271785" y="7005236"/>
              <a:ext cx="4418" cy="2191"/>
            </a:xfrm>
            <a:custGeom>
              <a:avLst/>
              <a:gdLst/>
              <a:ahLst/>
              <a:cxnLst/>
              <a:rect l="l" t="t" r="r" b="b"/>
              <a:pathLst>
                <a:path w="4418" h="2191">
                  <a:moveTo>
                    <a:pt x="1364" y="802"/>
                  </a:moveTo>
                  <a:lnTo>
                    <a:pt x="0" y="0"/>
                  </a:lnTo>
                  <a:lnTo>
                    <a:pt x="1541" y="980"/>
                  </a:lnTo>
                  <a:lnTo>
                    <a:pt x="4418" y="2191"/>
                  </a:lnTo>
                  <a:lnTo>
                    <a:pt x="1364" y="80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" name="object 36"/>
            <p:cNvSpPr/>
            <p:nvPr/>
          </p:nvSpPr>
          <p:spPr>
            <a:xfrm>
              <a:off x="10147220" y="7012073"/>
              <a:ext cx="1029" cy="3577"/>
            </a:xfrm>
            <a:custGeom>
              <a:avLst/>
              <a:gdLst/>
              <a:ahLst/>
              <a:cxnLst/>
              <a:rect l="l" t="t" r="r" b="b"/>
              <a:pathLst>
                <a:path w="1029" h="3577">
                  <a:moveTo>
                    <a:pt x="1029" y="0"/>
                  </a:moveTo>
                  <a:lnTo>
                    <a:pt x="102" y="3174"/>
                  </a:lnTo>
                  <a:lnTo>
                    <a:pt x="0" y="3577"/>
                  </a:lnTo>
                  <a:lnTo>
                    <a:pt x="1029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" name="object 37"/>
            <p:cNvSpPr/>
            <p:nvPr/>
          </p:nvSpPr>
          <p:spPr>
            <a:xfrm>
              <a:off x="10195346" y="6971446"/>
              <a:ext cx="2064" cy="2247"/>
            </a:xfrm>
            <a:custGeom>
              <a:avLst/>
              <a:gdLst/>
              <a:ahLst/>
              <a:cxnLst/>
              <a:rect l="l" t="t" r="r" b="b"/>
              <a:pathLst>
                <a:path w="2064" h="2247">
                  <a:moveTo>
                    <a:pt x="2064" y="0"/>
                  </a:moveTo>
                  <a:lnTo>
                    <a:pt x="117" y="2104"/>
                  </a:lnTo>
                  <a:lnTo>
                    <a:pt x="0" y="2247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" name="object 38"/>
            <p:cNvSpPr/>
            <p:nvPr/>
          </p:nvSpPr>
          <p:spPr>
            <a:xfrm>
              <a:off x="10141076" y="6998751"/>
              <a:ext cx="17752" cy="116899"/>
            </a:xfrm>
            <a:custGeom>
              <a:avLst/>
              <a:gdLst/>
              <a:ahLst/>
              <a:cxnLst/>
              <a:rect l="l" t="t" r="r" b="b"/>
              <a:pathLst>
                <a:path w="17752" h="116899">
                  <a:moveTo>
                    <a:pt x="6775" y="77500"/>
                  </a:moveTo>
                  <a:lnTo>
                    <a:pt x="7567" y="77393"/>
                  </a:lnTo>
                  <a:lnTo>
                    <a:pt x="7605" y="83794"/>
                  </a:lnTo>
                  <a:lnTo>
                    <a:pt x="10248" y="116899"/>
                  </a:lnTo>
                  <a:lnTo>
                    <a:pt x="5712" y="104775"/>
                  </a:lnTo>
                  <a:lnTo>
                    <a:pt x="1902" y="91579"/>
                  </a:lnTo>
                  <a:lnTo>
                    <a:pt x="2245" y="89814"/>
                  </a:lnTo>
                  <a:lnTo>
                    <a:pt x="1585" y="84886"/>
                  </a:lnTo>
                  <a:lnTo>
                    <a:pt x="1496" y="81559"/>
                  </a:lnTo>
                  <a:lnTo>
                    <a:pt x="1178" y="78282"/>
                  </a:lnTo>
                  <a:lnTo>
                    <a:pt x="420" y="71337"/>
                  </a:lnTo>
                  <a:lnTo>
                    <a:pt x="0" y="58676"/>
                  </a:lnTo>
                  <a:lnTo>
                    <a:pt x="455" y="45465"/>
                  </a:lnTo>
                  <a:lnTo>
                    <a:pt x="1451" y="37728"/>
                  </a:lnTo>
                  <a:lnTo>
                    <a:pt x="3828" y="24949"/>
                  </a:lnTo>
                  <a:lnTo>
                    <a:pt x="6144" y="16899"/>
                  </a:lnTo>
                  <a:lnTo>
                    <a:pt x="5433" y="19697"/>
                  </a:lnTo>
                  <a:lnTo>
                    <a:pt x="4722" y="22872"/>
                  </a:lnTo>
                  <a:lnTo>
                    <a:pt x="4049" y="26123"/>
                  </a:lnTo>
                  <a:lnTo>
                    <a:pt x="3134" y="29248"/>
                  </a:lnTo>
                  <a:lnTo>
                    <a:pt x="2537" y="32499"/>
                  </a:lnTo>
                  <a:lnTo>
                    <a:pt x="2385" y="35813"/>
                  </a:lnTo>
                  <a:lnTo>
                    <a:pt x="2893" y="32537"/>
                  </a:lnTo>
                  <a:lnTo>
                    <a:pt x="4074" y="29463"/>
                  </a:lnTo>
                  <a:lnTo>
                    <a:pt x="5166" y="26339"/>
                  </a:lnTo>
                  <a:lnTo>
                    <a:pt x="6246" y="23291"/>
                  </a:lnTo>
                  <a:lnTo>
                    <a:pt x="5649" y="26492"/>
                  </a:lnTo>
                  <a:lnTo>
                    <a:pt x="4976" y="29743"/>
                  </a:lnTo>
                  <a:lnTo>
                    <a:pt x="4341" y="33261"/>
                  </a:lnTo>
                  <a:lnTo>
                    <a:pt x="3807" y="37033"/>
                  </a:lnTo>
                  <a:lnTo>
                    <a:pt x="3350" y="40855"/>
                  </a:lnTo>
                  <a:lnTo>
                    <a:pt x="2512" y="44843"/>
                  </a:lnTo>
                  <a:lnTo>
                    <a:pt x="2309" y="52958"/>
                  </a:lnTo>
                  <a:lnTo>
                    <a:pt x="1801" y="56972"/>
                  </a:lnTo>
                  <a:lnTo>
                    <a:pt x="1979" y="60845"/>
                  </a:lnTo>
                  <a:lnTo>
                    <a:pt x="2144" y="64668"/>
                  </a:lnTo>
                  <a:lnTo>
                    <a:pt x="2309" y="68313"/>
                  </a:lnTo>
                  <a:lnTo>
                    <a:pt x="2436" y="71564"/>
                  </a:lnTo>
                  <a:lnTo>
                    <a:pt x="3218" y="70543"/>
                  </a:lnTo>
                  <a:lnTo>
                    <a:pt x="2729" y="57376"/>
                  </a:lnTo>
                  <a:lnTo>
                    <a:pt x="3312" y="45329"/>
                  </a:lnTo>
                  <a:lnTo>
                    <a:pt x="5058" y="33355"/>
                  </a:lnTo>
                  <a:lnTo>
                    <a:pt x="8062" y="20408"/>
                  </a:lnTo>
                  <a:lnTo>
                    <a:pt x="11161" y="11290"/>
                  </a:lnTo>
                  <a:lnTo>
                    <a:pt x="13751" y="5384"/>
                  </a:lnTo>
                  <a:lnTo>
                    <a:pt x="15644" y="2705"/>
                  </a:lnTo>
                  <a:lnTo>
                    <a:pt x="17358" y="0"/>
                  </a:lnTo>
                  <a:lnTo>
                    <a:pt x="17752" y="203"/>
                  </a:lnTo>
                  <a:lnTo>
                    <a:pt x="16609" y="3124"/>
                  </a:lnTo>
                  <a:lnTo>
                    <a:pt x="15640" y="5671"/>
                  </a:lnTo>
                  <a:lnTo>
                    <a:pt x="11641" y="17365"/>
                  </a:lnTo>
                  <a:lnTo>
                    <a:pt x="8386" y="29829"/>
                  </a:lnTo>
                  <a:lnTo>
                    <a:pt x="6373" y="42837"/>
                  </a:lnTo>
                  <a:lnTo>
                    <a:pt x="6059" y="46011"/>
                  </a:lnTo>
                  <a:lnTo>
                    <a:pt x="5485" y="59052"/>
                  </a:lnTo>
                  <a:lnTo>
                    <a:pt x="6019" y="71772"/>
                  </a:lnTo>
                  <a:lnTo>
                    <a:pt x="6716" y="77508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" name="object 39"/>
            <p:cNvSpPr/>
            <p:nvPr/>
          </p:nvSpPr>
          <p:spPr>
            <a:xfrm>
              <a:off x="10217438" y="7189470"/>
              <a:ext cx="253" cy="115"/>
            </a:xfrm>
            <a:custGeom>
              <a:avLst/>
              <a:gdLst/>
              <a:ahLst/>
              <a:cxnLst/>
              <a:rect l="l" t="t" r="r" b="b"/>
              <a:pathLst>
                <a:path w="253" h="115">
                  <a:moveTo>
                    <a:pt x="253" y="115"/>
                  </a:moveTo>
                  <a:lnTo>
                    <a:pt x="0" y="0"/>
                  </a:lnTo>
                  <a:lnTo>
                    <a:pt x="253" y="11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" name="object 40"/>
            <p:cNvSpPr/>
            <p:nvPr/>
          </p:nvSpPr>
          <p:spPr>
            <a:xfrm>
              <a:off x="10218356" y="7189897"/>
              <a:ext cx="4331" cy="2255"/>
            </a:xfrm>
            <a:custGeom>
              <a:avLst/>
              <a:gdLst/>
              <a:ahLst/>
              <a:cxnLst/>
              <a:rect l="l" t="t" r="r" b="b"/>
              <a:pathLst>
                <a:path w="4331" h="2255">
                  <a:moveTo>
                    <a:pt x="4331" y="2255"/>
                  </a:moveTo>
                  <a:lnTo>
                    <a:pt x="1921" y="897"/>
                  </a:lnTo>
                  <a:lnTo>
                    <a:pt x="0" y="0"/>
                  </a:lnTo>
                  <a:lnTo>
                    <a:pt x="4331" y="225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" name="object 41"/>
            <p:cNvSpPr/>
            <p:nvPr/>
          </p:nvSpPr>
          <p:spPr>
            <a:xfrm>
              <a:off x="10217691" y="7189586"/>
              <a:ext cx="664" cy="310"/>
            </a:xfrm>
            <a:custGeom>
              <a:avLst/>
              <a:gdLst/>
              <a:ahLst/>
              <a:cxnLst/>
              <a:rect l="l" t="t" r="r" b="b"/>
              <a:pathLst>
                <a:path w="664" h="310">
                  <a:moveTo>
                    <a:pt x="664" y="310"/>
                  </a:moveTo>
                  <a:lnTo>
                    <a:pt x="0" y="0"/>
                  </a:lnTo>
                  <a:lnTo>
                    <a:pt x="664" y="31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" name="object 42"/>
            <p:cNvSpPr/>
            <p:nvPr/>
          </p:nvSpPr>
          <p:spPr>
            <a:xfrm>
              <a:off x="10147195" y="6903572"/>
              <a:ext cx="287108" cy="302365"/>
            </a:xfrm>
            <a:custGeom>
              <a:avLst/>
              <a:gdLst/>
              <a:ahLst/>
              <a:cxnLst/>
              <a:rect l="l" t="t" r="r" b="b"/>
              <a:pathLst>
                <a:path w="287108" h="302365">
                  <a:moveTo>
                    <a:pt x="304" y="147490"/>
                  </a:moveTo>
                  <a:lnTo>
                    <a:pt x="127" y="151033"/>
                  </a:lnTo>
                  <a:lnTo>
                    <a:pt x="0" y="155351"/>
                  </a:lnTo>
                  <a:lnTo>
                    <a:pt x="304" y="160089"/>
                  </a:lnTo>
                  <a:lnTo>
                    <a:pt x="520" y="164775"/>
                  </a:lnTo>
                  <a:lnTo>
                    <a:pt x="927" y="169067"/>
                  </a:lnTo>
                  <a:lnTo>
                    <a:pt x="1447" y="172573"/>
                  </a:lnTo>
                  <a:lnTo>
                    <a:pt x="1485" y="178973"/>
                  </a:lnTo>
                  <a:lnTo>
                    <a:pt x="4128" y="212079"/>
                  </a:lnTo>
                  <a:lnTo>
                    <a:pt x="9266" y="223101"/>
                  </a:lnTo>
                  <a:lnTo>
                    <a:pt x="12217" y="228529"/>
                  </a:lnTo>
                  <a:lnTo>
                    <a:pt x="15163" y="234536"/>
                  </a:lnTo>
                  <a:lnTo>
                    <a:pt x="18999" y="239540"/>
                  </a:lnTo>
                  <a:lnTo>
                    <a:pt x="22072" y="244620"/>
                  </a:lnTo>
                  <a:lnTo>
                    <a:pt x="25450" y="249458"/>
                  </a:lnTo>
                  <a:lnTo>
                    <a:pt x="28956" y="253700"/>
                  </a:lnTo>
                  <a:lnTo>
                    <a:pt x="31940" y="257891"/>
                  </a:lnTo>
                  <a:lnTo>
                    <a:pt x="38673" y="264617"/>
                  </a:lnTo>
                  <a:lnTo>
                    <a:pt x="51056" y="274532"/>
                  </a:lnTo>
                  <a:lnTo>
                    <a:pt x="53644" y="276395"/>
                  </a:lnTo>
                  <a:lnTo>
                    <a:pt x="56222" y="278110"/>
                  </a:lnTo>
                  <a:lnTo>
                    <a:pt x="58915" y="279672"/>
                  </a:lnTo>
                  <a:lnTo>
                    <a:pt x="61582" y="281259"/>
                  </a:lnTo>
                  <a:lnTo>
                    <a:pt x="64312" y="282847"/>
                  </a:lnTo>
                  <a:lnTo>
                    <a:pt x="65667" y="283637"/>
                  </a:lnTo>
                  <a:lnTo>
                    <a:pt x="64262" y="282732"/>
                  </a:lnTo>
                  <a:lnTo>
                    <a:pt x="71064" y="286275"/>
                  </a:lnTo>
                  <a:lnTo>
                    <a:pt x="72618" y="286987"/>
                  </a:lnTo>
                  <a:lnTo>
                    <a:pt x="73081" y="287222"/>
                  </a:lnTo>
                  <a:lnTo>
                    <a:pt x="75492" y="288580"/>
                  </a:lnTo>
                  <a:lnTo>
                    <a:pt x="77085" y="289258"/>
                  </a:lnTo>
                  <a:lnTo>
                    <a:pt x="73393" y="287368"/>
                  </a:lnTo>
                  <a:lnTo>
                    <a:pt x="76517" y="288701"/>
                  </a:lnTo>
                  <a:lnTo>
                    <a:pt x="78557" y="289883"/>
                  </a:lnTo>
                  <a:lnTo>
                    <a:pt x="79139" y="290131"/>
                  </a:lnTo>
                  <a:lnTo>
                    <a:pt x="82765" y="291457"/>
                  </a:lnTo>
                  <a:lnTo>
                    <a:pt x="80783" y="290830"/>
                  </a:lnTo>
                  <a:lnTo>
                    <a:pt x="87217" y="293565"/>
                  </a:lnTo>
                  <a:lnTo>
                    <a:pt x="99407" y="297447"/>
                  </a:lnTo>
                  <a:lnTo>
                    <a:pt x="117367" y="300952"/>
                  </a:lnTo>
                  <a:lnTo>
                    <a:pt x="129974" y="302189"/>
                  </a:lnTo>
                  <a:lnTo>
                    <a:pt x="142670" y="302365"/>
                  </a:lnTo>
                  <a:lnTo>
                    <a:pt x="149034" y="302024"/>
                  </a:lnTo>
                  <a:lnTo>
                    <a:pt x="161650" y="300399"/>
                  </a:lnTo>
                  <a:lnTo>
                    <a:pt x="174099" y="297772"/>
                  </a:lnTo>
                  <a:lnTo>
                    <a:pt x="186324" y="294156"/>
                  </a:lnTo>
                  <a:lnTo>
                    <a:pt x="204061" y="286592"/>
                  </a:lnTo>
                  <a:lnTo>
                    <a:pt x="215159" y="280341"/>
                  </a:lnTo>
                  <a:lnTo>
                    <a:pt x="225735" y="273254"/>
                  </a:lnTo>
                  <a:lnTo>
                    <a:pt x="240413" y="260802"/>
                  </a:lnTo>
                  <a:lnTo>
                    <a:pt x="249207" y="251597"/>
                  </a:lnTo>
                  <a:lnTo>
                    <a:pt x="257262" y="241754"/>
                  </a:lnTo>
                  <a:lnTo>
                    <a:pt x="267554" y="225752"/>
                  </a:lnTo>
                  <a:lnTo>
                    <a:pt x="273313" y="214377"/>
                  </a:lnTo>
                  <a:lnTo>
                    <a:pt x="278151" y="202635"/>
                  </a:lnTo>
                  <a:lnTo>
                    <a:pt x="283267" y="184703"/>
                  </a:lnTo>
                  <a:lnTo>
                    <a:pt x="285542" y="172164"/>
                  </a:lnTo>
                  <a:lnTo>
                    <a:pt x="286855" y="159547"/>
                  </a:lnTo>
                  <a:lnTo>
                    <a:pt x="287108" y="154361"/>
                  </a:lnTo>
                  <a:lnTo>
                    <a:pt x="286730" y="141544"/>
                  </a:lnTo>
                  <a:lnTo>
                    <a:pt x="285469" y="128872"/>
                  </a:lnTo>
                  <a:lnTo>
                    <a:pt x="283244" y="116409"/>
                  </a:lnTo>
                  <a:lnTo>
                    <a:pt x="282244" y="112197"/>
                  </a:lnTo>
                  <a:lnTo>
                    <a:pt x="281597" y="108717"/>
                  </a:lnTo>
                  <a:lnTo>
                    <a:pt x="279958" y="103688"/>
                  </a:lnTo>
                  <a:lnTo>
                    <a:pt x="278549" y="98557"/>
                  </a:lnTo>
                  <a:lnTo>
                    <a:pt x="277063" y="93490"/>
                  </a:lnTo>
                  <a:lnTo>
                    <a:pt x="274828" y="88600"/>
                  </a:lnTo>
                  <a:lnTo>
                    <a:pt x="273583" y="85260"/>
                  </a:lnTo>
                  <a:lnTo>
                    <a:pt x="268006" y="74539"/>
                  </a:lnTo>
                  <a:lnTo>
                    <a:pt x="261305" y="64041"/>
                  </a:lnTo>
                  <a:lnTo>
                    <a:pt x="253547" y="53911"/>
                  </a:lnTo>
                  <a:lnTo>
                    <a:pt x="244798" y="44295"/>
                  </a:lnTo>
                  <a:lnTo>
                    <a:pt x="235124" y="35338"/>
                  </a:lnTo>
                  <a:lnTo>
                    <a:pt x="224591" y="27186"/>
                  </a:lnTo>
                  <a:lnTo>
                    <a:pt x="213264" y="19985"/>
                  </a:lnTo>
                  <a:lnTo>
                    <a:pt x="199711" y="13138"/>
                  </a:lnTo>
                  <a:lnTo>
                    <a:pt x="187814" y="8373"/>
                  </a:lnTo>
                  <a:lnTo>
                    <a:pt x="175675" y="4639"/>
                  </a:lnTo>
                  <a:lnTo>
                    <a:pt x="166585" y="2583"/>
                  </a:lnTo>
                  <a:lnTo>
                    <a:pt x="153636" y="768"/>
                  </a:lnTo>
                  <a:lnTo>
                    <a:pt x="140864" y="0"/>
                  </a:lnTo>
                  <a:lnTo>
                    <a:pt x="128412" y="216"/>
                  </a:lnTo>
                  <a:lnTo>
                    <a:pt x="121907" y="716"/>
                  </a:lnTo>
                  <a:lnTo>
                    <a:pt x="107609" y="3451"/>
                  </a:lnTo>
                  <a:lnTo>
                    <a:pt x="95568" y="7328"/>
                  </a:lnTo>
                  <a:lnTo>
                    <a:pt x="88163" y="10724"/>
                  </a:lnTo>
                  <a:lnTo>
                    <a:pt x="84251" y="12781"/>
                  </a:lnTo>
                  <a:lnTo>
                    <a:pt x="81153" y="14394"/>
                  </a:lnTo>
                  <a:lnTo>
                    <a:pt x="77266" y="17137"/>
                  </a:lnTo>
                  <a:lnTo>
                    <a:pt x="76136" y="17963"/>
                  </a:lnTo>
                  <a:lnTo>
                    <a:pt x="70205" y="21633"/>
                  </a:lnTo>
                  <a:lnTo>
                    <a:pt x="64947" y="26002"/>
                  </a:lnTo>
                  <a:lnTo>
                    <a:pt x="71424" y="23945"/>
                  </a:lnTo>
                  <a:lnTo>
                    <a:pt x="74549" y="22675"/>
                  </a:lnTo>
                  <a:lnTo>
                    <a:pt x="78663" y="20592"/>
                  </a:lnTo>
                  <a:lnTo>
                    <a:pt x="83375" y="18903"/>
                  </a:lnTo>
                  <a:lnTo>
                    <a:pt x="88201" y="17442"/>
                  </a:lnTo>
                  <a:lnTo>
                    <a:pt x="93205" y="15334"/>
                  </a:lnTo>
                  <a:lnTo>
                    <a:pt x="98158" y="14445"/>
                  </a:lnTo>
                  <a:lnTo>
                    <a:pt x="103060" y="13391"/>
                  </a:lnTo>
                  <a:lnTo>
                    <a:pt x="107480" y="12235"/>
                  </a:lnTo>
                  <a:lnTo>
                    <a:pt x="110871" y="12108"/>
                  </a:lnTo>
                  <a:lnTo>
                    <a:pt x="114198" y="11880"/>
                  </a:lnTo>
                  <a:lnTo>
                    <a:pt x="116420" y="12870"/>
                  </a:lnTo>
                  <a:lnTo>
                    <a:pt x="109829" y="13327"/>
                  </a:lnTo>
                  <a:lnTo>
                    <a:pt x="103466" y="15156"/>
                  </a:lnTo>
                  <a:lnTo>
                    <a:pt x="103682" y="16071"/>
                  </a:lnTo>
                  <a:lnTo>
                    <a:pt x="99148" y="18204"/>
                  </a:lnTo>
                  <a:lnTo>
                    <a:pt x="94132" y="20985"/>
                  </a:lnTo>
                  <a:lnTo>
                    <a:pt x="89141" y="23919"/>
                  </a:lnTo>
                  <a:lnTo>
                    <a:pt x="83426" y="26637"/>
                  </a:lnTo>
                  <a:lnTo>
                    <a:pt x="80632" y="28186"/>
                  </a:lnTo>
                  <a:lnTo>
                    <a:pt x="79298" y="29075"/>
                  </a:lnTo>
                  <a:lnTo>
                    <a:pt x="76174" y="30815"/>
                  </a:lnTo>
                  <a:lnTo>
                    <a:pt x="72263" y="33114"/>
                  </a:lnTo>
                  <a:lnTo>
                    <a:pt x="68605" y="35870"/>
                  </a:lnTo>
                  <a:lnTo>
                    <a:pt x="63906" y="38727"/>
                  </a:lnTo>
                  <a:lnTo>
                    <a:pt x="59728" y="42245"/>
                  </a:lnTo>
                  <a:lnTo>
                    <a:pt x="51104" y="49116"/>
                  </a:lnTo>
                  <a:lnTo>
                    <a:pt x="44005" y="57371"/>
                  </a:lnTo>
                  <a:lnTo>
                    <a:pt x="41986" y="59657"/>
                  </a:lnTo>
                  <a:lnTo>
                    <a:pt x="40547" y="62840"/>
                  </a:lnTo>
                  <a:lnTo>
                    <a:pt x="48106" y="58395"/>
                  </a:lnTo>
                  <a:lnTo>
                    <a:pt x="55689" y="53485"/>
                  </a:lnTo>
                  <a:lnTo>
                    <a:pt x="58851" y="51719"/>
                  </a:lnTo>
                  <a:lnTo>
                    <a:pt x="62217" y="49865"/>
                  </a:lnTo>
                  <a:lnTo>
                    <a:pt x="65646" y="47948"/>
                  </a:lnTo>
                  <a:lnTo>
                    <a:pt x="69265" y="46284"/>
                  </a:lnTo>
                  <a:lnTo>
                    <a:pt x="72948" y="44607"/>
                  </a:lnTo>
                  <a:lnTo>
                    <a:pt x="76542" y="42944"/>
                  </a:lnTo>
                  <a:lnTo>
                    <a:pt x="80200" y="41432"/>
                  </a:lnTo>
                  <a:lnTo>
                    <a:pt x="83959" y="40315"/>
                  </a:lnTo>
                  <a:lnTo>
                    <a:pt x="87287" y="39019"/>
                  </a:lnTo>
                  <a:lnTo>
                    <a:pt x="90652" y="37749"/>
                  </a:lnTo>
                  <a:lnTo>
                    <a:pt x="93954" y="37165"/>
                  </a:lnTo>
                  <a:lnTo>
                    <a:pt x="96672" y="36264"/>
                  </a:lnTo>
                  <a:lnTo>
                    <a:pt x="107759" y="33393"/>
                  </a:lnTo>
                  <a:lnTo>
                    <a:pt x="97294" y="38270"/>
                  </a:lnTo>
                  <a:lnTo>
                    <a:pt x="97764" y="39515"/>
                  </a:lnTo>
                  <a:lnTo>
                    <a:pt x="110104" y="36234"/>
                  </a:lnTo>
                  <a:lnTo>
                    <a:pt x="122154" y="34566"/>
                  </a:lnTo>
                  <a:lnTo>
                    <a:pt x="124993" y="34105"/>
                  </a:lnTo>
                  <a:lnTo>
                    <a:pt x="136410" y="34079"/>
                  </a:lnTo>
                  <a:lnTo>
                    <a:pt x="141084" y="34384"/>
                  </a:lnTo>
                  <a:lnTo>
                    <a:pt x="143675" y="34549"/>
                  </a:lnTo>
                  <a:lnTo>
                    <a:pt x="146291" y="34727"/>
                  </a:lnTo>
                  <a:lnTo>
                    <a:pt x="148958" y="35032"/>
                  </a:lnTo>
                  <a:lnTo>
                    <a:pt x="151663" y="35476"/>
                  </a:lnTo>
                  <a:lnTo>
                    <a:pt x="154368" y="35946"/>
                  </a:lnTo>
                  <a:lnTo>
                    <a:pt x="157149" y="36213"/>
                  </a:lnTo>
                  <a:lnTo>
                    <a:pt x="159791" y="36759"/>
                  </a:lnTo>
                  <a:lnTo>
                    <a:pt x="165036" y="38232"/>
                  </a:lnTo>
                  <a:lnTo>
                    <a:pt x="170141" y="39146"/>
                  </a:lnTo>
                  <a:lnTo>
                    <a:pt x="173977" y="40759"/>
                  </a:lnTo>
                  <a:lnTo>
                    <a:pt x="175298" y="41153"/>
                  </a:lnTo>
                  <a:lnTo>
                    <a:pt x="178587" y="42118"/>
                  </a:lnTo>
                  <a:lnTo>
                    <a:pt x="182333" y="43414"/>
                  </a:lnTo>
                  <a:lnTo>
                    <a:pt x="184899" y="44620"/>
                  </a:lnTo>
                  <a:lnTo>
                    <a:pt x="187642" y="45890"/>
                  </a:lnTo>
                  <a:lnTo>
                    <a:pt x="190842" y="47236"/>
                  </a:lnTo>
                  <a:lnTo>
                    <a:pt x="194271" y="49218"/>
                  </a:lnTo>
                  <a:lnTo>
                    <a:pt x="199009" y="52037"/>
                  </a:lnTo>
                  <a:lnTo>
                    <a:pt x="201752" y="52913"/>
                  </a:lnTo>
                  <a:lnTo>
                    <a:pt x="205028" y="55517"/>
                  </a:lnTo>
                  <a:lnTo>
                    <a:pt x="208356" y="57993"/>
                  </a:lnTo>
                  <a:lnTo>
                    <a:pt x="211797" y="60355"/>
                  </a:lnTo>
                  <a:lnTo>
                    <a:pt x="214680" y="63403"/>
                  </a:lnTo>
                  <a:lnTo>
                    <a:pt x="216357" y="65740"/>
                  </a:lnTo>
                  <a:lnTo>
                    <a:pt x="220916" y="68915"/>
                  </a:lnTo>
                  <a:lnTo>
                    <a:pt x="224396" y="73271"/>
                  </a:lnTo>
                  <a:lnTo>
                    <a:pt x="228117" y="77373"/>
                  </a:lnTo>
                  <a:lnTo>
                    <a:pt x="231368" y="81831"/>
                  </a:lnTo>
                  <a:lnTo>
                    <a:pt x="234759" y="86200"/>
                  </a:lnTo>
                  <a:lnTo>
                    <a:pt x="237782" y="90785"/>
                  </a:lnTo>
                  <a:lnTo>
                    <a:pt x="238429" y="93617"/>
                  </a:lnTo>
                  <a:lnTo>
                    <a:pt x="240868" y="97757"/>
                  </a:lnTo>
                  <a:lnTo>
                    <a:pt x="242189" y="100932"/>
                  </a:lnTo>
                  <a:lnTo>
                    <a:pt x="241249" y="101376"/>
                  </a:lnTo>
                  <a:lnTo>
                    <a:pt x="242163" y="103955"/>
                  </a:lnTo>
                  <a:lnTo>
                    <a:pt x="244144" y="107511"/>
                  </a:lnTo>
                  <a:lnTo>
                    <a:pt x="245414" y="110686"/>
                  </a:lnTo>
                  <a:lnTo>
                    <a:pt x="246557" y="113886"/>
                  </a:lnTo>
                  <a:lnTo>
                    <a:pt x="247459" y="116439"/>
                  </a:lnTo>
                  <a:lnTo>
                    <a:pt x="249199" y="120084"/>
                  </a:lnTo>
                  <a:lnTo>
                    <a:pt x="250113" y="123881"/>
                  </a:lnTo>
                  <a:lnTo>
                    <a:pt x="251294" y="128808"/>
                  </a:lnTo>
                  <a:lnTo>
                    <a:pt x="251853" y="131171"/>
                  </a:lnTo>
                  <a:lnTo>
                    <a:pt x="252349" y="135984"/>
                  </a:lnTo>
                  <a:lnTo>
                    <a:pt x="253352" y="140492"/>
                  </a:lnTo>
                  <a:lnTo>
                    <a:pt x="253428" y="149357"/>
                  </a:lnTo>
                  <a:lnTo>
                    <a:pt x="253885" y="153612"/>
                  </a:lnTo>
                  <a:lnTo>
                    <a:pt x="253352" y="157764"/>
                  </a:lnTo>
                  <a:lnTo>
                    <a:pt x="253047" y="161879"/>
                  </a:lnTo>
                  <a:lnTo>
                    <a:pt x="252806" y="165969"/>
                  </a:lnTo>
                  <a:lnTo>
                    <a:pt x="251955" y="169969"/>
                  </a:lnTo>
                  <a:lnTo>
                    <a:pt x="251231" y="175341"/>
                  </a:lnTo>
                  <a:lnTo>
                    <a:pt x="249567" y="180650"/>
                  </a:lnTo>
                  <a:lnTo>
                    <a:pt x="248119" y="186162"/>
                  </a:lnTo>
                  <a:lnTo>
                    <a:pt x="247269" y="188841"/>
                  </a:lnTo>
                  <a:lnTo>
                    <a:pt x="246100" y="191521"/>
                  </a:lnTo>
                  <a:lnTo>
                    <a:pt x="245135" y="194277"/>
                  </a:lnTo>
                  <a:lnTo>
                    <a:pt x="244271" y="197020"/>
                  </a:lnTo>
                  <a:lnTo>
                    <a:pt x="242925" y="199649"/>
                  </a:lnTo>
                  <a:lnTo>
                    <a:pt x="241642" y="202303"/>
                  </a:lnTo>
                  <a:lnTo>
                    <a:pt x="239331" y="207739"/>
                  </a:lnTo>
                  <a:lnTo>
                    <a:pt x="235966" y="212781"/>
                  </a:lnTo>
                  <a:lnTo>
                    <a:pt x="232879" y="218013"/>
                  </a:lnTo>
                  <a:lnTo>
                    <a:pt x="229260" y="222928"/>
                  </a:lnTo>
                  <a:lnTo>
                    <a:pt x="227444" y="225379"/>
                  </a:lnTo>
                  <a:lnTo>
                    <a:pt x="225729" y="227957"/>
                  </a:lnTo>
                  <a:lnTo>
                    <a:pt x="221386" y="232402"/>
                  </a:lnTo>
                  <a:lnTo>
                    <a:pt x="212341" y="241345"/>
                  </a:lnTo>
                  <a:lnTo>
                    <a:pt x="202430" y="249404"/>
                  </a:lnTo>
                  <a:lnTo>
                    <a:pt x="192227" y="255808"/>
                  </a:lnTo>
                  <a:lnTo>
                    <a:pt x="180718" y="261511"/>
                  </a:lnTo>
                  <a:lnTo>
                    <a:pt x="168766" y="265964"/>
                  </a:lnTo>
                  <a:lnTo>
                    <a:pt x="157632" y="268915"/>
                  </a:lnTo>
                  <a:lnTo>
                    <a:pt x="152311" y="269651"/>
                  </a:lnTo>
                  <a:lnTo>
                    <a:pt x="146977" y="271315"/>
                  </a:lnTo>
                  <a:lnTo>
                    <a:pt x="152488" y="271391"/>
                  </a:lnTo>
                  <a:lnTo>
                    <a:pt x="147091" y="272433"/>
                  </a:lnTo>
                  <a:lnTo>
                    <a:pt x="141554" y="272255"/>
                  </a:lnTo>
                  <a:lnTo>
                    <a:pt x="136093" y="272661"/>
                  </a:lnTo>
                  <a:lnTo>
                    <a:pt x="130594" y="272357"/>
                  </a:lnTo>
                  <a:lnTo>
                    <a:pt x="127800" y="272903"/>
                  </a:lnTo>
                  <a:lnTo>
                    <a:pt x="124980" y="273550"/>
                  </a:lnTo>
                  <a:lnTo>
                    <a:pt x="119494" y="272661"/>
                  </a:lnTo>
                  <a:lnTo>
                    <a:pt x="106820" y="270577"/>
                  </a:lnTo>
                  <a:lnTo>
                    <a:pt x="94483" y="267008"/>
                  </a:lnTo>
                  <a:lnTo>
                    <a:pt x="82606" y="262063"/>
                  </a:lnTo>
                  <a:lnTo>
                    <a:pt x="71311" y="255852"/>
                  </a:lnTo>
                  <a:lnTo>
                    <a:pt x="60720" y="248482"/>
                  </a:lnTo>
                  <a:lnTo>
                    <a:pt x="58762" y="246931"/>
                  </a:lnTo>
                  <a:lnTo>
                    <a:pt x="54660" y="243108"/>
                  </a:lnTo>
                  <a:lnTo>
                    <a:pt x="50228" y="239667"/>
                  </a:lnTo>
                  <a:lnTo>
                    <a:pt x="46659" y="235298"/>
                  </a:lnTo>
                  <a:lnTo>
                    <a:pt x="42773" y="231234"/>
                  </a:lnTo>
                  <a:lnTo>
                    <a:pt x="41135" y="228948"/>
                  </a:lnTo>
                  <a:lnTo>
                    <a:pt x="36868" y="232352"/>
                  </a:lnTo>
                  <a:lnTo>
                    <a:pt x="37630" y="233431"/>
                  </a:lnTo>
                  <a:lnTo>
                    <a:pt x="39662" y="235717"/>
                  </a:lnTo>
                  <a:lnTo>
                    <a:pt x="42633" y="238943"/>
                  </a:lnTo>
                  <a:lnTo>
                    <a:pt x="46416" y="245348"/>
                  </a:lnTo>
                  <a:lnTo>
                    <a:pt x="56089" y="254335"/>
                  </a:lnTo>
                  <a:lnTo>
                    <a:pt x="66907" y="262334"/>
                  </a:lnTo>
                  <a:lnTo>
                    <a:pt x="78008" y="268808"/>
                  </a:lnTo>
                  <a:lnTo>
                    <a:pt x="89061" y="274063"/>
                  </a:lnTo>
                  <a:lnTo>
                    <a:pt x="88963" y="275405"/>
                  </a:lnTo>
                  <a:lnTo>
                    <a:pt x="91821" y="276395"/>
                  </a:lnTo>
                  <a:lnTo>
                    <a:pt x="94665" y="277424"/>
                  </a:lnTo>
                  <a:lnTo>
                    <a:pt x="97497" y="278414"/>
                  </a:lnTo>
                  <a:lnTo>
                    <a:pt x="100368" y="279253"/>
                  </a:lnTo>
                  <a:lnTo>
                    <a:pt x="103136" y="280573"/>
                  </a:lnTo>
                  <a:lnTo>
                    <a:pt x="101066" y="280993"/>
                  </a:lnTo>
                  <a:lnTo>
                    <a:pt x="96202" y="279723"/>
                  </a:lnTo>
                  <a:lnTo>
                    <a:pt x="93738" y="279075"/>
                  </a:lnTo>
                  <a:lnTo>
                    <a:pt x="90563" y="278135"/>
                  </a:lnTo>
                  <a:lnTo>
                    <a:pt x="86842" y="276941"/>
                  </a:lnTo>
                  <a:lnTo>
                    <a:pt x="83210" y="275557"/>
                  </a:lnTo>
                  <a:lnTo>
                    <a:pt x="79159" y="273703"/>
                  </a:lnTo>
                  <a:lnTo>
                    <a:pt x="74739" y="271760"/>
                  </a:lnTo>
                  <a:lnTo>
                    <a:pt x="70561" y="269461"/>
                  </a:lnTo>
                  <a:lnTo>
                    <a:pt x="66040" y="266972"/>
                  </a:lnTo>
                  <a:lnTo>
                    <a:pt x="61633" y="264127"/>
                  </a:lnTo>
                  <a:lnTo>
                    <a:pt x="57365" y="261041"/>
                  </a:lnTo>
                  <a:lnTo>
                    <a:pt x="55219" y="259479"/>
                  </a:lnTo>
                  <a:lnTo>
                    <a:pt x="52006" y="257155"/>
                  </a:lnTo>
                  <a:lnTo>
                    <a:pt x="49072" y="254526"/>
                  </a:lnTo>
                  <a:lnTo>
                    <a:pt x="45148" y="251046"/>
                  </a:lnTo>
                  <a:lnTo>
                    <a:pt x="41211" y="247731"/>
                  </a:lnTo>
                  <a:lnTo>
                    <a:pt x="38125" y="244086"/>
                  </a:lnTo>
                  <a:lnTo>
                    <a:pt x="34874" y="240556"/>
                  </a:lnTo>
                  <a:lnTo>
                    <a:pt x="31838" y="237330"/>
                  </a:lnTo>
                  <a:lnTo>
                    <a:pt x="29629" y="234130"/>
                  </a:lnTo>
                  <a:lnTo>
                    <a:pt x="29451" y="236758"/>
                  </a:lnTo>
                  <a:lnTo>
                    <a:pt x="32092" y="240111"/>
                  </a:lnTo>
                  <a:lnTo>
                    <a:pt x="36271" y="244747"/>
                  </a:lnTo>
                  <a:lnTo>
                    <a:pt x="35636" y="245344"/>
                  </a:lnTo>
                  <a:lnTo>
                    <a:pt x="27176" y="235113"/>
                  </a:lnTo>
                  <a:lnTo>
                    <a:pt x="19956" y="224464"/>
                  </a:lnTo>
                  <a:lnTo>
                    <a:pt x="13909" y="213417"/>
                  </a:lnTo>
                  <a:lnTo>
                    <a:pt x="8970" y="201996"/>
                  </a:lnTo>
                  <a:lnTo>
                    <a:pt x="4552" y="188145"/>
                  </a:lnTo>
                  <a:lnTo>
                    <a:pt x="1959" y="175931"/>
                  </a:lnTo>
                  <a:lnTo>
                    <a:pt x="490" y="163267"/>
                  </a:lnTo>
                  <a:lnTo>
                    <a:pt x="213" y="150133"/>
                  </a:lnTo>
                  <a:lnTo>
                    <a:pt x="304" y="14749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" name="object 43"/>
            <p:cNvSpPr/>
            <p:nvPr/>
          </p:nvSpPr>
          <p:spPr>
            <a:xfrm>
              <a:off x="10159666" y="6973693"/>
              <a:ext cx="35680" cy="175227"/>
            </a:xfrm>
            <a:custGeom>
              <a:avLst/>
              <a:gdLst/>
              <a:ahLst/>
              <a:cxnLst/>
              <a:rect l="l" t="t" r="r" b="b"/>
              <a:pathLst>
                <a:path w="35680" h="175227">
                  <a:moveTo>
                    <a:pt x="2325" y="83643"/>
                  </a:moveTo>
                  <a:lnTo>
                    <a:pt x="2947" y="78067"/>
                  </a:lnTo>
                  <a:lnTo>
                    <a:pt x="3125" y="72454"/>
                  </a:lnTo>
                  <a:lnTo>
                    <a:pt x="4306" y="64148"/>
                  </a:lnTo>
                  <a:lnTo>
                    <a:pt x="4585" y="61367"/>
                  </a:lnTo>
                  <a:lnTo>
                    <a:pt x="5220" y="58636"/>
                  </a:lnTo>
                  <a:lnTo>
                    <a:pt x="5931" y="55944"/>
                  </a:lnTo>
                  <a:lnTo>
                    <a:pt x="9443" y="43586"/>
                  </a:lnTo>
                  <a:lnTo>
                    <a:pt x="14300" y="31730"/>
                  </a:lnTo>
                  <a:lnTo>
                    <a:pt x="20387" y="20444"/>
                  </a:lnTo>
                  <a:lnTo>
                    <a:pt x="27591" y="9797"/>
                  </a:lnTo>
                  <a:lnTo>
                    <a:pt x="35680" y="0"/>
                  </a:lnTo>
                  <a:lnTo>
                    <a:pt x="28768" y="7522"/>
                  </a:lnTo>
                  <a:lnTo>
                    <a:pt x="21156" y="17334"/>
                  </a:lnTo>
                  <a:lnTo>
                    <a:pt x="18339" y="21806"/>
                  </a:lnTo>
                  <a:lnTo>
                    <a:pt x="12425" y="32552"/>
                  </a:lnTo>
                  <a:lnTo>
                    <a:pt x="7751" y="44520"/>
                  </a:lnTo>
                  <a:lnTo>
                    <a:pt x="5995" y="50153"/>
                  </a:lnTo>
                  <a:lnTo>
                    <a:pt x="4763" y="49810"/>
                  </a:lnTo>
                  <a:lnTo>
                    <a:pt x="3417" y="55372"/>
                  </a:lnTo>
                  <a:lnTo>
                    <a:pt x="1031" y="67822"/>
                  </a:lnTo>
                  <a:lnTo>
                    <a:pt x="0" y="80664"/>
                  </a:lnTo>
                  <a:lnTo>
                    <a:pt x="272" y="93448"/>
                  </a:lnTo>
                  <a:lnTo>
                    <a:pt x="1798" y="105721"/>
                  </a:lnTo>
                  <a:lnTo>
                    <a:pt x="5737" y="121812"/>
                  </a:lnTo>
                  <a:lnTo>
                    <a:pt x="10213" y="134110"/>
                  </a:lnTo>
                  <a:lnTo>
                    <a:pt x="14254" y="143624"/>
                  </a:lnTo>
                  <a:lnTo>
                    <a:pt x="15888" y="146952"/>
                  </a:lnTo>
                  <a:lnTo>
                    <a:pt x="16866" y="149746"/>
                  </a:lnTo>
                  <a:lnTo>
                    <a:pt x="18924" y="153594"/>
                  </a:lnTo>
                  <a:lnTo>
                    <a:pt x="21425" y="157607"/>
                  </a:lnTo>
                  <a:lnTo>
                    <a:pt x="23153" y="160173"/>
                  </a:lnTo>
                  <a:lnTo>
                    <a:pt x="24309" y="162110"/>
                  </a:lnTo>
                  <a:lnTo>
                    <a:pt x="24753" y="162852"/>
                  </a:lnTo>
                  <a:lnTo>
                    <a:pt x="25331" y="165704"/>
                  </a:lnTo>
                  <a:lnTo>
                    <a:pt x="33946" y="175227"/>
                  </a:lnTo>
                  <a:lnTo>
                    <a:pt x="30163" y="168821"/>
                  </a:lnTo>
                  <a:lnTo>
                    <a:pt x="26074" y="164605"/>
                  </a:lnTo>
                  <a:lnTo>
                    <a:pt x="25159" y="163310"/>
                  </a:lnTo>
                  <a:lnTo>
                    <a:pt x="24397" y="162230"/>
                  </a:lnTo>
                  <a:lnTo>
                    <a:pt x="28664" y="158827"/>
                  </a:lnTo>
                  <a:lnTo>
                    <a:pt x="23673" y="152083"/>
                  </a:lnTo>
                  <a:lnTo>
                    <a:pt x="17082" y="141191"/>
                  </a:lnTo>
                  <a:lnTo>
                    <a:pt x="11556" y="129714"/>
                  </a:lnTo>
                  <a:lnTo>
                    <a:pt x="8852" y="122124"/>
                  </a:lnTo>
                  <a:lnTo>
                    <a:pt x="7455" y="118174"/>
                  </a:lnTo>
                  <a:lnTo>
                    <a:pt x="6516" y="114110"/>
                  </a:lnTo>
                  <a:lnTo>
                    <a:pt x="5906" y="111354"/>
                  </a:lnTo>
                  <a:lnTo>
                    <a:pt x="5081" y="108649"/>
                  </a:lnTo>
                  <a:lnTo>
                    <a:pt x="4598" y="105918"/>
                  </a:lnTo>
                  <a:lnTo>
                    <a:pt x="3874" y="100394"/>
                  </a:lnTo>
                  <a:lnTo>
                    <a:pt x="2833" y="94831"/>
                  </a:lnTo>
                  <a:lnTo>
                    <a:pt x="2833" y="89256"/>
                  </a:lnTo>
                  <a:lnTo>
                    <a:pt x="2325" y="8364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" name="object 44"/>
            <p:cNvSpPr/>
            <p:nvPr/>
          </p:nvSpPr>
          <p:spPr>
            <a:xfrm>
              <a:off x="10220589" y="7190940"/>
              <a:ext cx="5325" cy="2609"/>
            </a:xfrm>
            <a:custGeom>
              <a:avLst/>
              <a:gdLst/>
              <a:ahLst/>
              <a:cxnLst/>
              <a:rect l="l" t="t" r="r" b="b"/>
              <a:pathLst>
                <a:path w="5325" h="2609">
                  <a:moveTo>
                    <a:pt x="3692" y="1889"/>
                  </a:moveTo>
                  <a:lnTo>
                    <a:pt x="4546" y="2324"/>
                  </a:lnTo>
                  <a:lnTo>
                    <a:pt x="5325" y="2609"/>
                  </a:lnTo>
                  <a:lnTo>
                    <a:pt x="5164" y="2515"/>
                  </a:lnTo>
                  <a:lnTo>
                    <a:pt x="3124" y="1333"/>
                  </a:lnTo>
                  <a:lnTo>
                    <a:pt x="0" y="0"/>
                  </a:lnTo>
                  <a:lnTo>
                    <a:pt x="3692" y="1889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" name="object 45"/>
            <p:cNvSpPr/>
            <p:nvPr/>
          </p:nvSpPr>
          <p:spPr>
            <a:xfrm>
              <a:off x="10225915" y="7193549"/>
              <a:ext cx="2064" cy="852"/>
            </a:xfrm>
            <a:custGeom>
              <a:avLst/>
              <a:gdLst/>
              <a:ahLst/>
              <a:cxnLst/>
              <a:rect l="l" t="t" r="r" b="b"/>
              <a:pathLst>
                <a:path w="2064" h="852">
                  <a:moveTo>
                    <a:pt x="420" y="153"/>
                  </a:moveTo>
                  <a:lnTo>
                    <a:pt x="0" y="0"/>
                  </a:lnTo>
                  <a:lnTo>
                    <a:pt x="757" y="438"/>
                  </a:lnTo>
                  <a:lnTo>
                    <a:pt x="2064" y="852"/>
                  </a:lnTo>
                  <a:lnTo>
                    <a:pt x="420" y="15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" name="object 46"/>
            <p:cNvSpPr/>
            <p:nvPr/>
          </p:nvSpPr>
          <p:spPr>
            <a:xfrm>
              <a:off x="10177828" y="7128824"/>
              <a:ext cx="7169" cy="10573"/>
            </a:xfrm>
            <a:custGeom>
              <a:avLst/>
              <a:gdLst/>
              <a:ahLst/>
              <a:cxnLst/>
              <a:rect l="l" t="t" r="r" b="b"/>
              <a:pathLst>
                <a:path w="7169" h="10573">
                  <a:moveTo>
                    <a:pt x="7169" y="10573"/>
                  </a:moveTo>
                  <a:lnTo>
                    <a:pt x="6591" y="7721"/>
                  </a:lnTo>
                  <a:lnTo>
                    <a:pt x="6147" y="6978"/>
                  </a:lnTo>
                  <a:lnTo>
                    <a:pt x="1054" y="0"/>
                  </a:lnTo>
                  <a:lnTo>
                    <a:pt x="0" y="749"/>
                  </a:lnTo>
                  <a:lnTo>
                    <a:pt x="7169" y="1057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" name="object 47"/>
            <p:cNvSpPr/>
            <p:nvPr/>
          </p:nvSpPr>
          <p:spPr>
            <a:xfrm>
              <a:off x="10212863" y="7187209"/>
              <a:ext cx="4574" cy="2261"/>
            </a:xfrm>
            <a:custGeom>
              <a:avLst/>
              <a:gdLst/>
              <a:ahLst/>
              <a:cxnLst/>
              <a:rect l="l" t="t" r="r" b="b"/>
              <a:pathLst>
                <a:path w="4574" h="2261">
                  <a:moveTo>
                    <a:pt x="1324" y="772"/>
                  </a:moveTo>
                  <a:lnTo>
                    <a:pt x="0" y="0"/>
                  </a:lnTo>
                  <a:lnTo>
                    <a:pt x="1476" y="949"/>
                  </a:lnTo>
                  <a:lnTo>
                    <a:pt x="4574" y="2261"/>
                  </a:lnTo>
                  <a:lnTo>
                    <a:pt x="1324" y="772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" name="object 48"/>
            <p:cNvSpPr/>
            <p:nvPr/>
          </p:nvSpPr>
          <p:spPr>
            <a:xfrm>
              <a:off x="10082080" y="6933803"/>
              <a:ext cx="6007" cy="5980"/>
            </a:xfrm>
            <a:custGeom>
              <a:avLst/>
              <a:gdLst/>
              <a:ahLst/>
              <a:cxnLst/>
              <a:rect l="l" t="t" r="r" b="b"/>
              <a:pathLst>
                <a:path w="6007" h="5980">
                  <a:moveTo>
                    <a:pt x="4405" y="0"/>
                  </a:moveTo>
                  <a:lnTo>
                    <a:pt x="1435" y="278"/>
                  </a:lnTo>
                  <a:lnTo>
                    <a:pt x="916" y="334"/>
                  </a:lnTo>
                  <a:lnTo>
                    <a:pt x="0" y="507"/>
                  </a:lnTo>
                  <a:lnTo>
                    <a:pt x="444" y="5980"/>
                  </a:lnTo>
                  <a:lnTo>
                    <a:pt x="3225" y="5396"/>
                  </a:lnTo>
                  <a:lnTo>
                    <a:pt x="6007" y="5447"/>
                  </a:lnTo>
                  <a:lnTo>
                    <a:pt x="5841" y="37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" name="object 49"/>
            <p:cNvSpPr/>
            <p:nvPr/>
          </p:nvSpPr>
          <p:spPr>
            <a:xfrm>
              <a:off x="9943113" y="6914511"/>
              <a:ext cx="294821" cy="299836"/>
            </a:xfrm>
            <a:custGeom>
              <a:avLst/>
              <a:gdLst/>
              <a:ahLst/>
              <a:cxnLst/>
              <a:rect l="l" t="t" r="r" b="b"/>
              <a:pathLst>
                <a:path w="294821" h="299836">
                  <a:moveTo>
                    <a:pt x="55461" y="263881"/>
                  </a:moveTo>
                  <a:lnTo>
                    <a:pt x="59477" y="267144"/>
                  </a:lnTo>
                  <a:lnTo>
                    <a:pt x="70020" y="274437"/>
                  </a:lnTo>
                  <a:lnTo>
                    <a:pt x="80979" y="280932"/>
                  </a:lnTo>
                  <a:lnTo>
                    <a:pt x="92348" y="286519"/>
                  </a:lnTo>
                  <a:lnTo>
                    <a:pt x="96358" y="288213"/>
                  </a:lnTo>
                  <a:lnTo>
                    <a:pt x="99533" y="289725"/>
                  </a:lnTo>
                  <a:lnTo>
                    <a:pt x="104562" y="291388"/>
                  </a:lnTo>
                  <a:lnTo>
                    <a:pt x="109503" y="293319"/>
                  </a:lnTo>
                  <a:lnTo>
                    <a:pt x="114494" y="295135"/>
                  </a:lnTo>
                  <a:lnTo>
                    <a:pt x="119726" y="296202"/>
                  </a:lnTo>
                  <a:lnTo>
                    <a:pt x="123168" y="297192"/>
                  </a:lnTo>
                  <a:lnTo>
                    <a:pt x="134847" y="299009"/>
                  </a:lnTo>
                  <a:lnTo>
                    <a:pt x="146989" y="299836"/>
                  </a:lnTo>
                  <a:lnTo>
                    <a:pt x="159450" y="299641"/>
                  </a:lnTo>
                  <a:lnTo>
                    <a:pt x="172086" y="298395"/>
                  </a:lnTo>
                  <a:lnTo>
                    <a:pt x="184753" y="296065"/>
                  </a:lnTo>
                  <a:lnTo>
                    <a:pt x="197306" y="292622"/>
                  </a:lnTo>
                  <a:lnTo>
                    <a:pt x="209601" y="288034"/>
                  </a:lnTo>
                  <a:lnTo>
                    <a:pt x="225045" y="280333"/>
                  </a:lnTo>
                  <a:lnTo>
                    <a:pt x="235921" y="273566"/>
                  </a:lnTo>
                  <a:lnTo>
                    <a:pt x="246113" y="265991"/>
                  </a:lnTo>
                  <a:lnTo>
                    <a:pt x="253152" y="259880"/>
                  </a:lnTo>
                  <a:lnTo>
                    <a:pt x="262316" y="250464"/>
                  </a:lnTo>
                  <a:lnTo>
                    <a:pt x="270521" y="240581"/>
                  </a:lnTo>
                  <a:lnTo>
                    <a:pt x="277739" y="230372"/>
                  </a:lnTo>
                  <a:lnTo>
                    <a:pt x="281092" y="224980"/>
                  </a:lnTo>
                  <a:lnTo>
                    <a:pt x="287357" y="211840"/>
                  </a:lnTo>
                  <a:lnTo>
                    <a:pt x="291369" y="199850"/>
                  </a:lnTo>
                  <a:lnTo>
                    <a:pt x="293030" y="191846"/>
                  </a:lnTo>
                  <a:lnTo>
                    <a:pt x="293665" y="187477"/>
                  </a:lnTo>
                  <a:lnTo>
                    <a:pt x="294186" y="184035"/>
                  </a:lnTo>
                  <a:lnTo>
                    <a:pt x="294326" y="177876"/>
                  </a:lnTo>
                  <a:lnTo>
                    <a:pt x="294821" y="170903"/>
                  </a:lnTo>
                  <a:lnTo>
                    <a:pt x="294427" y="164109"/>
                  </a:lnTo>
                  <a:lnTo>
                    <a:pt x="292281" y="170560"/>
                  </a:lnTo>
                  <a:lnTo>
                    <a:pt x="291430" y="173812"/>
                  </a:lnTo>
                  <a:lnTo>
                    <a:pt x="290694" y="178371"/>
                  </a:lnTo>
                  <a:lnTo>
                    <a:pt x="289284" y="183184"/>
                  </a:lnTo>
                  <a:lnTo>
                    <a:pt x="287595" y="187896"/>
                  </a:lnTo>
                  <a:lnTo>
                    <a:pt x="286299" y="193205"/>
                  </a:lnTo>
                  <a:lnTo>
                    <a:pt x="284128" y="197751"/>
                  </a:lnTo>
                  <a:lnTo>
                    <a:pt x="282007" y="202260"/>
                  </a:lnTo>
                  <a:lnTo>
                    <a:pt x="280356" y="206578"/>
                  </a:lnTo>
                  <a:lnTo>
                    <a:pt x="278464" y="209334"/>
                  </a:lnTo>
                  <a:lnTo>
                    <a:pt x="276698" y="212153"/>
                  </a:lnTo>
                  <a:lnTo>
                    <a:pt x="274539" y="213347"/>
                  </a:lnTo>
                  <a:lnTo>
                    <a:pt x="278095" y="207771"/>
                  </a:lnTo>
                  <a:lnTo>
                    <a:pt x="280381" y="201587"/>
                  </a:lnTo>
                  <a:lnTo>
                    <a:pt x="279505" y="201218"/>
                  </a:lnTo>
                  <a:lnTo>
                    <a:pt x="280508" y="196278"/>
                  </a:lnTo>
                  <a:lnTo>
                    <a:pt x="281207" y="190576"/>
                  </a:lnTo>
                  <a:lnTo>
                    <a:pt x="281854" y="184848"/>
                  </a:lnTo>
                  <a:lnTo>
                    <a:pt x="282985" y="178625"/>
                  </a:lnTo>
                  <a:lnTo>
                    <a:pt x="283404" y="175475"/>
                  </a:lnTo>
                  <a:lnTo>
                    <a:pt x="283493" y="173862"/>
                  </a:lnTo>
                  <a:lnTo>
                    <a:pt x="283925" y="170281"/>
                  </a:lnTo>
                  <a:lnTo>
                    <a:pt x="284394" y="165798"/>
                  </a:lnTo>
                  <a:lnTo>
                    <a:pt x="284344" y="161239"/>
                  </a:lnTo>
                  <a:lnTo>
                    <a:pt x="284801" y="155752"/>
                  </a:lnTo>
                  <a:lnTo>
                    <a:pt x="284445" y="150266"/>
                  </a:lnTo>
                  <a:lnTo>
                    <a:pt x="284026" y="139255"/>
                  </a:lnTo>
                  <a:lnTo>
                    <a:pt x="281550" y="128638"/>
                  </a:lnTo>
                  <a:lnTo>
                    <a:pt x="280915" y="125641"/>
                  </a:lnTo>
                  <a:lnTo>
                    <a:pt x="279216" y="122592"/>
                  </a:lnTo>
                  <a:lnTo>
                    <a:pt x="278333" y="131234"/>
                  </a:lnTo>
                  <a:lnTo>
                    <a:pt x="277790" y="140373"/>
                  </a:lnTo>
                  <a:lnTo>
                    <a:pt x="277321" y="143967"/>
                  </a:lnTo>
                  <a:lnTo>
                    <a:pt x="276863" y="147764"/>
                  </a:lnTo>
                  <a:lnTo>
                    <a:pt x="276343" y="151637"/>
                  </a:lnTo>
                  <a:lnTo>
                    <a:pt x="275555" y="155574"/>
                  </a:lnTo>
                  <a:lnTo>
                    <a:pt x="274730" y="159575"/>
                  </a:lnTo>
                  <a:lnTo>
                    <a:pt x="273955" y="163410"/>
                  </a:lnTo>
                  <a:lnTo>
                    <a:pt x="272964" y="167258"/>
                  </a:lnTo>
                  <a:lnTo>
                    <a:pt x="271669" y="170954"/>
                  </a:lnTo>
                  <a:lnTo>
                    <a:pt x="270742" y="174434"/>
                  </a:lnTo>
                  <a:lnTo>
                    <a:pt x="269789" y="177850"/>
                  </a:lnTo>
                  <a:lnTo>
                    <a:pt x="268265" y="180873"/>
                  </a:lnTo>
                  <a:lnTo>
                    <a:pt x="267376" y="183603"/>
                  </a:lnTo>
                  <a:lnTo>
                    <a:pt x="263160" y="194221"/>
                  </a:lnTo>
                  <a:lnTo>
                    <a:pt x="265433" y="182892"/>
                  </a:lnTo>
                  <a:lnTo>
                    <a:pt x="264100" y="182537"/>
                  </a:lnTo>
                  <a:lnTo>
                    <a:pt x="259430" y="194500"/>
                  </a:lnTo>
                  <a:lnTo>
                    <a:pt x="253595" y="205274"/>
                  </a:lnTo>
                  <a:lnTo>
                    <a:pt x="251971" y="208064"/>
                  </a:lnTo>
                  <a:lnTo>
                    <a:pt x="250041" y="210718"/>
                  </a:lnTo>
                  <a:lnTo>
                    <a:pt x="248072" y="213448"/>
                  </a:lnTo>
                  <a:lnTo>
                    <a:pt x="245647" y="216890"/>
                  </a:lnTo>
                  <a:lnTo>
                    <a:pt x="242624" y="220497"/>
                  </a:lnTo>
                  <a:lnTo>
                    <a:pt x="240110" y="223469"/>
                  </a:lnTo>
                  <a:lnTo>
                    <a:pt x="237443" y="226466"/>
                  </a:lnTo>
                  <a:lnTo>
                    <a:pt x="233506" y="230314"/>
                  </a:lnTo>
                  <a:lnTo>
                    <a:pt x="229594" y="234162"/>
                  </a:lnTo>
                  <a:lnTo>
                    <a:pt x="225352" y="237528"/>
                  </a:lnTo>
                  <a:lnTo>
                    <a:pt x="221593" y="241109"/>
                  </a:lnTo>
                  <a:lnTo>
                    <a:pt x="218024" y="243243"/>
                  </a:lnTo>
                  <a:lnTo>
                    <a:pt x="216894" y="244081"/>
                  </a:lnTo>
                  <a:lnTo>
                    <a:pt x="214163" y="246164"/>
                  </a:lnTo>
                  <a:lnTo>
                    <a:pt x="210925" y="248399"/>
                  </a:lnTo>
                  <a:lnTo>
                    <a:pt x="207178" y="250456"/>
                  </a:lnTo>
                  <a:lnTo>
                    <a:pt x="204270" y="252094"/>
                  </a:lnTo>
                  <a:lnTo>
                    <a:pt x="201108" y="253860"/>
                  </a:lnTo>
                  <a:lnTo>
                    <a:pt x="199177" y="254596"/>
                  </a:lnTo>
                  <a:lnTo>
                    <a:pt x="194072" y="256755"/>
                  </a:lnTo>
                  <a:lnTo>
                    <a:pt x="191773" y="258419"/>
                  </a:lnTo>
                  <a:lnTo>
                    <a:pt x="187747" y="259537"/>
                  </a:lnTo>
                  <a:lnTo>
                    <a:pt x="183747" y="260730"/>
                  </a:lnTo>
                  <a:lnTo>
                    <a:pt x="179810" y="262140"/>
                  </a:lnTo>
                  <a:lnTo>
                    <a:pt x="175670" y="262635"/>
                  </a:lnTo>
                  <a:lnTo>
                    <a:pt x="172990" y="263448"/>
                  </a:lnTo>
                  <a:lnTo>
                    <a:pt x="172838" y="262610"/>
                  </a:lnTo>
                  <a:lnTo>
                    <a:pt x="167529" y="264452"/>
                  </a:lnTo>
                  <a:lnTo>
                    <a:pt x="161954" y="264617"/>
                  </a:lnTo>
                  <a:lnTo>
                    <a:pt x="156455" y="265239"/>
                  </a:lnTo>
                  <a:lnTo>
                    <a:pt x="153724" y="265468"/>
                  </a:lnTo>
                  <a:lnTo>
                    <a:pt x="150943" y="265188"/>
                  </a:lnTo>
                  <a:lnTo>
                    <a:pt x="142662" y="265341"/>
                  </a:lnTo>
                  <a:lnTo>
                    <a:pt x="139907" y="265061"/>
                  </a:lnTo>
                  <a:lnTo>
                    <a:pt x="139970" y="264198"/>
                  </a:lnTo>
                  <a:lnTo>
                    <a:pt x="137252" y="263931"/>
                  </a:lnTo>
                  <a:lnTo>
                    <a:pt x="134522" y="263626"/>
                  </a:lnTo>
                  <a:lnTo>
                    <a:pt x="130445" y="263131"/>
                  </a:lnTo>
                  <a:lnTo>
                    <a:pt x="129315" y="261569"/>
                  </a:lnTo>
                  <a:lnTo>
                    <a:pt x="126737" y="260769"/>
                  </a:lnTo>
                  <a:lnTo>
                    <a:pt x="122660" y="260248"/>
                  </a:lnTo>
                  <a:lnTo>
                    <a:pt x="119383" y="259435"/>
                  </a:lnTo>
                  <a:lnTo>
                    <a:pt x="116119" y="258444"/>
                  </a:lnTo>
                  <a:lnTo>
                    <a:pt x="113541" y="257670"/>
                  </a:lnTo>
                  <a:lnTo>
                    <a:pt x="110811" y="257301"/>
                  </a:lnTo>
                  <a:lnTo>
                    <a:pt x="107115" y="255917"/>
                  </a:lnTo>
                  <a:lnTo>
                    <a:pt x="103585" y="254406"/>
                  </a:lnTo>
                  <a:lnTo>
                    <a:pt x="99063" y="252488"/>
                  </a:lnTo>
                  <a:lnTo>
                    <a:pt x="94872" y="250037"/>
                  </a:lnTo>
                  <a:lnTo>
                    <a:pt x="90656" y="248170"/>
                  </a:lnTo>
                  <a:lnTo>
                    <a:pt x="87049" y="245567"/>
                  </a:lnTo>
                  <a:lnTo>
                    <a:pt x="83455" y="242989"/>
                  </a:lnTo>
                  <a:lnTo>
                    <a:pt x="79772" y="240830"/>
                  </a:lnTo>
                  <a:lnTo>
                    <a:pt x="76737" y="237985"/>
                  </a:lnTo>
                  <a:lnTo>
                    <a:pt x="73587" y="235280"/>
                  </a:lnTo>
                  <a:lnTo>
                    <a:pt x="70463" y="232651"/>
                  </a:lnTo>
                  <a:lnTo>
                    <a:pt x="67707" y="229615"/>
                  </a:lnTo>
                  <a:lnTo>
                    <a:pt x="63846" y="225844"/>
                  </a:lnTo>
                  <a:lnTo>
                    <a:pt x="60532" y="221360"/>
                  </a:lnTo>
                  <a:lnTo>
                    <a:pt x="56950" y="216915"/>
                  </a:lnTo>
                  <a:lnTo>
                    <a:pt x="53813" y="212128"/>
                  </a:lnTo>
                  <a:lnTo>
                    <a:pt x="50473" y="207365"/>
                  </a:lnTo>
                  <a:lnTo>
                    <a:pt x="49140" y="204787"/>
                  </a:lnTo>
                  <a:lnTo>
                    <a:pt x="47755" y="202158"/>
                  </a:lnTo>
                  <a:lnTo>
                    <a:pt x="44720" y="197053"/>
                  </a:lnTo>
                  <a:lnTo>
                    <a:pt x="42688" y="191376"/>
                  </a:lnTo>
                  <a:lnTo>
                    <a:pt x="40300" y="185788"/>
                  </a:lnTo>
                  <a:lnTo>
                    <a:pt x="39399" y="182892"/>
                  </a:lnTo>
                  <a:lnTo>
                    <a:pt x="38497" y="179958"/>
                  </a:lnTo>
                  <a:lnTo>
                    <a:pt x="37583" y="177037"/>
                  </a:lnTo>
                  <a:lnTo>
                    <a:pt x="36503" y="174155"/>
                  </a:lnTo>
                  <a:lnTo>
                    <a:pt x="36224" y="170980"/>
                  </a:lnTo>
                  <a:lnTo>
                    <a:pt x="35500" y="167982"/>
                  </a:lnTo>
                  <a:lnTo>
                    <a:pt x="33659" y="155527"/>
                  </a:lnTo>
                  <a:lnTo>
                    <a:pt x="33018" y="142869"/>
                  </a:lnTo>
                  <a:lnTo>
                    <a:pt x="33874" y="130619"/>
                  </a:lnTo>
                  <a:lnTo>
                    <a:pt x="36114" y="117980"/>
                  </a:lnTo>
                  <a:lnTo>
                    <a:pt x="39625" y="105718"/>
                  </a:lnTo>
                  <a:lnTo>
                    <a:pt x="43844" y="95008"/>
                  </a:lnTo>
                  <a:lnTo>
                    <a:pt x="46409" y="90271"/>
                  </a:lnTo>
                  <a:lnTo>
                    <a:pt x="48187" y="85013"/>
                  </a:lnTo>
                  <a:lnTo>
                    <a:pt x="44872" y="89420"/>
                  </a:lnTo>
                  <a:lnTo>
                    <a:pt x="47222" y="84442"/>
                  </a:lnTo>
                  <a:lnTo>
                    <a:pt x="50664" y="80073"/>
                  </a:lnTo>
                  <a:lnTo>
                    <a:pt x="53572" y="75412"/>
                  </a:lnTo>
                  <a:lnTo>
                    <a:pt x="57026" y="71170"/>
                  </a:lnTo>
                  <a:lnTo>
                    <a:pt x="58296" y="68618"/>
                  </a:lnTo>
                  <a:lnTo>
                    <a:pt x="59401" y="65912"/>
                  </a:lnTo>
                  <a:lnTo>
                    <a:pt x="63389" y="62064"/>
                  </a:lnTo>
                  <a:lnTo>
                    <a:pt x="72572" y="53080"/>
                  </a:lnTo>
                  <a:lnTo>
                    <a:pt x="82754" y="45244"/>
                  </a:lnTo>
                  <a:lnTo>
                    <a:pt x="93773" y="38596"/>
                  </a:lnTo>
                  <a:lnTo>
                    <a:pt x="105467" y="33172"/>
                  </a:lnTo>
                  <a:lnTo>
                    <a:pt x="117674" y="29011"/>
                  </a:lnTo>
                  <a:lnTo>
                    <a:pt x="120069" y="28359"/>
                  </a:lnTo>
                  <a:lnTo>
                    <a:pt x="125581" y="27292"/>
                  </a:lnTo>
                  <a:lnTo>
                    <a:pt x="131004" y="25780"/>
                  </a:lnTo>
                  <a:lnTo>
                    <a:pt x="136033" y="20040"/>
                  </a:lnTo>
                  <a:lnTo>
                    <a:pt x="136630" y="25450"/>
                  </a:lnTo>
                  <a:lnTo>
                    <a:pt x="139411" y="25272"/>
                  </a:lnTo>
                  <a:lnTo>
                    <a:pt x="138967" y="19799"/>
                  </a:lnTo>
                  <a:lnTo>
                    <a:pt x="139883" y="19626"/>
                  </a:lnTo>
                  <a:lnTo>
                    <a:pt x="141862" y="19253"/>
                  </a:lnTo>
                  <a:lnTo>
                    <a:pt x="144809" y="19329"/>
                  </a:lnTo>
                  <a:lnTo>
                    <a:pt x="144974" y="24739"/>
                  </a:lnTo>
                  <a:lnTo>
                    <a:pt x="153369" y="24739"/>
                  </a:lnTo>
                  <a:lnTo>
                    <a:pt x="166054" y="25873"/>
                  </a:lnTo>
                  <a:lnTo>
                    <a:pt x="178568" y="28229"/>
                  </a:lnTo>
                  <a:lnTo>
                    <a:pt x="186287" y="30543"/>
                  </a:lnTo>
                  <a:lnTo>
                    <a:pt x="190326" y="31749"/>
                  </a:lnTo>
                  <a:lnTo>
                    <a:pt x="194174" y="33388"/>
                  </a:lnTo>
                  <a:lnTo>
                    <a:pt x="196726" y="34531"/>
                  </a:lnTo>
                  <a:lnTo>
                    <a:pt x="199381" y="35471"/>
                  </a:lnTo>
                  <a:lnTo>
                    <a:pt x="201883" y="36690"/>
                  </a:lnTo>
                  <a:lnTo>
                    <a:pt x="206797" y="39395"/>
                  </a:lnTo>
                  <a:lnTo>
                    <a:pt x="211839" y="41821"/>
                  </a:lnTo>
                  <a:lnTo>
                    <a:pt x="216373" y="45148"/>
                  </a:lnTo>
                  <a:lnTo>
                    <a:pt x="221187" y="48031"/>
                  </a:lnTo>
                  <a:lnTo>
                    <a:pt x="225314" y="51841"/>
                  </a:lnTo>
                  <a:lnTo>
                    <a:pt x="229721" y="55321"/>
                  </a:lnTo>
                  <a:lnTo>
                    <a:pt x="235703" y="61175"/>
                  </a:lnTo>
                  <a:lnTo>
                    <a:pt x="239602" y="65163"/>
                  </a:lnTo>
                  <a:lnTo>
                    <a:pt x="241354" y="67348"/>
                  </a:lnTo>
                  <a:lnTo>
                    <a:pt x="249245" y="77486"/>
                  </a:lnTo>
                  <a:lnTo>
                    <a:pt x="255933" y="88423"/>
                  </a:lnTo>
                  <a:lnTo>
                    <a:pt x="261430" y="100018"/>
                  </a:lnTo>
                  <a:lnTo>
                    <a:pt x="265747" y="112130"/>
                  </a:lnTo>
                  <a:lnTo>
                    <a:pt x="268849" y="124431"/>
                  </a:lnTo>
                  <a:lnTo>
                    <a:pt x="266875" y="114391"/>
                  </a:lnTo>
                  <a:lnTo>
                    <a:pt x="263470" y="102445"/>
                  </a:lnTo>
                  <a:lnTo>
                    <a:pt x="261534" y="97561"/>
                  </a:lnTo>
                  <a:lnTo>
                    <a:pt x="256375" y="86445"/>
                  </a:lnTo>
                  <a:lnTo>
                    <a:pt x="249489" y="75595"/>
                  </a:lnTo>
                  <a:lnTo>
                    <a:pt x="245977" y="70840"/>
                  </a:lnTo>
                  <a:lnTo>
                    <a:pt x="246993" y="70053"/>
                  </a:lnTo>
                  <a:lnTo>
                    <a:pt x="243297" y="65658"/>
                  </a:lnTo>
                  <a:lnTo>
                    <a:pt x="234593" y="56271"/>
                  </a:lnTo>
                  <a:lnTo>
                    <a:pt x="224742" y="47770"/>
                  </a:lnTo>
                  <a:lnTo>
                    <a:pt x="214148" y="40386"/>
                  </a:lnTo>
                  <a:lnTo>
                    <a:pt x="203216" y="34347"/>
                  </a:lnTo>
                  <a:lnTo>
                    <a:pt x="188406" y="28209"/>
                  </a:lnTo>
                  <a:lnTo>
                    <a:pt x="175844" y="24528"/>
                  </a:lnTo>
                  <a:lnTo>
                    <a:pt x="165765" y="22144"/>
                  </a:lnTo>
                  <a:lnTo>
                    <a:pt x="164976" y="21958"/>
                  </a:lnTo>
                  <a:lnTo>
                    <a:pt x="162144" y="21488"/>
                  </a:lnTo>
                  <a:lnTo>
                    <a:pt x="159299" y="20662"/>
                  </a:lnTo>
                  <a:lnTo>
                    <a:pt x="154981" y="19977"/>
                  </a:lnTo>
                  <a:lnTo>
                    <a:pt x="152810" y="19824"/>
                  </a:lnTo>
                  <a:lnTo>
                    <a:pt x="150257" y="19646"/>
                  </a:lnTo>
                  <a:lnTo>
                    <a:pt x="147158" y="19519"/>
                  </a:lnTo>
                  <a:lnTo>
                    <a:pt x="145137" y="19329"/>
                  </a:lnTo>
                  <a:lnTo>
                    <a:pt x="144059" y="19227"/>
                  </a:lnTo>
                  <a:lnTo>
                    <a:pt x="153610" y="18008"/>
                  </a:lnTo>
                  <a:lnTo>
                    <a:pt x="141490" y="17994"/>
                  </a:lnTo>
                  <a:lnTo>
                    <a:pt x="128783" y="19301"/>
                  </a:lnTo>
                  <a:lnTo>
                    <a:pt x="115888" y="21772"/>
                  </a:lnTo>
                  <a:lnTo>
                    <a:pt x="102846" y="25789"/>
                  </a:lnTo>
                  <a:lnTo>
                    <a:pt x="91054" y="30894"/>
                  </a:lnTo>
                  <a:lnTo>
                    <a:pt x="80274" y="36681"/>
                  </a:lnTo>
                  <a:lnTo>
                    <a:pt x="76762" y="37503"/>
                  </a:lnTo>
                  <a:lnTo>
                    <a:pt x="73028" y="40093"/>
                  </a:lnTo>
                  <a:lnTo>
                    <a:pt x="69942" y="42214"/>
                  </a:lnTo>
                  <a:lnTo>
                    <a:pt x="69396" y="42735"/>
                  </a:lnTo>
                  <a:lnTo>
                    <a:pt x="66691" y="44183"/>
                  </a:lnTo>
                  <a:lnTo>
                    <a:pt x="71492" y="39065"/>
                  </a:lnTo>
                  <a:lnTo>
                    <a:pt x="73447" y="37503"/>
                  </a:lnTo>
                  <a:lnTo>
                    <a:pt x="76127" y="35496"/>
                  </a:lnTo>
                  <a:lnTo>
                    <a:pt x="78832" y="16179"/>
                  </a:lnTo>
                  <a:lnTo>
                    <a:pt x="79346" y="15899"/>
                  </a:lnTo>
                  <a:lnTo>
                    <a:pt x="80759" y="15126"/>
                  </a:lnTo>
                  <a:lnTo>
                    <a:pt x="82528" y="31089"/>
                  </a:lnTo>
                  <a:lnTo>
                    <a:pt x="86440" y="28930"/>
                  </a:lnTo>
                  <a:lnTo>
                    <a:pt x="90592" y="26517"/>
                  </a:lnTo>
                  <a:lnTo>
                    <a:pt x="94936" y="24536"/>
                  </a:lnTo>
                  <a:lnTo>
                    <a:pt x="99609" y="22326"/>
                  </a:lnTo>
                  <a:lnTo>
                    <a:pt x="104499" y="20446"/>
                  </a:lnTo>
                  <a:lnTo>
                    <a:pt x="109515" y="18859"/>
                  </a:lnTo>
                  <a:lnTo>
                    <a:pt x="112055" y="18033"/>
                  </a:lnTo>
                  <a:lnTo>
                    <a:pt x="115815" y="16814"/>
                  </a:lnTo>
                  <a:lnTo>
                    <a:pt x="119688" y="15976"/>
                  </a:lnTo>
                  <a:lnTo>
                    <a:pt x="124819" y="14935"/>
                  </a:lnTo>
                  <a:lnTo>
                    <a:pt x="129797" y="13715"/>
                  </a:lnTo>
                  <a:lnTo>
                    <a:pt x="134611" y="13398"/>
                  </a:lnTo>
                  <a:lnTo>
                    <a:pt x="139348" y="12852"/>
                  </a:lnTo>
                  <a:lnTo>
                    <a:pt x="143755" y="12306"/>
                  </a:lnTo>
                  <a:lnTo>
                    <a:pt x="147590" y="12433"/>
                  </a:lnTo>
                  <a:lnTo>
                    <a:pt x="144453" y="10744"/>
                  </a:lnTo>
                  <a:lnTo>
                    <a:pt x="141354" y="10871"/>
                  </a:lnTo>
                  <a:lnTo>
                    <a:pt x="138230" y="11163"/>
                  </a:lnTo>
                  <a:lnTo>
                    <a:pt x="135144" y="11468"/>
                  </a:lnTo>
                  <a:lnTo>
                    <a:pt x="135042" y="10642"/>
                  </a:lnTo>
                  <a:lnTo>
                    <a:pt x="148178" y="9869"/>
                  </a:lnTo>
                  <a:lnTo>
                    <a:pt x="160922" y="10326"/>
                  </a:lnTo>
                  <a:lnTo>
                    <a:pt x="173295" y="11950"/>
                  </a:lnTo>
                  <a:lnTo>
                    <a:pt x="185318" y="14676"/>
                  </a:lnTo>
                  <a:lnTo>
                    <a:pt x="187874" y="15405"/>
                  </a:lnTo>
                  <a:lnTo>
                    <a:pt x="199607" y="19467"/>
                  </a:lnTo>
                  <a:lnTo>
                    <a:pt x="208766" y="22402"/>
                  </a:lnTo>
                  <a:lnTo>
                    <a:pt x="211038" y="24642"/>
                  </a:lnTo>
                  <a:lnTo>
                    <a:pt x="222156" y="31001"/>
                  </a:lnTo>
                  <a:lnTo>
                    <a:pt x="232948" y="38617"/>
                  </a:lnTo>
                  <a:lnTo>
                    <a:pt x="230381" y="36487"/>
                  </a:lnTo>
                  <a:lnTo>
                    <a:pt x="226648" y="33959"/>
                  </a:lnTo>
                  <a:lnTo>
                    <a:pt x="222723" y="31305"/>
                  </a:lnTo>
                  <a:lnTo>
                    <a:pt x="218951" y="28854"/>
                  </a:lnTo>
                  <a:lnTo>
                    <a:pt x="215281" y="26911"/>
                  </a:lnTo>
                  <a:lnTo>
                    <a:pt x="214410" y="25510"/>
                  </a:lnTo>
                  <a:lnTo>
                    <a:pt x="219441" y="28281"/>
                  </a:lnTo>
                  <a:lnTo>
                    <a:pt x="230059" y="35426"/>
                  </a:lnTo>
                  <a:lnTo>
                    <a:pt x="240275" y="43667"/>
                  </a:lnTo>
                  <a:lnTo>
                    <a:pt x="242472" y="45643"/>
                  </a:lnTo>
                  <a:lnTo>
                    <a:pt x="251781" y="54972"/>
                  </a:lnTo>
                  <a:lnTo>
                    <a:pt x="259903" y="64981"/>
                  </a:lnTo>
                  <a:lnTo>
                    <a:pt x="266924" y="75133"/>
                  </a:lnTo>
                  <a:lnTo>
                    <a:pt x="268367" y="77393"/>
                  </a:lnTo>
                  <a:lnTo>
                    <a:pt x="270107" y="80073"/>
                  </a:lnTo>
                  <a:lnTo>
                    <a:pt x="270488" y="79870"/>
                  </a:lnTo>
                  <a:lnTo>
                    <a:pt x="269332" y="76873"/>
                  </a:lnTo>
                  <a:lnTo>
                    <a:pt x="268316" y="73774"/>
                  </a:lnTo>
                  <a:lnTo>
                    <a:pt x="265078" y="68186"/>
                  </a:lnTo>
                  <a:lnTo>
                    <a:pt x="259553" y="60248"/>
                  </a:lnTo>
                  <a:lnTo>
                    <a:pt x="250835" y="50116"/>
                  </a:lnTo>
                  <a:lnTo>
                    <a:pt x="242160" y="41578"/>
                  </a:lnTo>
                  <a:lnTo>
                    <a:pt x="232711" y="33935"/>
                  </a:lnTo>
                  <a:lnTo>
                    <a:pt x="221669" y="26485"/>
                  </a:lnTo>
                  <a:lnTo>
                    <a:pt x="221656" y="25450"/>
                  </a:lnTo>
                  <a:lnTo>
                    <a:pt x="224349" y="27292"/>
                  </a:lnTo>
                  <a:lnTo>
                    <a:pt x="227384" y="29298"/>
                  </a:lnTo>
                  <a:lnTo>
                    <a:pt x="230585" y="31457"/>
                  </a:lnTo>
                  <a:lnTo>
                    <a:pt x="233798" y="33591"/>
                  </a:lnTo>
                  <a:lnTo>
                    <a:pt x="236744" y="36385"/>
                  </a:lnTo>
                  <a:lnTo>
                    <a:pt x="239906" y="38874"/>
                  </a:lnTo>
                  <a:lnTo>
                    <a:pt x="243170" y="41351"/>
                  </a:lnTo>
                  <a:lnTo>
                    <a:pt x="245875" y="44373"/>
                  </a:lnTo>
                  <a:lnTo>
                    <a:pt x="248669" y="47002"/>
                  </a:lnTo>
                  <a:lnTo>
                    <a:pt x="251374" y="49631"/>
                  </a:lnTo>
                  <a:lnTo>
                    <a:pt x="253864" y="52273"/>
                  </a:lnTo>
                  <a:lnTo>
                    <a:pt x="258321" y="57099"/>
                  </a:lnTo>
                  <a:lnTo>
                    <a:pt x="256493" y="54419"/>
                  </a:lnTo>
                  <a:lnTo>
                    <a:pt x="254638" y="51727"/>
                  </a:lnTo>
                  <a:lnTo>
                    <a:pt x="252848" y="48920"/>
                  </a:lnTo>
                  <a:lnTo>
                    <a:pt x="250511" y="46583"/>
                  </a:lnTo>
                  <a:lnTo>
                    <a:pt x="253089" y="48666"/>
                  </a:lnTo>
                  <a:lnTo>
                    <a:pt x="255324" y="51053"/>
                  </a:lnTo>
                  <a:lnTo>
                    <a:pt x="257343" y="53682"/>
                  </a:lnTo>
                  <a:lnTo>
                    <a:pt x="259553" y="56133"/>
                  </a:lnTo>
                  <a:lnTo>
                    <a:pt x="262478" y="59458"/>
                  </a:lnTo>
                  <a:lnTo>
                    <a:pt x="258398" y="54186"/>
                  </a:lnTo>
                  <a:lnTo>
                    <a:pt x="249508" y="44704"/>
                  </a:lnTo>
                  <a:lnTo>
                    <a:pt x="243856" y="39319"/>
                  </a:lnTo>
                  <a:lnTo>
                    <a:pt x="233451" y="31096"/>
                  </a:lnTo>
                  <a:lnTo>
                    <a:pt x="222982" y="23939"/>
                  </a:lnTo>
                  <a:lnTo>
                    <a:pt x="216996" y="20497"/>
                  </a:lnTo>
                  <a:lnTo>
                    <a:pt x="214163" y="18808"/>
                  </a:lnTo>
                  <a:lnTo>
                    <a:pt x="211420" y="16865"/>
                  </a:lnTo>
                  <a:lnTo>
                    <a:pt x="207077" y="14541"/>
                  </a:lnTo>
                  <a:lnTo>
                    <a:pt x="205845" y="13195"/>
                  </a:lnTo>
                  <a:lnTo>
                    <a:pt x="192962" y="8441"/>
                  </a:lnTo>
                  <a:lnTo>
                    <a:pt x="180510" y="4910"/>
                  </a:lnTo>
                  <a:lnTo>
                    <a:pt x="168584" y="2522"/>
                  </a:lnTo>
                  <a:lnTo>
                    <a:pt x="162462" y="1689"/>
                  </a:lnTo>
                  <a:lnTo>
                    <a:pt x="155845" y="495"/>
                  </a:lnTo>
                  <a:lnTo>
                    <a:pt x="149546" y="673"/>
                  </a:lnTo>
                  <a:lnTo>
                    <a:pt x="143653" y="126"/>
                  </a:lnTo>
                  <a:lnTo>
                    <a:pt x="137760" y="0"/>
                  </a:lnTo>
                  <a:lnTo>
                    <a:pt x="132248" y="279"/>
                  </a:lnTo>
                  <a:lnTo>
                    <a:pt x="127105" y="203"/>
                  </a:lnTo>
                  <a:lnTo>
                    <a:pt x="117700" y="1667"/>
                  </a:lnTo>
                  <a:lnTo>
                    <a:pt x="102383" y="5789"/>
                  </a:lnTo>
                  <a:lnTo>
                    <a:pt x="99355" y="6769"/>
                  </a:lnTo>
                  <a:lnTo>
                    <a:pt x="96460" y="7835"/>
                  </a:lnTo>
                  <a:lnTo>
                    <a:pt x="93590" y="9055"/>
                  </a:lnTo>
                  <a:lnTo>
                    <a:pt x="90732" y="10299"/>
                  </a:lnTo>
                  <a:lnTo>
                    <a:pt x="87824" y="11556"/>
                  </a:lnTo>
                  <a:lnTo>
                    <a:pt x="86507" y="12123"/>
                  </a:lnTo>
                  <a:lnTo>
                    <a:pt x="80987" y="14999"/>
                  </a:lnTo>
                  <a:lnTo>
                    <a:pt x="82060" y="14404"/>
                  </a:lnTo>
                  <a:lnTo>
                    <a:pt x="81829" y="14541"/>
                  </a:lnTo>
                  <a:lnTo>
                    <a:pt x="81024" y="14981"/>
                  </a:lnTo>
                  <a:lnTo>
                    <a:pt x="76608" y="17157"/>
                  </a:lnTo>
                  <a:lnTo>
                    <a:pt x="75144" y="18024"/>
                  </a:lnTo>
                  <a:lnTo>
                    <a:pt x="75886" y="17906"/>
                  </a:lnTo>
                  <a:lnTo>
                    <a:pt x="73840" y="18798"/>
                  </a:lnTo>
                  <a:lnTo>
                    <a:pt x="73151" y="19206"/>
                  </a:lnTo>
                  <a:lnTo>
                    <a:pt x="69980" y="21310"/>
                  </a:lnTo>
                  <a:lnTo>
                    <a:pt x="71536" y="20163"/>
                  </a:lnTo>
                  <a:lnTo>
                    <a:pt x="65646" y="23654"/>
                  </a:lnTo>
                  <a:lnTo>
                    <a:pt x="55303" y="31169"/>
                  </a:lnTo>
                  <a:lnTo>
                    <a:pt x="41800" y="43600"/>
                  </a:lnTo>
                  <a:lnTo>
                    <a:pt x="33302" y="53088"/>
                  </a:lnTo>
                  <a:lnTo>
                    <a:pt x="25619" y="63293"/>
                  </a:lnTo>
                  <a:lnTo>
                    <a:pt x="16067" y="79622"/>
                  </a:lnTo>
                  <a:lnTo>
                    <a:pt x="10809" y="91213"/>
                  </a:lnTo>
                  <a:lnTo>
                    <a:pt x="6484" y="103204"/>
                  </a:lnTo>
                  <a:lnTo>
                    <a:pt x="2087" y="121882"/>
                  </a:lnTo>
                  <a:lnTo>
                    <a:pt x="549" y="134495"/>
                  </a:lnTo>
                  <a:lnTo>
                    <a:pt x="0" y="147189"/>
                  </a:lnTo>
                  <a:lnTo>
                    <a:pt x="92" y="153847"/>
                  </a:lnTo>
                  <a:lnTo>
                    <a:pt x="1356" y="166553"/>
                  </a:lnTo>
                  <a:lnTo>
                    <a:pt x="3585" y="179094"/>
                  </a:lnTo>
                  <a:lnTo>
                    <a:pt x="6761" y="191405"/>
                  </a:lnTo>
                  <a:lnTo>
                    <a:pt x="13539" y="209148"/>
                  </a:lnTo>
                  <a:lnTo>
                    <a:pt x="19282" y="220517"/>
                  </a:lnTo>
                  <a:lnTo>
                    <a:pt x="25871" y="231369"/>
                  </a:lnTo>
                  <a:lnTo>
                    <a:pt x="37307" y="246114"/>
                  </a:lnTo>
                  <a:lnTo>
                    <a:pt x="46071" y="255361"/>
                  </a:lnTo>
                  <a:lnTo>
                    <a:pt x="55461" y="26388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" name="object 50"/>
            <p:cNvSpPr/>
            <p:nvPr/>
          </p:nvSpPr>
          <p:spPr>
            <a:xfrm>
              <a:off x="10142720" y="6933979"/>
              <a:ext cx="11431" cy="5174"/>
            </a:xfrm>
            <a:custGeom>
              <a:avLst/>
              <a:gdLst/>
              <a:ahLst/>
              <a:cxnLst/>
              <a:rect l="l" t="t" r="r" b="b"/>
              <a:pathLst>
                <a:path w="11431" h="5174">
                  <a:moveTo>
                    <a:pt x="9159" y="2934"/>
                  </a:moveTo>
                  <a:lnTo>
                    <a:pt x="0" y="0"/>
                  </a:lnTo>
                  <a:lnTo>
                    <a:pt x="11431" y="5174"/>
                  </a:lnTo>
                  <a:lnTo>
                    <a:pt x="9159" y="293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" name="object 51"/>
            <p:cNvSpPr/>
            <p:nvPr/>
          </p:nvSpPr>
          <p:spPr>
            <a:xfrm>
              <a:off x="10074117" y="6934551"/>
              <a:ext cx="5626" cy="5740"/>
            </a:xfrm>
            <a:custGeom>
              <a:avLst/>
              <a:gdLst/>
              <a:ahLst/>
              <a:cxnLst/>
              <a:rect l="l" t="t" r="r" b="b"/>
              <a:pathLst>
                <a:path w="5626" h="5740">
                  <a:moveTo>
                    <a:pt x="5626" y="5410"/>
                  </a:moveTo>
                  <a:lnTo>
                    <a:pt x="5029" y="0"/>
                  </a:lnTo>
                  <a:lnTo>
                    <a:pt x="0" y="5740"/>
                  </a:lnTo>
                  <a:lnTo>
                    <a:pt x="5626" y="541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" name="object 52"/>
            <p:cNvSpPr/>
            <p:nvPr/>
          </p:nvSpPr>
          <p:spPr>
            <a:xfrm>
              <a:off x="10205591" y="6973970"/>
              <a:ext cx="2007" cy="2594"/>
            </a:xfrm>
            <a:custGeom>
              <a:avLst/>
              <a:gdLst/>
              <a:ahLst/>
              <a:cxnLst/>
              <a:rect l="l" t="t" r="r" b="b"/>
              <a:pathLst>
                <a:path w="2007" h="2594">
                  <a:moveTo>
                    <a:pt x="2007" y="2594"/>
                  </a:moveTo>
                  <a:lnTo>
                    <a:pt x="326" y="370"/>
                  </a:lnTo>
                  <a:lnTo>
                    <a:pt x="0" y="0"/>
                  </a:lnTo>
                  <a:lnTo>
                    <a:pt x="2007" y="259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" name="object 53"/>
            <p:cNvSpPr/>
            <p:nvPr/>
          </p:nvSpPr>
          <p:spPr>
            <a:xfrm>
              <a:off x="10207599" y="6976564"/>
              <a:ext cx="1315" cy="1700"/>
            </a:xfrm>
            <a:custGeom>
              <a:avLst/>
              <a:gdLst/>
              <a:ahLst/>
              <a:cxnLst/>
              <a:rect l="l" t="t" r="r" b="b"/>
              <a:pathLst>
                <a:path w="1315" h="1700">
                  <a:moveTo>
                    <a:pt x="1315" y="1700"/>
                  </a:moveTo>
                  <a:lnTo>
                    <a:pt x="0" y="0"/>
                  </a:lnTo>
                  <a:lnTo>
                    <a:pt x="287" y="379"/>
                  </a:lnTo>
                  <a:lnTo>
                    <a:pt x="1315" y="170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" name="object 54"/>
            <p:cNvSpPr/>
            <p:nvPr/>
          </p:nvSpPr>
          <p:spPr>
            <a:xfrm>
              <a:off x="10211962" y="7038943"/>
              <a:ext cx="584" cy="2974"/>
            </a:xfrm>
            <a:custGeom>
              <a:avLst/>
              <a:gdLst/>
              <a:ahLst/>
              <a:cxnLst/>
              <a:rect l="l" t="t" r="r" b="b"/>
              <a:pathLst>
                <a:path w="584" h="2974">
                  <a:moveTo>
                    <a:pt x="584" y="2974"/>
                  </a:moveTo>
                  <a:lnTo>
                    <a:pt x="47" y="186"/>
                  </a:lnTo>
                  <a:lnTo>
                    <a:pt x="0" y="0"/>
                  </a:lnTo>
                  <a:lnTo>
                    <a:pt x="584" y="297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" name="object 55"/>
            <p:cNvSpPr/>
            <p:nvPr/>
          </p:nvSpPr>
          <p:spPr>
            <a:xfrm>
              <a:off x="10014649" y="6933402"/>
              <a:ext cx="2089" cy="1272"/>
            </a:xfrm>
            <a:custGeom>
              <a:avLst/>
              <a:gdLst/>
              <a:ahLst/>
              <a:cxnLst/>
              <a:rect l="l" t="t" r="r" b="b"/>
              <a:pathLst>
                <a:path w="2089" h="1272">
                  <a:moveTo>
                    <a:pt x="1200" y="387"/>
                  </a:moveTo>
                  <a:lnTo>
                    <a:pt x="0" y="1272"/>
                  </a:lnTo>
                  <a:lnTo>
                    <a:pt x="1614" y="315"/>
                  </a:lnTo>
                  <a:lnTo>
                    <a:pt x="2089" y="0"/>
                  </a:lnTo>
                  <a:lnTo>
                    <a:pt x="1200" y="38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" name="object 56"/>
            <p:cNvSpPr/>
            <p:nvPr/>
          </p:nvSpPr>
          <p:spPr>
            <a:xfrm>
              <a:off x="10016739" y="6932418"/>
              <a:ext cx="2260" cy="984"/>
            </a:xfrm>
            <a:custGeom>
              <a:avLst/>
              <a:gdLst/>
              <a:ahLst/>
              <a:cxnLst/>
              <a:rect l="l" t="t" r="r" b="b"/>
              <a:pathLst>
                <a:path w="2260" h="984">
                  <a:moveTo>
                    <a:pt x="214" y="891"/>
                  </a:moveTo>
                  <a:lnTo>
                    <a:pt x="2260" y="0"/>
                  </a:lnTo>
                  <a:lnTo>
                    <a:pt x="1518" y="117"/>
                  </a:lnTo>
                  <a:lnTo>
                    <a:pt x="622" y="571"/>
                  </a:lnTo>
                  <a:lnTo>
                    <a:pt x="0" y="984"/>
                  </a:lnTo>
                  <a:lnTo>
                    <a:pt x="214" y="89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" name="object 57"/>
            <p:cNvSpPr/>
            <p:nvPr/>
          </p:nvSpPr>
          <p:spPr>
            <a:xfrm>
              <a:off x="10025173" y="6926634"/>
              <a:ext cx="4447" cy="2280"/>
            </a:xfrm>
            <a:custGeom>
              <a:avLst/>
              <a:gdLst/>
              <a:ahLst/>
              <a:cxnLst/>
              <a:rect l="l" t="t" r="r" b="b"/>
              <a:pathLst>
                <a:path w="4447" h="2280">
                  <a:moveTo>
                    <a:pt x="2690" y="677"/>
                  </a:moveTo>
                  <a:lnTo>
                    <a:pt x="0" y="2280"/>
                  </a:lnTo>
                  <a:lnTo>
                    <a:pt x="2932" y="652"/>
                  </a:lnTo>
                  <a:lnTo>
                    <a:pt x="4447" y="0"/>
                  </a:lnTo>
                  <a:lnTo>
                    <a:pt x="2690" y="67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" name="object 58"/>
            <p:cNvSpPr/>
            <p:nvPr/>
          </p:nvSpPr>
          <p:spPr>
            <a:xfrm>
              <a:off x="10019240" y="6929637"/>
              <a:ext cx="6400" cy="20370"/>
            </a:xfrm>
            <a:custGeom>
              <a:avLst/>
              <a:gdLst/>
              <a:ahLst/>
              <a:cxnLst/>
              <a:rect l="l" t="t" r="r" b="b"/>
              <a:pathLst>
                <a:path w="6400" h="20370">
                  <a:moveTo>
                    <a:pt x="4632" y="0"/>
                  </a:moveTo>
                  <a:lnTo>
                    <a:pt x="3467" y="646"/>
                  </a:lnTo>
                  <a:lnTo>
                    <a:pt x="3218" y="772"/>
                  </a:lnTo>
                  <a:lnTo>
                    <a:pt x="2705" y="1053"/>
                  </a:lnTo>
                  <a:lnTo>
                    <a:pt x="0" y="20370"/>
                  </a:lnTo>
                  <a:lnTo>
                    <a:pt x="3124" y="18071"/>
                  </a:lnTo>
                  <a:lnTo>
                    <a:pt x="6400" y="15963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" name="object 59"/>
            <p:cNvSpPr/>
            <p:nvPr/>
          </p:nvSpPr>
          <p:spPr>
            <a:xfrm>
              <a:off x="10087173" y="6932519"/>
              <a:ext cx="9550" cy="1320"/>
            </a:xfrm>
            <a:custGeom>
              <a:avLst/>
              <a:gdLst/>
              <a:ahLst/>
              <a:cxnLst/>
              <a:rect l="l" t="t" r="r" b="b"/>
              <a:pathLst>
                <a:path w="9550" h="1320">
                  <a:moveTo>
                    <a:pt x="9550" y="0"/>
                  </a:moveTo>
                  <a:lnTo>
                    <a:pt x="0" y="1219"/>
                  </a:lnTo>
                  <a:lnTo>
                    <a:pt x="9474" y="1320"/>
                  </a:lnTo>
                  <a:lnTo>
                    <a:pt x="9550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" name="object 60"/>
            <p:cNvSpPr/>
            <p:nvPr/>
          </p:nvSpPr>
          <p:spPr>
            <a:xfrm>
              <a:off x="9344604" y="5929278"/>
              <a:ext cx="1897776" cy="2053105"/>
            </a:xfrm>
            <a:custGeom>
              <a:avLst/>
              <a:gdLst/>
              <a:ahLst/>
              <a:cxnLst/>
              <a:rect l="l" t="t" r="r" b="b"/>
              <a:pathLst>
                <a:path w="1897776" h="2053105">
                  <a:moveTo>
                    <a:pt x="672247" y="127079"/>
                  </a:moveTo>
                  <a:lnTo>
                    <a:pt x="683277" y="122508"/>
                  </a:lnTo>
                  <a:lnTo>
                    <a:pt x="694759" y="117913"/>
                  </a:lnTo>
                  <a:lnTo>
                    <a:pt x="706644" y="113264"/>
                  </a:lnTo>
                  <a:lnTo>
                    <a:pt x="700164" y="8063"/>
                  </a:lnTo>
                  <a:lnTo>
                    <a:pt x="688219" y="12401"/>
                  </a:lnTo>
                  <a:lnTo>
                    <a:pt x="676297" y="16708"/>
                  </a:lnTo>
                  <a:lnTo>
                    <a:pt x="670527" y="18984"/>
                  </a:lnTo>
                  <a:lnTo>
                    <a:pt x="661717" y="131655"/>
                  </a:lnTo>
                  <a:lnTo>
                    <a:pt x="672247" y="127079"/>
                  </a:lnTo>
                  <a:close/>
                </a:path>
                <a:path w="1897776" h="2053105">
                  <a:moveTo>
                    <a:pt x="612481" y="158265"/>
                  </a:moveTo>
                  <a:lnTo>
                    <a:pt x="622605" y="152616"/>
                  </a:lnTo>
                  <a:lnTo>
                    <a:pt x="633691" y="146558"/>
                  </a:lnTo>
                  <a:lnTo>
                    <a:pt x="645697" y="140112"/>
                  </a:lnTo>
                  <a:lnTo>
                    <a:pt x="646635" y="27613"/>
                  </a:lnTo>
                  <a:lnTo>
                    <a:pt x="635720" y="31839"/>
                  </a:lnTo>
                  <a:lnTo>
                    <a:pt x="624686" y="36401"/>
                  </a:lnTo>
                  <a:lnTo>
                    <a:pt x="614099" y="41068"/>
                  </a:lnTo>
                  <a:lnTo>
                    <a:pt x="603361" y="163482"/>
                  </a:lnTo>
                  <a:lnTo>
                    <a:pt x="612481" y="158265"/>
                  </a:lnTo>
                  <a:close/>
                </a:path>
                <a:path w="1897776" h="2053105">
                  <a:moveTo>
                    <a:pt x="676297" y="16708"/>
                  </a:moveTo>
                  <a:lnTo>
                    <a:pt x="688219" y="12401"/>
                  </a:lnTo>
                  <a:lnTo>
                    <a:pt x="700164" y="8063"/>
                  </a:lnTo>
                  <a:lnTo>
                    <a:pt x="695853" y="9564"/>
                  </a:lnTo>
                  <a:lnTo>
                    <a:pt x="683333" y="14049"/>
                  </a:lnTo>
                  <a:lnTo>
                    <a:pt x="671009" y="18489"/>
                  </a:lnTo>
                  <a:lnTo>
                    <a:pt x="670527" y="18984"/>
                  </a:lnTo>
                  <a:lnTo>
                    <a:pt x="676297" y="16708"/>
                  </a:lnTo>
                  <a:close/>
                </a:path>
                <a:path w="1897776" h="2053105">
                  <a:moveTo>
                    <a:pt x="1070039" y="102545"/>
                  </a:moveTo>
                  <a:lnTo>
                    <a:pt x="1075264" y="102717"/>
                  </a:lnTo>
                  <a:lnTo>
                    <a:pt x="1082744" y="102963"/>
                  </a:lnTo>
                  <a:lnTo>
                    <a:pt x="1095422" y="103519"/>
                  </a:lnTo>
                  <a:lnTo>
                    <a:pt x="1108032" y="104565"/>
                  </a:lnTo>
                  <a:lnTo>
                    <a:pt x="1116835" y="105785"/>
                  </a:lnTo>
                  <a:lnTo>
                    <a:pt x="1176017" y="114942"/>
                  </a:lnTo>
                  <a:lnTo>
                    <a:pt x="1176525" y="111958"/>
                  </a:lnTo>
                  <a:lnTo>
                    <a:pt x="1177502" y="106230"/>
                  </a:lnTo>
                  <a:lnTo>
                    <a:pt x="1165610" y="103765"/>
                  </a:lnTo>
                  <a:lnTo>
                    <a:pt x="1153536" y="101502"/>
                  </a:lnTo>
                  <a:lnTo>
                    <a:pt x="1141290" y="99437"/>
                  </a:lnTo>
                  <a:lnTo>
                    <a:pt x="1128883" y="97570"/>
                  </a:lnTo>
                  <a:lnTo>
                    <a:pt x="1116323" y="95897"/>
                  </a:lnTo>
                  <a:lnTo>
                    <a:pt x="1103623" y="94417"/>
                  </a:lnTo>
                  <a:lnTo>
                    <a:pt x="1090791" y="93128"/>
                  </a:lnTo>
                  <a:lnTo>
                    <a:pt x="1077838" y="92027"/>
                  </a:lnTo>
                  <a:lnTo>
                    <a:pt x="1071406" y="102501"/>
                  </a:lnTo>
                  <a:lnTo>
                    <a:pt x="1057348" y="101912"/>
                  </a:lnTo>
                  <a:lnTo>
                    <a:pt x="1055366" y="138911"/>
                  </a:lnTo>
                  <a:lnTo>
                    <a:pt x="1055709" y="138945"/>
                  </a:lnTo>
                  <a:lnTo>
                    <a:pt x="1068358" y="139579"/>
                  </a:lnTo>
                  <a:lnTo>
                    <a:pt x="1070039" y="102545"/>
                  </a:lnTo>
                  <a:close/>
                </a:path>
                <a:path w="1897776" h="2053105">
                  <a:moveTo>
                    <a:pt x="705664" y="6142"/>
                  </a:moveTo>
                  <a:lnTo>
                    <a:pt x="712172" y="3870"/>
                  </a:lnTo>
                  <a:lnTo>
                    <a:pt x="724286" y="0"/>
                  </a:lnTo>
                  <a:lnTo>
                    <a:pt x="721280" y="337"/>
                  </a:lnTo>
                  <a:lnTo>
                    <a:pt x="708519" y="5004"/>
                  </a:lnTo>
                  <a:lnTo>
                    <a:pt x="703439" y="6833"/>
                  </a:lnTo>
                  <a:lnTo>
                    <a:pt x="705664" y="6142"/>
                  </a:lnTo>
                  <a:close/>
                </a:path>
                <a:path w="1897776" h="2053105">
                  <a:moveTo>
                    <a:pt x="661717" y="131655"/>
                  </a:moveTo>
                  <a:lnTo>
                    <a:pt x="670527" y="18984"/>
                  </a:lnTo>
                  <a:lnTo>
                    <a:pt x="683333" y="14049"/>
                  </a:lnTo>
                  <a:lnTo>
                    <a:pt x="695853" y="9564"/>
                  </a:lnTo>
                  <a:lnTo>
                    <a:pt x="700164" y="8063"/>
                  </a:lnTo>
                  <a:lnTo>
                    <a:pt x="706644" y="113264"/>
                  </a:lnTo>
                  <a:lnTo>
                    <a:pt x="718883" y="108533"/>
                  </a:lnTo>
                  <a:lnTo>
                    <a:pt x="731429" y="103691"/>
                  </a:lnTo>
                  <a:lnTo>
                    <a:pt x="744233" y="98708"/>
                  </a:lnTo>
                  <a:lnTo>
                    <a:pt x="744775" y="98496"/>
                  </a:lnTo>
                  <a:lnTo>
                    <a:pt x="756450" y="95168"/>
                  </a:lnTo>
                  <a:lnTo>
                    <a:pt x="768318" y="91777"/>
                  </a:lnTo>
                  <a:lnTo>
                    <a:pt x="780369" y="88365"/>
                  </a:lnTo>
                  <a:lnTo>
                    <a:pt x="792589" y="84975"/>
                  </a:lnTo>
                  <a:lnTo>
                    <a:pt x="804967" y="81649"/>
                  </a:lnTo>
                  <a:lnTo>
                    <a:pt x="817491" y="78430"/>
                  </a:lnTo>
                  <a:lnTo>
                    <a:pt x="830149" y="75361"/>
                  </a:lnTo>
                  <a:lnTo>
                    <a:pt x="842929" y="72484"/>
                  </a:lnTo>
                  <a:lnTo>
                    <a:pt x="857163" y="70126"/>
                  </a:lnTo>
                  <a:lnTo>
                    <a:pt x="869716" y="68107"/>
                  </a:lnTo>
                  <a:lnTo>
                    <a:pt x="882303" y="66087"/>
                  </a:lnTo>
                  <a:lnTo>
                    <a:pt x="894870" y="64100"/>
                  </a:lnTo>
                  <a:lnTo>
                    <a:pt x="897950" y="63621"/>
                  </a:lnTo>
                  <a:lnTo>
                    <a:pt x="924709" y="59405"/>
                  </a:lnTo>
                  <a:lnTo>
                    <a:pt x="951481" y="57767"/>
                  </a:lnTo>
                  <a:lnTo>
                    <a:pt x="964573" y="57010"/>
                  </a:lnTo>
                  <a:lnTo>
                    <a:pt x="977586" y="56226"/>
                  </a:lnTo>
                  <a:lnTo>
                    <a:pt x="990498" y="55493"/>
                  </a:lnTo>
                  <a:lnTo>
                    <a:pt x="1003291" y="54890"/>
                  </a:lnTo>
                  <a:lnTo>
                    <a:pt x="1015945" y="54497"/>
                  </a:lnTo>
                  <a:lnTo>
                    <a:pt x="1028440" y="54393"/>
                  </a:lnTo>
                  <a:lnTo>
                    <a:pt x="1040757" y="54657"/>
                  </a:lnTo>
                  <a:lnTo>
                    <a:pt x="1052877" y="55368"/>
                  </a:lnTo>
                  <a:lnTo>
                    <a:pt x="1054541" y="55506"/>
                  </a:lnTo>
                  <a:lnTo>
                    <a:pt x="1068333" y="56030"/>
                  </a:lnTo>
                  <a:lnTo>
                    <a:pt x="1081810" y="56598"/>
                  </a:lnTo>
                  <a:lnTo>
                    <a:pt x="1094934" y="57279"/>
                  </a:lnTo>
                  <a:lnTo>
                    <a:pt x="1107667" y="58138"/>
                  </a:lnTo>
                  <a:lnTo>
                    <a:pt x="1119973" y="59242"/>
                  </a:lnTo>
                  <a:lnTo>
                    <a:pt x="1131813" y="60658"/>
                  </a:lnTo>
                  <a:lnTo>
                    <a:pt x="1143009" y="62428"/>
                  </a:lnTo>
                  <a:lnTo>
                    <a:pt x="1143390" y="59621"/>
                  </a:lnTo>
                  <a:lnTo>
                    <a:pt x="1144114" y="53893"/>
                  </a:lnTo>
                  <a:lnTo>
                    <a:pt x="1144622" y="50921"/>
                  </a:lnTo>
                  <a:lnTo>
                    <a:pt x="1139428" y="50172"/>
                  </a:lnTo>
                  <a:lnTo>
                    <a:pt x="1131630" y="48978"/>
                  </a:lnTo>
                  <a:lnTo>
                    <a:pt x="1120060" y="47172"/>
                  </a:lnTo>
                  <a:lnTo>
                    <a:pt x="1106781" y="45589"/>
                  </a:lnTo>
                  <a:lnTo>
                    <a:pt x="1083988" y="44488"/>
                  </a:lnTo>
                  <a:lnTo>
                    <a:pt x="1068907" y="43716"/>
                  </a:lnTo>
                  <a:lnTo>
                    <a:pt x="1059939" y="43251"/>
                  </a:lnTo>
                  <a:lnTo>
                    <a:pt x="1060332" y="37371"/>
                  </a:lnTo>
                  <a:lnTo>
                    <a:pt x="1079467" y="38470"/>
                  </a:lnTo>
                  <a:lnTo>
                    <a:pt x="1098419" y="39933"/>
                  </a:lnTo>
                  <a:lnTo>
                    <a:pt x="1117190" y="41757"/>
                  </a:lnTo>
                  <a:lnTo>
                    <a:pt x="1135782" y="43935"/>
                  </a:lnTo>
                  <a:lnTo>
                    <a:pt x="1154198" y="46466"/>
                  </a:lnTo>
                  <a:lnTo>
                    <a:pt x="1172438" y="49344"/>
                  </a:lnTo>
                  <a:lnTo>
                    <a:pt x="1190507" y="52566"/>
                  </a:lnTo>
                  <a:lnTo>
                    <a:pt x="1208405" y="56127"/>
                  </a:lnTo>
                  <a:lnTo>
                    <a:pt x="1226134" y="60024"/>
                  </a:lnTo>
                  <a:lnTo>
                    <a:pt x="1243698" y="64252"/>
                  </a:lnTo>
                  <a:lnTo>
                    <a:pt x="1261098" y="68807"/>
                  </a:lnTo>
                  <a:lnTo>
                    <a:pt x="1278335" y="73686"/>
                  </a:lnTo>
                  <a:lnTo>
                    <a:pt x="1295413" y="78884"/>
                  </a:lnTo>
                  <a:lnTo>
                    <a:pt x="1312333" y="84397"/>
                  </a:lnTo>
                  <a:lnTo>
                    <a:pt x="1329098" y="90222"/>
                  </a:lnTo>
                  <a:lnTo>
                    <a:pt x="1345709" y="96353"/>
                  </a:lnTo>
                  <a:lnTo>
                    <a:pt x="1347398" y="97014"/>
                  </a:lnTo>
                  <a:lnTo>
                    <a:pt x="1347398" y="36184"/>
                  </a:lnTo>
                  <a:lnTo>
                    <a:pt x="1334893" y="31526"/>
                  </a:lnTo>
                  <a:lnTo>
                    <a:pt x="1321170" y="26631"/>
                  </a:lnTo>
                  <a:lnTo>
                    <a:pt x="1307534" y="21981"/>
                  </a:lnTo>
                  <a:lnTo>
                    <a:pt x="1293989" y="17573"/>
                  </a:lnTo>
                  <a:lnTo>
                    <a:pt x="1280540" y="13404"/>
                  </a:lnTo>
                  <a:lnTo>
                    <a:pt x="1267191" y="9472"/>
                  </a:lnTo>
                  <a:lnTo>
                    <a:pt x="1253944" y="5773"/>
                  </a:lnTo>
                  <a:lnTo>
                    <a:pt x="1241171" y="1588"/>
                  </a:lnTo>
                  <a:lnTo>
                    <a:pt x="1228445" y="-2117"/>
                  </a:lnTo>
                  <a:lnTo>
                    <a:pt x="1215782" y="-5425"/>
                  </a:lnTo>
                  <a:lnTo>
                    <a:pt x="1203200" y="-8412"/>
                  </a:lnTo>
                  <a:lnTo>
                    <a:pt x="1190717" y="-11159"/>
                  </a:lnTo>
                  <a:lnTo>
                    <a:pt x="1178351" y="-13744"/>
                  </a:lnTo>
                  <a:lnTo>
                    <a:pt x="1166118" y="-16246"/>
                  </a:lnTo>
                  <a:lnTo>
                    <a:pt x="1154038" y="-18745"/>
                  </a:lnTo>
                  <a:lnTo>
                    <a:pt x="1142127" y="-21319"/>
                  </a:lnTo>
                  <a:lnTo>
                    <a:pt x="1130403" y="-24048"/>
                  </a:lnTo>
                  <a:lnTo>
                    <a:pt x="1129014" y="-24389"/>
                  </a:lnTo>
                  <a:lnTo>
                    <a:pt x="1115697" y="-26629"/>
                  </a:lnTo>
                  <a:lnTo>
                    <a:pt x="1102562" y="-28673"/>
                  </a:lnTo>
                  <a:lnTo>
                    <a:pt x="1089615" y="-30565"/>
                  </a:lnTo>
                  <a:lnTo>
                    <a:pt x="1076858" y="-32344"/>
                  </a:lnTo>
                  <a:lnTo>
                    <a:pt x="1064295" y="-34053"/>
                  </a:lnTo>
                  <a:lnTo>
                    <a:pt x="1051929" y="-35734"/>
                  </a:lnTo>
                  <a:lnTo>
                    <a:pt x="1039764" y="-37427"/>
                  </a:lnTo>
                  <a:lnTo>
                    <a:pt x="1027804" y="-39175"/>
                  </a:lnTo>
                  <a:lnTo>
                    <a:pt x="1017648" y="-40759"/>
                  </a:lnTo>
                  <a:lnTo>
                    <a:pt x="1011876" y="-40900"/>
                  </a:lnTo>
                  <a:lnTo>
                    <a:pt x="1004692" y="-41066"/>
                  </a:lnTo>
                  <a:lnTo>
                    <a:pt x="996181" y="-41208"/>
                  </a:lnTo>
                  <a:lnTo>
                    <a:pt x="975520" y="-41232"/>
                  </a:lnTo>
                  <a:lnTo>
                    <a:pt x="963543" y="-41020"/>
                  </a:lnTo>
                  <a:lnTo>
                    <a:pt x="950582" y="-40596"/>
                  </a:lnTo>
                  <a:lnTo>
                    <a:pt x="936724" y="-39912"/>
                  </a:lnTo>
                  <a:lnTo>
                    <a:pt x="922055" y="-38921"/>
                  </a:lnTo>
                  <a:lnTo>
                    <a:pt x="906661" y="-37576"/>
                  </a:lnTo>
                  <a:lnTo>
                    <a:pt x="890627" y="-35829"/>
                  </a:lnTo>
                  <a:lnTo>
                    <a:pt x="874040" y="-33634"/>
                  </a:lnTo>
                  <a:lnTo>
                    <a:pt x="856985" y="-30942"/>
                  </a:lnTo>
                  <a:lnTo>
                    <a:pt x="844254" y="-28630"/>
                  </a:lnTo>
                  <a:lnTo>
                    <a:pt x="831838" y="-26673"/>
                  </a:lnTo>
                  <a:lnTo>
                    <a:pt x="819244" y="-24538"/>
                  </a:lnTo>
                  <a:lnTo>
                    <a:pt x="813787" y="-23588"/>
                  </a:lnTo>
                  <a:lnTo>
                    <a:pt x="801547" y="-20540"/>
                  </a:lnTo>
                  <a:lnTo>
                    <a:pt x="789190" y="-17375"/>
                  </a:lnTo>
                  <a:lnTo>
                    <a:pt x="782990" y="-15702"/>
                  </a:lnTo>
                  <a:lnTo>
                    <a:pt x="770711" y="-12501"/>
                  </a:lnTo>
                  <a:lnTo>
                    <a:pt x="758413" y="-9294"/>
                  </a:lnTo>
                  <a:lnTo>
                    <a:pt x="746108" y="-6090"/>
                  </a:lnTo>
                  <a:lnTo>
                    <a:pt x="733810" y="-2897"/>
                  </a:lnTo>
                  <a:lnTo>
                    <a:pt x="721531" y="273"/>
                  </a:lnTo>
                  <a:lnTo>
                    <a:pt x="721280" y="337"/>
                  </a:lnTo>
                  <a:lnTo>
                    <a:pt x="724286" y="0"/>
                  </a:lnTo>
                  <a:lnTo>
                    <a:pt x="736548" y="-3371"/>
                  </a:lnTo>
                  <a:lnTo>
                    <a:pt x="742527" y="-4767"/>
                  </a:lnTo>
                  <a:lnTo>
                    <a:pt x="728309" y="-705"/>
                  </a:lnTo>
                  <a:lnTo>
                    <a:pt x="714113" y="3520"/>
                  </a:lnTo>
                  <a:lnTo>
                    <a:pt x="705664" y="6142"/>
                  </a:lnTo>
                  <a:lnTo>
                    <a:pt x="703439" y="6833"/>
                  </a:lnTo>
                  <a:lnTo>
                    <a:pt x="699945" y="7917"/>
                  </a:lnTo>
                  <a:lnTo>
                    <a:pt x="685811" y="12489"/>
                  </a:lnTo>
                  <a:lnTo>
                    <a:pt x="671718" y="17241"/>
                  </a:lnTo>
                  <a:lnTo>
                    <a:pt x="658932" y="22914"/>
                  </a:lnTo>
                  <a:lnTo>
                    <a:pt x="658581" y="133299"/>
                  </a:lnTo>
                  <a:lnTo>
                    <a:pt x="661717" y="131655"/>
                  </a:lnTo>
                  <a:close/>
                </a:path>
                <a:path w="1897776" h="2053105">
                  <a:moveTo>
                    <a:pt x="1347398" y="184573"/>
                  </a:moveTo>
                  <a:lnTo>
                    <a:pt x="1343336" y="182742"/>
                  </a:lnTo>
                  <a:lnTo>
                    <a:pt x="1331341" y="177494"/>
                  </a:lnTo>
                  <a:lnTo>
                    <a:pt x="1319690" y="172531"/>
                  </a:lnTo>
                  <a:lnTo>
                    <a:pt x="1308409" y="167837"/>
                  </a:lnTo>
                  <a:lnTo>
                    <a:pt x="1297530" y="163397"/>
                  </a:lnTo>
                  <a:lnTo>
                    <a:pt x="1287079" y="159195"/>
                  </a:lnTo>
                  <a:lnTo>
                    <a:pt x="1277086" y="155216"/>
                  </a:lnTo>
                  <a:lnTo>
                    <a:pt x="1267581" y="151443"/>
                  </a:lnTo>
                  <a:lnTo>
                    <a:pt x="1258591" y="147862"/>
                  </a:lnTo>
                  <a:lnTo>
                    <a:pt x="1250146" y="144457"/>
                  </a:lnTo>
                  <a:lnTo>
                    <a:pt x="1239837" y="140870"/>
                  </a:lnTo>
                  <a:lnTo>
                    <a:pt x="1229268" y="136881"/>
                  </a:lnTo>
                  <a:lnTo>
                    <a:pt x="1218023" y="132570"/>
                  </a:lnTo>
                  <a:lnTo>
                    <a:pt x="1205683" y="128013"/>
                  </a:lnTo>
                  <a:lnTo>
                    <a:pt x="1191831" y="123289"/>
                  </a:lnTo>
                  <a:lnTo>
                    <a:pt x="1184945" y="121114"/>
                  </a:lnTo>
                  <a:lnTo>
                    <a:pt x="1174125" y="118603"/>
                  </a:lnTo>
                  <a:lnTo>
                    <a:pt x="1162387" y="115967"/>
                  </a:lnTo>
                  <a:lnTo>
                    <a:pt x="1149631" y="113227"/>
                  </a:lnTo>
                  <a:lnTo>
                    <a:pt x="1135757" y="110406"/>
                  </a:lnTo>
                  <a:lnTo>
                    <a:pt x="1132659" y="109799"/>
                  </a:lnTo>
                  <a:lnTo>
                    <a:pt x="1121933" y="107471"/>
                  </a:lnTo>
                  <a:lnTo>
                    <a:pt x="1110462" y="105668"/>
                  </a:lnTo>
                  <a:lnTo>
                    <a:pt x="1098229" y="104299"/>
                  </a:lnTo>
                  <a:lnTo>
                    <a:pt x="1085216" y="103274"/>
                  </a:lnTo>
                  <a:lnTo>
                    <a:pt x="1075264" y="102717"/>
                  </a:lnTo>
                  <a:lnTo>
                    <a:pt x="1070039" y="102545"/>
                  </a:lnTo>
                  <a:lnTo>
                    <a:pt x="1068358" y="139579"/>
                  </a:lnTo>
                  <a:lnTo>
                    <a:pt x="1081039" y="139968"/>
                  </a:lnTo>
                  <a:lnTo>
                    <a:pt x="1093709" y="140531"/>
                  </a:lnTo>
                  <a:lnTo>
                    <a:pt x="1106323" y="141687"/>
                  </a:lnTo>
                  <a:lnTo>
                    <a:pt x="1169171" y="151353"/>
                  </a:lnTo>
                  <a:lnTo>
                    <a:pt x="1181613" y="153988"/>
                  </a:lnTo>
                  <a:lnTo>
                    <a:pt x="1194041" y="156742"/>
                  </a:lnTo>
                  <a:lnTo>
                    <a:pt x="1206447" y="159624"/>
                  </a:lnTo>
                  <a:lnTo>
                    <a:pt x="1218825" y="162643"/>
                  </a:lnTo>
                  <a:lnTo>
                    <a:pt x="1231170" y="165810"/>
                  </a:lnTo>
                  <a:lnTo>
                    <a:pt x="1243475" y="169133"/>
                  </a:lnTo>
                  <a:lnTo>
                    <a:pt x="1255733" y="172621"/>
                  </a:lnTo>
                  <a:lnTo>
                    <a:pt x="1267939" y="176285"/>
                  </a:lnTo>
                  <a:lnTo>
                    <a:pt x="1280085" y="180134"/>
                  </a:lnTo>
                  <a:lnTo>
                    <a:pt x="1292166" y="184176"/>
                  </a:lnTo>
                  <a:lnTo>
                    <a:pt x="1304176" y="188422"/>
                  </a:lnTo>
                  <a:lnTo>
                    <a:pt x="1316107" y="192880"/>
                  </a:lnTo>
                  <a:lnTo>
                    <a:pt x="1327954" y="197561"/>
                  </a:lnTo>
                  <a:lnTo>
                    <a:pt x="1339710" y="202473"/>
                  </a:lnTo>
                  <a:lnTo>
                    <a:pt x="1347398" y="205871"/>
                  </a:lnTo>
                  <a:lnTo>
                    <a:pt x="1347398" y="184573"/>
                  </a:lnTo>
                  <a:close/>
                </a:path>
                <a:path w="1897776" h="2053105">
                  <a:moveTo>
                    <a:pt x="569160" y="1627779"/>
                  </a:moveTo>
                  <a:lnTo>
                    <a:pt x="558764" y="1619551"/>
                  </a:lnTo>
                  <a:lnTo>
                    <a:pt x="548369" y="1611629"/>
                  </a:lnTo>
                  <a:lnTo>
                    <a:pt x="538054" y="1603898"/>
                  </a:lnTo>
                  <a:lnTo>
                    <a:pt x="527898" y="1596243"/>
                  </a:lnTo>
                  <a:lnTo>
                    <a:pt x="517980" y="1588549"/>
                  </a:lnTo>
                  <a:lnTo>
                    <a:pt x="508380" y="1580701"/>
                  </a:lnTo>
                  <a:lnTo>
                    <a:pt x="499177" y="1572583"/>
                  </a:lnTo>
                  <a:lnTo>
                    <a:pt x="495398" y="1569016"/>
                  </a:lnTo>
                  <a:lnTo>
                    <a:pt x="485959" y="1559938"/>
                  </a:lnTo>
                  <a:lnTo>
                    <a:pt x="476517" y="1551088"/>
                  </a:lnTo>
                  <a:lnTo>
                    <a:pt x="467182" y="1542334"/>
                  </a:lnTo>
                  <a:lnTo>
                    <a:pt x="458063" y="1533547"/>
                  </a:lnTo>
                  <a:lnTo>
                    <a:pt x="449267" y="1524595"/>
                  </a:lnTo>
                  <a:lnTo>
                    <a:pt x="440904" y="1515346"/>
                  </a:lnTo>
                  <a:lnTo>
                    <a:pt x="433981" y="1506849"/>
                  </a:lnTo>
                  <a:lnTo>
                    <a:pt x="425533" y="1497262"/>
                  </a:lnTo>
                  <a:lnTo>
                    <a:pt x="417217" y="1487656"/>
                  </a:lnTo>
                  <a:lnTo>
                    <a:pt x="408922" y="1478113"/>
                  </a:lnTo>
                  <a:lnTo>
                    <a:pt x="406333" y="1475176"/>
                  </a:lnTo>
                  <a:lnTo>
                    <a:pt x="398382" y="1465136"/>
                  </a:lnTo>
                  <a:lnTo>
                    <a:pt x="391104" y="1454703"/>
                  </a:lnTo>
                  <a:lnTo>
                    <a:pt x="383897" y="1444335"/>
                  </a:lnTo>
                  <a:lnTo>
                    <a:pt x="381936" y="1441673"/>
                  </a:lnTo>
                  <a:lnTo>
                    <a:pt x="374620" y="1431606"/>
                  </a:lnTo>
                  <a:lnTo>
                    <a:pt x="367576" y="1421264"/>
                  </a:lnTo>
                  <a:lnTo>
                    <a:pt x="360760" y="1410684"/>
                  </a:lnTo>
                  <a:lnTo>
                    <a:pt x="354124" y="1399904"/>
                  </a:lnTo>
                  <a:lnTo>
                    <a:pt x="347622" y="1388962"/>
                  </a:lnTo>
                  <a:lnTo>
                    <a:pt x="341207" y="1377894"/>
                  </a:lnTo>
                  <a:lnTo>
                    <a:pt x="334834" y="1366739"/>
                  </a:lnTo>
                  <a:lnTo>
                    <a:pt x="328454" y="1355534"/>
                  </a:lnTo>
                  <a:lnTo>
                    <a:pt x="322462" y="1345077"/>
                  </a:lnTo>
                  <a:lnTo>
                    <a:pt x="316874" y="1333829"/>
                  </a:lnTo>
                  <a:lnTo>
                    <a:pt x="311567" y="1322353"/>
                  </a:lnTo>
                  <a:lnTo>
                    <a:pt x="306359" y="1310744"/>
                  </a:lnTo>
                  <a:lnTo>
                    <a:pt x="301070" y="1299098"/>
                  </a:lnTo>
                  <a:lnTo>
                    <a:pt x="297634" y="1291826"/>
                  </a:lnTo>
                  <a:lnTo>
                    <a:pt x="292194" y="1280476"/>
                  </a:lnTo>
                  <a:lnTo>
                    <a:pt x="287338" y="1268766"/>
                  </a:lnTo>
                  <a:lnTo>
                    <a:pt x="282876" y="1256821"/>
                  </a:lnTo>
                  <a:lnTo>
                    <a:pt x="278618" y="1244766"/>
                  </a:lnTo>
                  <a:lnTo>
                    <a:pt x="275625" y="1236238"/>
                  </a:lnTo>
                  <a:lnTo>
                    <a:pt x="271144" y="1224484"/>
                  </a:lnTo>
                  <a:lnTo>
                    <a:pt x="267071" y="1212575"/>
                  </a:lnTo>
                  <a:lnTo>
                    <a:pt x="263340" y="1200529"/>
                  </a:lnTo>
                  <a:lnTo>
                    <a:pt x="259884" y="1188363"/>
                  </a:lnTo>
                  <a:lnTo>
                    <a:pt x="256639" y="1176097"/>
                  </a:lnTo>
                  <a:lnTo>
                    <a:pt x="253539" y="1163748"/>
                  </a:lnTo>
                  <a:lnTo>
                    <a:pt x="250518" y="1151335"/>
                  </a:lnTo>
                  <a:lnTo>
                    <a:pt x="247511" y="1138876"/>
                  </a:lnTo>
                  <a:lnTo>
                    <a:pt x="244451" y="1126390"/>
                  </a:lnTo>
                  <a:lnTo>
                    <a:pt x="242452" y="1118458"/>
                  </a:lnTo>
                  <a:lnTo>
                    <a:pt x="240546" y="1105923"/>
                  </a:lnTo>
                  <a:lnTo>
                    <a:pt x="238631" y="1093367"/>
                  </a:lnTo>
                  <a:lnTo>
                    <a:pt x="236719" y="1080799"/>
                  </a:lnTo>
                  <a:lnTo>
                    <a:pt x="234824" y="1068231"/>
                  </a:lnTo>
                  <a:lnTo>
                    <a:pt x="233105" y="1056673"/>
                  </a:lnTo>
                  <a:lnTo>
                    <a:pt x="231161" y="1044293"/>
                  </a:lnTo>
                  <a:lnTo>
                    <a:pt x="230140" y="1031724"/>
                  </a:lnTo>
                  <a:lnTo>
                    <a:pt x="229615" y="1019040"/>
                  </a:lnTo>
                  <a:lnTo>
                    <a:pt x="229157" y="1006315"/>
                  </a:lnTo>
                  <a:lnTo>
                    <a:pt x="228330" y="993541"/>
                  </a:lnTo>
                  <a:lnTo>
                    <a:pt x="227964" y="980918"/>
                  </a:lnTo>
                  <a:lnTo>
                    <a:pt x="227740" y="968257"/>
                  </a:lnTo>
                  <a:lnTo>
                    <a:pt x="227746" y="942843"/>
                  </a:lnTo>
                  <a:lnTo>
                    <a:pt x="228405" y="917349"/>
                  </a:lnTo>
                  <a:lnTo>
                    <a:pt x="229771" y="891823"/>
                  </a:lnTo>
                  <a:lnTo>
                    <a:pt x="231902" y="866314"/>
                  </a:lnTo>
                  <a:lnTo>
                    <a:pt x="234853" y="840871"/>
                  </a:lnTo>
                  <a:lnTo>
                    <a:pt x="238681" y="815542"/>
                  </a:lnTo>
                  <a:lnTo>
                    <a:pt x="243443" y="790378"/>
                  </a:lnTo>
                  <a:lnTo>
                    <a:pt x="249194" y="765426"/>
                  </a:lnTo>
                  <a:lnTo>
                    <a:pt x="255990" y="740735"/>
                  </a:lnTo>
                  <a:lnTo>
                    <a:pt x="263356" y="716081"/>
                  </a:lnTo>
                  <a:lnTo>
                    <a:pt x="271459" y="691697"/>
                  </a:lnTo>
                  <a:lnTo>
                    <a:pt x="280283" y="667609"/>
                  </a:lnTo>
                  <a:lnTo>
                    <a:pt x="289811" y="643843"/>
                  </a:lnTo>
                  <a:lnTo>
                    <a:pt x="300026" y="620424"/>
                  </a:lnTo>
                  <a:lnTo>
                    <a:pt x="310911" y="597377"/>
                  </a:lnTo>
                  <a:lnTo>
                    <a:pt x="322449" y="574728"/>
                  </a:lnTo>
                  <a:lnTo>
                    <a:pt x="334623" y="552502"/>
                  </a:lnTo>
                  <a:lnTo>
                    <a:pt x="347417" y="530726"/>
                  </a:lnTo>
                  <a:lnTo>
                    <a:pt x="359699" y="511144"/>
                  </a:lnTo>
                  <a:lnTo>
                    <a:pt x="367071" y="501056"/>
                  </a:lnTo>
                  <a:lnTo>
                    <a:pt x="373712" y="491205"/>
                  </a:lnTo>
                  <a:lnTo>
                    <a:pt x="379269" y="482165"/>
                  </a:lnTo>
                  <a:lnTo>
                    <a:pt x="383387" y="474508"/>
                  </a:lnTo>
                  <a:lnTo>
                    <a:pt x="385715" y="468810"/>
                  </a:lnTo>
                  <a:lnTo>
                    <a:pt x="385899" y="465643"/>
                  </a:lnTo>
                  <a:lnTo>
                    <a:pt x="383587" y="465582"/>
                  </a:lnTo>
                  <a:lnTo>
                    <a:pt x="378425" y="469200"/>
                  </a:lnTo>
                  <a:lnTo>
                    <a:pt x="372437" y="474708"/>
                  </a:lnTo>
                  <a:lnTo>
                    <a:pt x="379774" y="464309"/>
                  </a:lnTo>
                  <a:lnTo>
                    <a:pt x="387543" y="454255"/>
                  </a:lnTo>
                  <a:lnTo>
                    <a:pt x="395655" y="444477"/>
                  </a:lnTo>
                  <a:lnTo>
                    <a:pt x="404022" y="434908"/>
                  </a:lnTo>
                  <a:lnTo>
                    <a:pt x="412558" y="425477"/>
                  </a:lnTo>
                  <a:lnTo>
                    <a:pt x="421175" y="416117"/>
                  </a:lnTo>
                  <a:lnTo>
                    <a:pt x="429785" y="406758"/>
                  </a:lnTo>
                  <a:lnTo>
                    <a:pt x="438301" y="397332"/>
                  </a:lnTo>
                  <a:lnTo>
                    <a:pt x="445284" y="389351"/>
                  </a:lnTo>
                  <a:lnTo>
                    <a:pt x="460890" y="374872"/>
                  </a:lnTo>
                  <a:lnTo>
                    <a:pt x="471237" y="364416"/>
                  </a:lnTo>
                  <a:lnTo>
                    <a:pt x="477881" y="356817"/>
                  </a:lnTo>
                  <a:lnTo>
                    <a:pt x="482381" y="350912"/>
                  </a:lnTo>
                  <a:lnTo>
                    <a:pt x="484032" y="348622"/>
                  </a:lnTo>
                  <a:lnTo>
                    <a:pt x="487962" y="342887"/>
                  </a:lnTo>
                  <a:lnTo>
                    <a:pt x="493472" y="336115"/>
                  </a:lnTo>
                  <a:lnTo>
                    <a:pt x="502363" y="327456"/>
                  </a:lnTo>
                  <a:lnTo>
                    <a:pt x="516434" y="316056"/>
                  </a:lnTo>
                  <a:lnTo>
                    <a:pt x="525142" y="309659"/>
                  </a:lnTo>
                  <a:lnTo>
                    <a:pt x="542994" y="295605"/>
                  </a:lnTo>
                  <a:lnTo>
                    <a:pt x="561278" y="282136"/>
                  </a:lnTo>
                  <a:lnTo>
                    <a:pt x="579973" y="269252"/>
                  </a:lnTo>
                  <a:lnTo>
                    <a:pt x="599059" y="256956"/>
                  </a:lnTo>
                  <a:lnTo>
                    <a:pt x="618517" y="245247"/>
                  </a:lnTo>
                  <a:lnTo>
                    <a:pt x="638326" y="234128"/>
                  </a:lnTo>
                  <a:lnTo>
                    <a:pt x="658468" y="223600"/>
                  </a:lnTo>
                  <a:lnTo>
                    <a:pt x="678921" y="213665"/>
                  </a:lnTo>
                  <a:lnTo>
                    <a:pt x="699667" y="204323"/>
                  </a:lnTo>
                  <a:lnTo>
                    <a:pt x="720685" y="195578"/>
                  </a:lnTo>
                  <a:lnTo>
                    <a:pt x="741956" y="187429"/>
                  </a:lnTo>
                  <a:lnTo>
                    <a:pt x="763460" y="179878"/>
                  </a:lnTo>
                  <a:lnTo>
                    <a:pt x="785177" y="172927"/>
                  </a:lnTo>
                  <a:lnTo>
                    <a:pt x="807087" y="166577"/>
                  </a:lnTo>
                  <a:lnTo>
                    <a:pt x="829171" y="160829"/>
                  </a:lnTo>
                  <a:lnTo>
                    <a:pt x="851408" y="155686"/>
                  </a:lnTo>
                  <a:lnTo>
                    <a:pt x="873779" y="151148"/>
                  </a:lnTo>
                  <a:lnTo>
                    <a:pt x="896265" y="147216"/>
                  </a:lnTo>
                  <a:lnTo>
                    <a:pt x="918844" y="143894"/>
                  </a:lnTo>
                  <a:lnTo>
                    <a:pt x="941498" y="141180"/>
                  </a:lnTo>
                  <a:lnTo>
                    <a:pt x="954115" y="140607"/>
                  </a:lnTo>
                  <a:lnTo>
                    <a:pt x="966749" y="139889"/>
                  </a:lnTo>
                  <a:lnTo>
                    <a:pt x="979396" y="139123"/>
                  </a:lnTo>
                  <a:lnTo>
                    <a:pt x="992053" y="138405"/>
                  </a:lnTo>
                  <a:lnTo>
                    <a:pt x="1004717" y="137831"/>
                  </a:lnTo>
                  <a:lnTo>
                    <a:pt x="1017384" y="137499"/>
                  </a:lnTo>
                  <a:lnTo>
                    <a:pt x="1030050" y="137503"/>
                  </a:lnTo>
                  <a:lnTo>
                    <a:pt x="1042712" y="137942"/>
                  </a:lnTo>
                  <a:lnTo>
                    <a:pt x="1055366" y="138911"/>
                  </a:lnTo>
                  <a:lnTo>
                    <a:pt x="1057348" y="101912"/>
                  </a:lnTo>
                  <a:lnTo>
                    <a:pt x="1071406" y="102501"/>
                  </a:lnTo>
                  <a:lnTo>
                    <a:pt x="1077838" y="92027"/>
                  </a:lnTo>
                  <a:lnTo>
                    <a:pt x="1064775" y="91113"/>
                  </a:lnTo>
                  <a:lnTo>
                    <a:pt x="1038356" y="89836"/>
                  </a:lnTo>
                  <a:lnTo>
                    <a:pt x="1011616" y="89280"/>
                  </a:lnTo>
                  <a:lnTo>
                    <a:pt x="998150" y="89267"/>
                  </a:lnTo>
                  <a:lnTo>
                    <a:pt x="984635" y="89428"/>
                  </a:lnTo>
                  <a:lnTo>
                    <a:pt x="957497" y="90263"/>
                  </a:lnTo>
                  <a:lnTo>
                    <a:pt x="930281" y="91769"/>
                  </a:lnTo>
                  <a:lnTo>
                    <a:pt x="903054" y="94118"/>
                  </a:lnTo>
                  <a:lnTo>
                    <a:pt x="875976" y="97596"/>
                  </a:lnTo>
                  <a:lnTo>
                    <a:pt x="849155" y="102038"/>
                  </a:lnTo>
                  <a:lnTo>
                    <a:pt x="822652" y="107357"/>
                  </a:lnTo>
                  <a:lnTo>
                    <a:pt x="796529" y="113469"/>
                  </a:lnTo>
                  <a:lnTo>
                    <a:pt x="770848" y="120286"/>
                  </a:lnTo>
                  <a:lnTo>
                    <a:pt x="745669" y="127723"/>
                  </a:lnTo>
                  <a:lnTo>
                    <a:pt x="721054" y="135693"/>
                  </a:lnTo>
                  <a:lnTo>
                    <a:pt x="697066" y="144110"/>
                  </a:lnTo>
                  <a:lnTo>
                    <a:pt x="673764" y="152888"/>
                  </a:lnTo>
                  <a:lnTo>
                    <a:pt x="662390" y="157386"/>
                  </a:lnTo>
                  <a:lnTo>
                    <a:pt x="660016" y="152166"/>
                  </a:lnTo>
                  <a:lnTo>
                    <a:pt x="658961" y="149423"/>
                  </a:lnTo>
                  <a:lnTo>
                    <a:pt x="646051" y="155725"/>
                  </a:lnTo>
                  <a:lnTo>
                    <a:pt x="637161" y="160029"/>
                  </a:lnTo>
                  <a:lnTo>
                    <a:pt x="625718" y="165510"/>
                  </a:lnTo>
                  <a:lnTo>
                    <a:pt x="622017" y="167279"/>
                  </a:lnTo>
                  <a:lnTo>
                    <a:pt x="609669" y="173138"/>
                  </a:lnTo>
                  <a:lnTo>
                    <a:pt x="598693" y="178402"/>
                  </a:lnTo>
                  <a:lnTo>
                    <a:pt x="596592" y="179407"/>
                  </a:lnTo>
                  <a:lnTo>
                    <a:pt x="589759" y="183027"/>
                  </a:lnTo>
                  <a:lnTo>
                    <a:pt x="585505" y="185859"/>
                  </a:lnTo>
                  <a:lnTo>
                    <a:pt x="577287" y="187800"/>
                  </a:lnTo>
                  <a:lnTo>
                    <a:pt x="574691" y="186333"/>
                  </a:lnTo>
                  <a:lnTo>
                    <a:pt x="577473" y="181969"/>
                  </a:lnTo>
                  <a:lnTo>
                    <a:pt x="585393" y="175217"/>
                  </a:lnTo>
                  <a:lnTo>
                    <a:pt x="598210" y="166588"/>
                  </a:lnTo>
                  <a:lnTo>
                    <a:pt x="603361" y="163482"/>
                  </a:lnTo>
                  <a:lnTo>
                    <a:pt x="611463" y="42285"/>
                  </a:lnTo>
                  <a:lnTo>
                    <a:pt x="622963" y="36791"/>
                  </a:lnTo>
                  <a:lnTo>
                    <a:pt x="634721" y="31994"/>
                  </a:lnTo>
                  <a:lnTo>
                    <a:pt x="644346" y="28455"/>
                  </a:lnTo>
                  <a:lnTo>
                    <a:pt x="647152" y="27354"/>
                  </a:lnTo>
                  <a:lnTo>
                    <a:pt x="646635" y="27613"/>
                  </a:lnTo>
                  <a:lnTo>
                    <a:pt x="645697" y="140112"/>
                  </a:lnTo>
                  <a:lnTo>
                    <a:pt x="658581" y="133299"/>
                  </a:lnTo>
                  <a:lnTo>
                    <a:pt x="658604" y="23370"/>
                  </a:lnTo>
                  <a:lnTo>
                    <a:pt x="658932" y="22914"/>
                  </a:lnTo>
                  <a:lnTo>
                    <a:pt x="671718" y="17241"/>
                  </a:lnTo>
                  <a:lnTo>
                    <a:pt x="657673" y="22179"/>
                  </a:lnTo>
                  <a:lnTo>
                    <a:pt x="643682" y="27309"/>
                  </a:lnTo>
                  <a:lnTo>
                    <a:pt x="602099" y="43898"/>
                  </a:lnTo>
                  <a:lnTo>
                    <a:pt x="561236" y="62401"/>
                  </a:lnTo>
                  <a:lnTo>
                    <a:pt x="521270" y="82961"/>
                  </a:lnTo>
                  <a:lnTo>
                    <a:pt x="482377" y="105723"/>
                  </a:lnTo>
                  <a:lnTo>
                    <a:pt x="444622" y="130415"/>
                  </a:lnTo>
                  <a:lnTo>
                    <a:pt x="407805" y="156580"/>
                  </a:lnTo>
                  <a:lnTo>
                    <a:pt x="372019" y="184284"/>
                  </a:lnTo>
                  <a:lnTo>
                    <a:pt x="337382" y="213529"/>
                  </a:lnTo>
                  <a:lnTo>
                    <a:pt x="304014" y="244319"/>
                  </a:lnTo>
                  <a:lnTo>
                    <a:pt x="272035" y="276657"/>
                  </a:lnTo>
                  <a:lnTo>
                    <a:pt x="241563" y="310548"/>
                  </a:lnTo>
                  <a:lnTo>
                    <a:pt x="213083" y="346086"/>
                  </a:lnTo>
                  <a:lnTo>
                    <a:pt x="186082" y="382810"/>
                  </a:lnTo>
                  <a:lnTo>
                    <a:pt x="160611" y="420653"/>
                  </a:lnTo>
                  <a:lnTo>
                    <a:pt x="136720" y="459553"/>
                  </a:lnTo>
                  <a:lnTo>
                    <a:pt x="114458" y="499443"/>
                  </a:lnTo>
                  <a:lnTo>
                    <a:pt x="93875" y="540258"/>
                  </a:lnTo>
                  <a:lnTo>
                    <a:pt x="75319" y="582097"/>
                  </a:lnTo>
                  <a:lnTo>
                    <a:pt x="59224" y="624966"/>
                  </a:lnTo>
                  <a:lnTo>
                    <a:pt x="45029" y="668427"/>
                  </a:lnTo>
                  <a:lnTo>
                    <a:pt x="32709" y="712412"/>
                  </a:lnTo>
                  <a:lnTo>
                    <a:pt x="22234" y="756852"/>
                  </a:lnTo>
                  <a:lnTo>
                    <a:pt x="13580" y="801679"/>
                  </a:lnTo>
                  <a:lnTo>
                    <a:pt x="6717" y="846824"/>
                  </a:lnTo>
                  <a:lnTo>
                    <a:pt x="2421" y="892216"/>
                  </a:lnTo>
                  <a:lnTo>
                    <a:pt x="355" y="937671"/>
                  </a:lnTo>
                  <a:lnTo>
                    <a:pt x="0" y="967968"/>
                  </a:lnTo>
                  <a:lnTo>
                    <a:pt x="127" y="983108"/>
                  </a:lnTo>
                  <a:lnTo>
                    <a:pt x="1731" y="1028469"/>
                  </a:lnTo>
                  <a:lnTo>
                    <a:pt x="5161" y="1073694"/>
                  </a:lnTo>
                  <a:lnTo>
                    <a:pt x="10410" y="1118725"/>
                  </a:lnTo>
                  <a:lnTo>
                    <a:pt x="17472" y="1163505"/>
                  </a:lnTo>
                  <a:lnTo>
                    <a:pt x="27478" y="1207675"/>
                  </a:lnTo>
                  <a:lnTo>
                    <a:pt x="39165" y="1251327"/>
                  </a:lnTo>
                  <a:lnTo>
                    <a:pt x="52537" y="1294392"/>
                  </a:lnTo>
                  <a:lnTo>
                    <a:pt x="67600" y="1336798"/>
                  </a:lnTo>
                  <a:lnTo>
                    <a:pt x="84357" y="1378476"/>
                  </a:lnTo>
                  <a:lnTo>
                    <a:pt x="102812" y="1419356"/>
                  </a:lnTo>
                  <a:lnTo>
                    <a:pt x="123221" y="1459203"/>
                  </a:lnTo>
                  <a:lnTo>
                    <a:pt x="145617" y="1497795"/>
                  </a:lnTo>
                  <a:lnTo>
                    <a:pt x="169377" y="1535402"/>
                  </a:lnTo>
                  <a:lnTo>
                    <a:pt x="194487" y="1571969"/>
                  </a:lnTo>
                  <a:lnTo>
                    <a:pt x="220933" y="1607438"/>
                  </a:lnTo>
                  <a:lnTo>
                    <a:pt x="239574" y="1630777"/>
                  </a:lnTo>
                  <a:lnTo>
                    <a:pt x="574061" y="1630777"/>
                  </a:lnTo>
                  <a:lnTo>
                    <a:pt x="569160" y="162777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4" name="CaixaDeTexto 63"/>
          <p:cNvSpPr txBox="1"/>
          <p:nvPr/>
        </p:nvSpPr>
        <p:spPr>
          <a:xfrm>
            <a:off x="241300" y="2184400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defRPr/>
            </a:pPr>
            <a:endParaRPr lang="pt-BR" sz="2400" b="1" dirty="0" smtClean="0"/>
          </a:p>
          <a:p>
            <a:pPr marL="742950" indent="-742950" algn="just">
              <a:defRPr/>
            </a:pPr>
            <a:r>
              <a:rPr lang="pt-BR" sz="2800" dirty="0" smtClean="0"/>
              <a:t>          </a:t>
            </a:r>
          </a:p>
          <a:p>
            <a:pPr marL="742950" indent="-742950">
              <a:defRPr/>
            </a:pPr>
            <a:endParaRPr lang="pt-BR" sz="2800" dirty="0" smtClean="0"/>
          </a:p>
          <a:p>
            <a:pPr marL="742950" indent="-742950" algn="just">
              <a:buFont typeface="Arial" pitchFamily="34" charset="0"/>
              <a:buChar char="•"/>
              <a:defRPr/>
            </a:pPr>
            <a:endParaRPr lang="pt-BR" sz="2400" dirty="0" smtClean="0"/>
          </a:p>
          <a:p>
            <a:pPr marL="742950" indent="-742950" algn="just">
              <a:buFont typeface="Arial" pitchFamily="34" charset="0"/>
              <a:buChar char="•"/>
              <a:defRPr/>
            </a:pPr>
            <a:endParaRPr lang="pt-BR" sz="2400" dirty="0" smtClean="0"/>
          </a:p>
        </p:txBody>
      </p:sp>
      <p:sp>
        <p:nvSpPr>
          <p:cNvPr id="65" name="Retângulo 64"/>
          <p:cNvSpPr/>
          <p:nvPr/>
        </p:nvSpPr>
        <p:spPr>
          <a:xfrm>
            <a:off x="1917700" y="736600"/>
            <a:ext cx="632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/>
              <a:t>Tabela 5 </a:t>
            </a:r>
            <a:r>
              <a:rPr lang="pt-BR" sz="2800" dirty="0" smtClean="0"/>
              <a:t>– Atividades desenvolvidas pelos adolescentes na PSC.</a:t>
            </a:r>
            <a:endParaRPr lang="pt-BR" sz="2800" dirty="0"/>
          </a:p>
        </p:txBody>
      </p:sp>
      <p:graphicFrame>
        <p:nvGraphicFramePr>
          <p:cNvPr id="66" name="Tabela 65"/>
          <p:cNvGraphicFramePr>
            <a:graphicFrameLocks noGrp="1"/>
          </p:cNvGraphicFramePr>
          <p:nvPr/>
        </p:nvGraphicFramePr>
        <p:xfrm>
          <a:off x="850900" y="2565400"/>
          <a:ext cx="8722895" cy="1186526"/>
        </p:xfrm>
        <a:graphic>
          <a:graphicData uri="http://schemas.openxmlformats.org/drawingml/2006/table">
            <a:tbl>
              <a:tblPr/>
              <a:tblGrid>
                <a:gridCol w="1143000"/>
                <a:gridCol w="1676400"/>
                <a:gridCol w="1752600"/>
                <a:gridCol w="1143000"/>
                <a:gridCol w="1495444"/>
                <a:gridCol w="1512451"/>
              </a:tblGrid>
              <a:tr h="7082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>
                          <a:latin typeface="+mn-lt"/>
                          <a:ea typeface="Calibri"/>
                          <a:cs typeface="Times New Roman"/>
                        </a:rPr>
                        <a:t>Serviços gerais </a:t>
                      </a:r>
                      <a:endParaRPr lang="pt-BR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88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>
                          <a:latin typeface="+mn-lt"/>
                          <a:ea typeface="Calibri"/>
                          <a:cs typeface="Times New Roman"/>
                        </a:rPr>
                        <a:t>Apoio administrativo </a:t>
                      </a:r>
                      <a:endParaRPr lang="pt-BR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88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>
                          <a:latin typeface="+mn-lt"/>
                          <a:ea typeface="Calibri"/>
                          <a:cs typeface="Times New Roman"/>
                        </a:rPr>
                        <a:t>Arquivamento (biblioteca, </a:t>
                      </a:r>
                      <a:r>
                        <a:rPr lang="pt-BR" sz="2000" b="1" dirty="0" err="1">
                          <a:latin typeface="+mn-lt"/>
                          <a:ea typeface="Calibri"/>
                          <a:cs typeface="Times New Roman"/>
                        </a:rPr>
                        <a:t>etc</a:t>
                      </a:r>
                      <a:r>
                        <a:rPr lang="pt-BR" sz="2000" b="1" dirty="0">
                          <a:latin typeface="+mn-lt"/>
                          <a:ea typeface="Calibri"/>
                          <a:cs typeface="Times New Roman"/>
                        </a:rPr>
                        <a:t>) </a:t>
                      </a:r>
                      <a:endParaRPr lang="pt-BR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88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>
                          <a:latin typeface="+mn-lt"/>
                          <a:ea typeface="Calibri"/>
                          <a:cs typeface="Times New Roman"/>
                        </a:rPr>
                        <a:t>Digitação </a:t>
                      </a:r>
                      <a:endParaRPr lang="pt-BR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88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>
                          <a:latin typeface="+mn-lt"/>
                          <a:ea typeface="Calibri"/>
                          <a:cs typeface="Times New Roman"/>
                        </a:rPr>
                        <a:t>Atendimento ao público </a:t>
                      </a:r>
                      <a:endParaRPr lang="pt-BR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88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>
                          <a:latin typeface="+mn-lt"/>
                          <a:ea typeface="Calibri"/>
                          <a:cs typeface="Times New Roman"/>
                        </a:rPr>
                        <a:t>Auxiliar de sala de aula </a:t>
                      </a:r>
                      <a:endParaRPr lang="pt-BR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88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5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dirty="0">
                          <a:latin typeface="+mn-lt"/>
                          <a:ea typeface="Calibri"/>
                          <a:cs typeface="Times New Roman"/>
                        </a:rPr>
                        <a:t>193 </a:t>
                      </a:r>
                    </a:p>
                  </a:txBody>
                  <a:tcPr marL="44450" marR="44450" marT="88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dirty="0">
                          <a:latin typeface="+mn-lt"/>
                          <a:ea typeface="Calibri"/>
                          <a:cs typeface="Times New Roman"/>
                        </a:rPr>
                        <a:t>125 </a:t>
                      </a:r>
                    </a:p>
                  </a:txBody>
                  <a:tcPr marL="44450" marR="44450" marT="88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dirty="0">
                          <a:latin typeface="+mn-lt"/>
                          <a:ea typeface="Calibri"/>
                          <a:cs typeface="Times New Roman"/>
                        </a:rPr>
                        <a:t>100 </a:t>
                      </a:r>
                    </a:p>
                  </a:txBody>
                  <a:tcPr marL="44450" marR="44450" marT="88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dirty="0">
                          <a:latin typeface="+mn-lt"/>
                          <a:ea typeface="Calibri"/>
                          <a:cs typeface="Times New Roman"/>
                        </a:rPr>
                        <a:t>59 </a:t>
                      </a:r>
                    </a:p>
                  </a:txBody>
                  <a:tcPr marL="44450" marR="44450" marT="88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dirty="0">
                          <a:latin typeface="+mn-lt"/>
                          <a:ea typeface="Calibri"/>
                          <a:cs typeface="Times New Roman"/>
                        </a:rPr>
                        <a:t>48 </a:t>
                      </a:r>
                    </a:p>
                  </a:txBody>
                  <a:tcPr marL="44450" marR="44450" marT="88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dirty="0">
                          <a:latin typeface="+mn-lt"/>
                          <a:ea typeface="Calibri"/>
                          <a:cs typeface="Times New Roman"/>
                        </a:rPr>
                        <a:t>23 </a:t>
                      </a:r>
                    </a:p>
                  </a:txBody>
                  <a:tcPr marL="44450" marR="44450" marT="88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9344604" y="0"/>
            <a:ext cx="1897776" cy="7982383"/>
            <a:chOff x="9344604" y="0"/>
            <a:chExt cx="1897776" cy="7982383"/>
          </a:xfrm>
        </p:grpSpPr>
        <p:sp>
          <p:nvSpPr>
            <p:cNvPr id="3" name="object 2"/>
            <p:cNvSpPr/>
            <p:nvPr/>
          </p:nvSpPr>
          <p:spPr>
            <a:xfrm>
              <a:off x="10005504" y="0"/>
              <a:ext cx="677951" cy="5962269"/>
            </a:xfrm>
            <a:custGeom>
              <a:avLst/>
              <a:gdLst/>
              <a:ahLst/>
              <a:cxnLst/>
              <a:rect l="l" t="t" r="r" b="b"/>
              <a:pathLst>
                <a:path w="677951" h="5962269">
                  <a:moveTo>
                    <a:pt x="0" y="5962269"/>
                  </a:moveTo>
                  <a:lnTo>
                    <a:pt x="677951" y="5962269"/>
                  </a:lnTo>
                  <a:lnTo>
                    <a:pt x="677951" y="0"/>
                  </a:lnTo>
                  <a:lnTo>
                    <a:pt x="0" y="0"/>
                  </a:lnTo>
                  <a:lnTo>
                    <a:pt x="0" y="5962269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3"/>
            <p:cNvSpPr/>
            <p:nvPr/>
          </p:nvSpPr>
          <p:spPr>
            <a:xfrm>
              <a:off x="9764063" y="6385822"/>
              <a:ext cx="772134" cy="339115"/>
            </a:xfrm>
            <a:custGeom>
              <a:avLst/>
              <a:gdLst/>
              <a:ahLst/>
              <a:cxnLst/>
              <a:rect l="l" t="t" r="r" b="b"/>
              <a:pathLst>
                <a:path w="772134" h="339115">
                  <a:moveTo>
                    <a:pt x="612659" y="199865"/>
                  </a:moveTo>
                  <a:lnTo>
                    <a:pt x="601261" y="190992"/>
                  </a:lnTo>
                  <a:lnTo>
                    <a:pt x="588663" y="181150"/>
                  </a:lnTo>
                  <a:lnTo>
                    <a:pt x="574695" y="170221"/>
                  </a:lnTo>
                  <a:lnTo>
                    <a:pt x="573798" y="169519"/>
                  </a:lnTo>
                  <a:lnTo>
                    <a:pt x="573798" y="105676"/>
                  </a:lnTo>
                  <a:lnTo>
                    <a:pt x="524700" y="105676"/>
                  </a:lnTo>
                  <a:lnTo>
                    <a:pt x="524700" y="129336"/>
                  </a:lnTo>
                  <a:lnTo>
                    <a:pt x="511798" y="118012"/>
                  </a:lnTo>
                  <a:lnTo>
                    <a:pt x="499455" y="106759"/>
                  </a:lnTo>
                  <a:lnTo>
                    <a:pt x="487762" y="95621"/>
                  </a:lnTo>
                  <a:lnTo>
                    <a:pt x="476806" y="84642"/>
                  </a:lnTo>
                  <a:lnTo>
                    <a:pt x="466676" y="73865"/>
                  </a:lnTo>
                  <a:lnTo>
                    <a:pt x="457461" y="63335"/>
                  </a:lnTo>
                  <a:lnTo>
                    <a:pt x="449251" y="53094"/>
                  </a:lnTo>
                  <a:lnTo>
                    <a:pt x="442133" y="43188"/>
                  </a:lnTo>
                  <a:lnTo>
                    <a:pt x="436197" y="33659"/>
                  </a:lnTo>
                  <a:lnTo>
                    <a:pt x="431531" y="24551"/>
                  </a:lnTo>
                  <a:lnTo>
                    <a:pt x="428225" y="15909"/>
                  </a:lnTo>
                  <a:lnTo>
                    <a:pt x="426367" y="7775"/>
                  </a:lnTo>
                  <a:lnTo>
                    <a:pt x="426046" y="195"/>
                  </a:lnTo>
                  <a:lnTo>
                    <a:pt x="426059" y="0"/>
                  </a:lnTo>
                  <a:lnTo>
                    <a:pt x="423570" y="20568"/>
                  </a:lnTo>
                  <a:lnTo>
                    <a:pt x="421018" y="39230"/>
                  </a:lnTo>
                  <a:lnTo>
                    <a:pt x="418083" y="56241"/>
                  </a:lnTo>
                  <a:lnTo>
                    <a:pt x="414445" y="71853"/>
                  </a:lnTo>
                  <a:lnTo>
                    <a:pt x="409786" y="86323"/>
                  </a:lnTo>
                  <a:lnTo>
                    <a:pt x="403786" y="99903"/>
                  </a:lnTo>
                  <a:lnTo>
                    <a:pt x="396125" y="112849"/>
                  </a:lnTo>
                  <a:lnTo>
                    <a:pt x="386483" y="125414"/>
                  </a:lnTo>
                  <a:lnTo>
                    <a:pt x="374542" y="137854"/>
                  </a:lnTo>
                  <a:lnTo>
                    <a:pt x="359981" y="150421"/>
                  </a:lnTo>
                  <a:lnTo>
                    <a:pt x="342481" y="163372"/>
                  </a:lnTo>
                  <a:lnTo>
                    <a:pt x="321722" y="176960"/>
                  </a:lnTo>
                  <a:lnTo>
                    <a:pt x="297386" y="191439"/>
                  </a:lnTo>
                  <a:lnTo>
                    <a:pt x="269151" y="207063"/>
                  </a:lnTo>
                  <a:lnTo>
                    <a:pt x="236700" y="224088"/>
                  </a:lnTo>
                  <a:lnTo>
                    <a:pt x="199711" y="242767"/>
                  </a:lnTo>
                  <a:lnTo>
                    <a:pt x="157867" y="263355"/>
                  </a:lnTo>
                  <a:lnTo>
                    <a:pt x="110846" y="286106"/>
                  </a:lnTo>
                  <a:lnTo>
                    <a:pt x="58330" y="311275"/>
                  </a:lnTo>
                  <a:lnTo>
                    <a:pt x="0" y="339115"/>
                  </a:lnTo>
                  <a:lnTo>
                    <a:pt x="48343" y="323470"/>
                  </a:lnTo>
                  <a:lnTo>
                    <a:pt x="91919" y="309274"/>
                  </a:lnTo>
                  <a:lnTo>
                    <a:pt x="131040" y="296333"/>
                  </a:lnTo>
                  <a:lnTo>
                    <a:pt x="166023" y="284454"/>
                  </a:lnTo>
                  <a:lnTo>
                    <a:pt x="197182" y="273441"/>
                  </a:lnTo>
                  <a:lnTo>
                    <a:pt x="224832" y="263100"/>
                  </a:lnTo>
                  <a:lnTo>
                    <a:pt x="249288" y="253238"/>
                  </a:lnTo>
                  <a:lnTo>
                    <a:pt x="270864" y="243661"/>
                  </a:lnTo>
                  <a:lnTo>
                    <a:pt x="289876" y="234173"/>
                  </a:lnTo>
                  <a:lnTo>
                    <a:pt x="306638" y="224582"/>
                  </a:lnTo>
                  <a:lnTo>
                    <a:pt x="321465" y="214692"/>
                  </a:lnTo>
                  <a:lnTo>
                    <a:pt x="334672" y="204309"/>
                  </a:lnTo>
                  <a:lnTo>
                    <a:pt x="346573" y="193241"/>
                  </a:lnTo>
                  <a:lnTo>
                    <a:pt x="357485" y="181291"/>
                  </a:lnTo>
                  <a:lnTo>
                    <a:pt x="367720" y="168267"/>
                  </a:lnTo>
                  <a:lnTo>
                    <a:pt x="377595" y="153973"/>
                  </a:lnTo>
                  <a:lnTo>
                    <a:pt x="387425" y="138217"/>
                  </a:lnTo>
                  <a:lnTo>
                    <a:pt x="397523" y="120802"/>
                  </a:lnTo>
                  <a:lnTo>
                    <a:pt x="408205" y="101537"/>
                  </a:lnTo>
                  <a:lnTo>
                    <a:pt x="419785" y="80225"/>
                  </a:lnTo>
                  <a:lnTo>
                    <a:pt x="455693" y="112755"/>
                  </a:lnTo>
                  <a:lnTo>
                    <a:pt x="488090" y="142035"/>
                  </a:lnTo>
                  <a:lnTo>
                    <a:pt x="517241" y="168235"/>
                  </a:lnTo>
                  <a:lnTo>
                    <a:pt x="543409" y="191528"/>
                  </a:lnTo>
                  <a:lnTo>
                    <a:pt x="566858" y="212084"/>
                  </a:lnTo>
                  <a:lnTo>
                    <a:pt x="587855" y="230074"/>
                  </a:lnTo>
                  <a:lnTo>
                    <a:pt x="606661" y="245668"/>
                  </a:lnTo>
                  <a:lnTo>
                    <a:pt x="623542" y="259040"/>
                  </a:lnTo>
                  <a:lnTo>
                    <a:pt x="638762" y="270358"/>
                  </a:lnTo>
                  <a:lnTo>
                    <a:pt x="652586" y="279795"/>
                  </a:lnTo>
                  <a:lnTo>
                    <a:pt x="665277" y="287521"/>
                  </a:lnTo>
                  <a:lnTo>
                    <a:pt x="677099" y="293708"/>
                  </a:lnTo>
                  <a:lnTo>
                    <a:pt x="688318" y="298526"/>
                  </a:lnTo>
                  <a:lnTo>
                    <a:pt x="699197" y="302147"/>
                  </a:lnTo>
                  <a:lnTo>
                    <a:pt x="710000" y="304741"/>
                  </a:lnTo>
                  <a:lnTo>
                    <a:pt x="720992" y="306480"/>
                  </a:lnTo>
                  <a:lnTo>
                    <a:pt x="732438" y="307535"/>
                  </a:lnTo>
                  <a:lnTo>
                    <a:pt x="744600" y="308077"/>
                  </a:lnTo>
                  <a:lnTo>
                    <a:pt x="757744" y="308276"/>
                  </a:lnTo>
                  <a:lnTo>
                    <a:pt x="772134" y="308305"/>
                  </a:lnTo>
                  <a:lnTo>
                    <a:pt x="756556" y="298567"/>
                  </a:lnTo>
                  <a:lnTo>
                    <a:pt x="742527" y="289784"/>
                  </a:lnTo>
                  <a:lnTo>
                    <a:pt x="729877" y="281838"/>
                  </a:lnTo>
                  <a:lnTo>
                    <a:pt x="718434" y="274606"/>
                  </a:lnTo>
                  <a:lnTo>
                    <a:pt x="708025" y="267970"/>
                  </a:lnTo>
                  <a:lnTo>
                    <a:pt x="698478" y="261809"/>
                  </a:lnTo>
                  <a:lnTo>
                    <a:pt x="689623" y="256003"/>
                  </a:lnTo>
                  <a:lnTo>
                    <a:pt x="681286" y="250431"/>
                  </a:lnTo>
                  <a:lnTo>
                    <a:pt x="673297" y="244973"/>
                  </a:lnTo>
                  <a:lnTo>
                    <a:pt x="665483" y="239509"/>
                  </a:lnTo>
                  <a:lnTo>
                    <a:pt x="657673" y="233919"/>
                  </a:lnTo>
                  <a:lnTo>
                    <a:pt x="649694" y="228082"/>
                  </a:lnTo>
                  <a:lnTo>
                    <a:pt x="641375" y="221879"/>
                  </a:lnTo>
                  <a:lnTo>
                    <a:pt x="632544" y="215188"/>
                  </a:lnTo>
                  <a:lnTo>
                    <a:pt x="623029" y="207890"/>
                  </a:lnTo>
                  <a:lnTo>
                    <a:pt x="612659" y="199865"/>
                  </a:lnTo>
                  <a:close/>
                </a:path>
              </a:pathLst>
            </a:custGeom>
            <a:solidFill>
              <a:srgbClr val="BD35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10311455" y="6693477"/>
              <a:ext cx="2737" cy="4965"/>
            </a:xfrm>
            <a:custGeom>
              <a:avLst/>
              <a:gdLst/>
              <a:ahLst/>
              <a:cxnLst/>
              <a:rect l="l" t="t" r="r" b="b"/>
              <a:pathLst>
                <a:path w="2737" h="4965">
                  <a:moveTo>
                    <a:pt x="388" y="596"/>
                  </a:moveTo>
                  <a:lnTo>
                    <a:pt x="0" y="0"/>
                  </a:lnTo>
                  <a:lnTo>
                    <a:pt x="2737" y="4965"/>
                  </a:lnTo>
                  <a:lnTo>
                    <a:pt x="1950" y="3492"/>
                  </a:lnTo>
                  <a:lnTo>
                    <a:pt x="388" y="59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" name="object 5"/>
            <p:cNvSpPr/>
            <p:nvPr/>
          </p:nvSpPr>
          <p:spPr>
            <a:xfrm>
              <a:off x="10134424" y="6614648"/>
              <a:ext cx="181991" cy="100558"/>
            </a:xfrm>
            <a:custGeom>
              <a:avLst/>
              <a:gdLst/>
              <a:ahLst/>
              <a:cxnLst/>
              <a:rect l="l" t="t" r="r" b="b"/>
              <a:pathLst>
                <a:path w="181991" h="100558">
                  <a:moveTo>
                    <a:pt x="152738" y="46615"/>
                  </a:moveTo>
                  <a:lnTo>
                    <a:pt x="143475" y="37946"/>
                  </a:lnTo>
                  <a:lnTo>
                    <a:pt x="138099" y="33616"/>
                  </a:lnTo>
                  <a:lnTo>
                    <a:pt x="135521" y="31521"/>
                  </a:lnTo>
                  <a:lnTo>
                    <a:pt x="131114" y="27736"/>
                  </a:lnTo>
                  <a:lnTo>
                    <a:pt x="127914" y="25082"/>
                  </a:lnTo>
                  <a:lnTo>
                    <a:pt x="128143" y="24726"/>
                  </a:lnTo>
                  <a:lnTo>
                    <a:pt x="116128" y="18086"/>
                  </a:lnTo>
                  <a:lnTo>
                    <a:pt x="104352" y="12726"/>
                  </a:lnTo>
                  <a:lnTo>
                    <a:pt x="92921" y="8566"/>
                  </a:lnTo>
                  <a:lnTo>
                    <a:pt x="87033" y="6819"/>
                  </a:lnTo>
                  <a:lnTo>
                    <a:pt x="80657" y="4610"/>
                  </a:lnTo>
                  <a:lnTo>
                    <a:pt x="74409" y="3822"/>
                  </a:lnTo>
                  <a:lnTo>
                    <a:pt x="68656" y="2387"/>
                  </a:lnTo>
                  <a:lnTo>
                    <a:pt x="62839" y="1384"/>
                  </a:lnTo>
                  <a:lnTo>
                    <a:pt x="57365" y="838"/>
                  </a:lnTo>
                  <a:lnTo>
                    <a:pt x="52285" y="0"/>
                  </a:lnTo>
                  <a:lnTo>
                    <a:pt x="42821" y="14"/>
                  </a:lnTo>
                  <a:lnTo>
                    <a:pt x="27111" y="1735"/>
                  </a:lnTo>
                  <a:lnTo>
                    <a:pt x="23850" y="2260"/>
                  </a:lnTo>
                  <a:lnTo>
                    <a:pt x="20853" y="2908"/>
                  </a:lnTo>
                  <a:lnTo>
                    <a:pt x="17830" y="3670"/>
                  </a:lnTo>
                  <a:lnTo>
                    <a:pt x="14808" y="4495"/>
                  </a:lnTo>
                  <a:lnTo>
                    <a:pt x="11760" y="5257"/>
                  </a:lnTo>
                  <a:lnTo>
                    <a:pt x="10312" y="5636"/>
                  </a:lnTo>
                  <a:lnTo>
                    <a:pt x="11899" y="5308"/>
                  </a:lnTo>
                  <a:lnTo>
                    <a:pt x="4431" y="7660"/>
                  </a:lnTo>
                  <a:lnTo>
                    <a:pt x="5384" y="7315"/>
                  </a:lnTo>
                  <a:lnTo>
                    <a:pt x="5758" y="7159"/>
                  </a:lnTo>
                  <a:lnTo>
                    <a:pt x="4257" y="7715"/>
                  </a:lnTo>
                  <a:lnTo>
                    <a:pt x="2909" y="8211"/>
                  </a:lnTo>
                  <a:lnTo>
                    <a:pt x="3253" y="8087"/>
                  </a:lnTo>
                  <a:lnTo>
                    <a:pt x="2909" y="8211"/>
                  </a:lnTo>
                  <a:lnTo>
                    <a:pt x="2159" y="8483"/>
                  </a:lnTo>
                  <a:lnTo>
                    <a:pt x="0" y="25323"/>
                  </a:lnTo>
                  <a:lnTo>
                    <a:pt x="3556" y="23736"/>
                  </a:lnTo>
                  <a:lnTo>
                    <a:pt x="7747" y="22225"/>
                  </a:lnTo>
                  <a:lnTo>
                    <a:pt x="12204" y="20459"/>
                  </a:lnTo>
                  <a:lnTo>
                    <a:pt x="16827" y="19151"/>
                  </a:lnTo>
                  <a:lnTo>
                    <a:pt x="21755" y="17691"/>
                  </a:lnTo>
                  <a:lnTo>
                    <a:pt x="26885" y="16598"/>
                  </a:lnTo>
                  <a:lnTo>
                    <a:pt x="29476" y="16167"/>
                  </a:lnTo>
                  <a:lnTo>
                    <a:pt x="32092" y="15748"/>
                  </a:lnTo>
                  <a:lnTo>
                    <a:pt x="34709" y="15328"/>
                  </a:lnTo>
                  <a:lnTo>
                    <a:pt x="38646" y="14706"/>
                  </a:lnTo>
                  <a:lnTo>
                    <a:pt x="42583" y="14465"/>
                  </a:lnTo>
                  <a:lnTo>
                    <a:pt x="47840" y="14185"/>
                  </a:lnTo>
                  <a:lnTo>
                    <a:pt x="52920" y="13741"/>
                  </a:lnTo>
                  <a:lnTo>
                    <a:pt x="57708" y="14160"/>
                  </a:lnTo>
                  <a:lnTo>
                    <a:pt x="62484" y="14312"/>
                  </a:lnTo>
                  <a:lnTo>
                    <a:pt x="66929" y="14465"/>
                  </a:lnTo>
                  <a:lnTo>
                    <a:pt x="70726" y="15176"/>
                  </a:lnTo>
                  <a:lnTo>
                    <a:pt x="67868" y="13042"/>
                  </a:lnTo>
                  <a:lnTo>
                    <a:pt x="64782" y="12674"/>
                  </a:lnTo>
                  <a:lnTo>
                    <a:pt x="58508" y="12331"/>
                  </a:lnTo>
                  <a:lnTo>
                    <a:pt x="58572" y="11480"/>
                  </a:lnTo>
                  <a:lnTo>
                    <a:pt x="71788" y="12734"/>
                  </a:lnTo>
                  <a:lnTo>
                    <a:pt x="84426" y="15157"/>
                  </a:lnTo>
                  <a:lnTo>
                    <a:pt x="96515" y="18684"/>
                  </a:lnTo>
                  <a:lnTo>
                    <a:pt x="108084" y="23253"/>
                  </a:lnTo>
                  <a:lnTo>
                    <a:pt x="121037" y="29960"/>
                  </a:lnTo>
                  <a:lnTo>
                    <a:pt x="131559" y="36809"/>
                  </a:lnTo>
                  <a:lnTo>
                    <a:pt x="129641" y="34302"/>
                  </a:lnTo>
                  <a:lnTo>
                    <a:pt x="134708" y="38074"/>
                  </a:lnTo>
                  <a:lnTo>
                    <a:pt x="139318" y="41707"/>
                  </a:lnTo>
                  <a:lnTo>
                    <a:pt x="148738" y="50367"/>
                  </a:lnTo>
                  <a:lnTo>
                    <a:pt x="157602" y="60053"/>
                  </a:lnTo>
                  <a:lnTo>
                    <a:pt x="159473" y="62331"/>
                  </a:lnTo>
                  <a:lnTo>
                    <a:pt x="167241" y="72966"/>
                  </a:lnTo>
                  <a:lnTo>
                    <a:pt x="173754" y="84097"/>
                  </a:lnTo>
                  <a:lnTo>
                    <a:pt x="179174" y="95190"/>
                  </a:lnTo>
                  <a:lnTo>
                    <a:pt x="180276" y="97663"/>
                  </a:lnTo>
                  <a:lnTo>
                    <a:pt x="181571" y="100558"/>
                  </a:lnTo>
                  <a:lnTo>
                    <a:pt x="181991" y="100406"/>
                  </a:lnTo>
                  <a:lnTo>
                    <a:pt x="181292" y="97256"/>
                  </a:lnTo>
                  <a:lnTo>
                    <a:pt x="180746" y="94030"/>
                  </a:lnTo>
                  <a:lnTo>
                    <a:pt x="178396" y="88061"/>
                  </a:lnTo>
                  <a:lnTo>
                    <a:pt x="174142" y="79375"/>
                  </a:lnTo>
                  <a:lnTo>
                    <a:pt x="167055" y="68037"/>
                  </a:lnTo>
                  <a:lnTo>
                    <a:pt x="159767" y="58285"/>
                  </a:lnTo>
                  <a:lnTo>
                    <a:pt x="151575" y="49306"/>
                  </a:lnTo>
                  <a:lnTo>
                    <a:pt x="141778" y="40286"/>
                  </a:lnTo>
                  <a:lnTo>
                    <a:pt x="144335" y="41452"/>
                  </a:lnTo>
                  <a:lnTo>
                    <a:pt x="147015" y="43903"/>
                  </a:lnTo>
                  <a:lnTo>
                    <a:pt x="149860" y="46507"/>
                  </a:lnTo>
                  <a:lnTo>
                    <a:pt x="152717" y="49110"/>
                  </a:lnTo>
                  <a:lnTo>
                    <a:pt x="155219" y="52311"/>
                  </a:lnTo>
                  <a:lnTo>
                    <a:pt x="157962" y="55295"/>
                  </a:lnTo>
                  <a:lnTo>
                    <a:pt x="160769" y="58166"/>
                  </a:lnTo>
                  <a:lnTo>
                    <a:pt x="163029" y="61595"/>
                  </a:lnTo>
                  <a:lnTo>
                    <a:pt x="165392" y="64617"/>
                  </a:lnTo>
                  <a:lnTo>
                    <a:pt x="167665" y="67640"/>
                  </a:lnTo>
                  <a:lnTo>
                    <a:pt x="169710" y="70599"/>
                  </a:lnTo>
                  <a:lnTo>
                    <a:pt x="171526" y="73418"/>
                  </a:lnTo>
                  <a:lnTo>
                    <a:pt x="173405" y="76098"/>
                  </a:lnTo>
                  <a:lnTo>
                    <a:pt x="171970" y="73152"/>
                  </a:lnTo>
                  <a:lnTo>
                    <a:pt x="170561" y="70192"/>
                  </a:lnTo>
                  <a:lnTo>
                    <a:pt x="169214" y="67144"/>
                  </a:lnTo>
                  <a:lnTo>
                    <a:pt x="167271" y="64516"/>
                  </a:lnTo>
                  <a:lnTo>
                    <a:pt x="169481" y="66954"/>
                  </a:lnTo>
                  <a:lnTo>
                    <a:pt x="171348" y="69646"/>
                  </a:lnTo>
                  <a:lnTo>
                    <a:pt x="172948" y="72529"/>
                  </a:lnTo>
                  <a:lnTo>
                    <a:pt x="174726" y="75285"/>
                  </a:lnTo>
                  <a:lnTo>
                    <a:pt x="177030" y="78828"/>
                  </a:lnTo>
                  <a:lnTo>
                    <a:pt x="173928" y="73200"/>
                  </a:lnTo>
                  <a:lnTo>
                    <a:pt x="166564" y="62480"/>
                  </a:lnTo>
                  <a:lnTo>
                    <a:pt x="161785" y="56311"/>
                  </a:lnTo>
                  <a:lnTo>
                    <a:pt x="152738" y="4661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0195079" y="6635764"/>
              <a:ext cx="112968" cy="123168"/>
            </a:xfrm>
            <a:custGeom>
              <a:avLst/>
              <a:gdLst/>
              <a:ahLst/>
              <a:cxnLst/>
              <a:rect l="l" t="t" r="r" b="b"/>
              <a:pathLst>
                <a:path w="112968" h="123168">
                  <a:moveTo>
                    <a:pt x="1982" y="0"/>
                  </a:moveTo>
                  <a:lnTo>
                    <a:pt x="393" y="68"/>
                  </a:lnTo>
                  <a:lnTo>
                    <a:pt x="0" y="5503"/>
                  </a:lnTo>
                  <a:lnTo>
                    <a:pt x="2844" y="5351"/>
                  </a:lnTo>
                  <a:lnTo>
                    <a:pt x="5600" y="5846"/>
                  </a:lnTo>
                  <a:lnTo>
                    <a:pt x="13893" y="7116"/>
                  </a:lnTo>
                  <a:lnTo>
                    <a:pt x="26271" y="10135"/>
                  </a:lnTo>
                  <a:lnTo>
                    <a:pt x="38291" y="14346"/>
                  </a:lnTo>
                  <a:lnTo>
                    <a:pt x="45554" y="17810"/>
                  </a:lnTo>
                  <a:lnTo>
                    <a:pt x="49339" y="19638"/>
                  </a:lnTo>
                  <a:lnTo>
                    <a:pt x="52920" y="21823"/>
                  </a:lnTo>
                  <a:lnTo>
                    <a:pt x="57759" y="24655"/>
                  </a:lnTo>
                  <a:lnTo>
                    <a:pt x="60020" y="26268"/>
                  </a:lnTo>
                  <a:lnTo>
                    <a:pt x="64490" y="29659"/>
                  </a:lnTo>
                  <a:lnTo>
                    <a:pt x="69113" y="32808"/>
                  </a:lnTo>
                  <a:lnTo>
                    <a:pt x="73050" y="36783"/>
                  </a:lnTo>
                  <a:lnTo>
                    <a:pt x="77406" y="40377"/>
                  </a:lnTo>
                  <a:lnTo>
                    <a:pt x="80924" y="44772"/>
                  </a:lnTo>
                  <a:lnTo>
                    <a:pt x="84721" y="48836"/>
                  </a:lnTo>
                  <a:lnTo>
                    <a:pt x="89788" y="55529"/>
                  </a:lnTo>
                  <a:lnTo>
                    <a:pt x="93002" y="60075"/>
                  </a:lnTo>
                  <a:lnTo>
                    <a:pt x="94437" y="62526"/>
                  </a:lnTo>
                  <a:lnTo>
                    <a:pt x="100686" y="73732"/>
                  </a:lnTo>
                  <a:lnTo>
                    <a:pt x="105633" y="85544"/>
                  </a:lnTo>
                  <a:lnTo>
                    <a:pt x="109311" y="97831"/>
                  </a:lnTo>
                  <a:lnTo>
                    <a:pt x="111749" y="110460"/>
                  </a:lnTo>
                  <a:lnTo>
                    <a:pt x="112968" y="123168"/>
                  </a:lnTo>
                  <a:lnTo>
                    <a:pt x="112537" y="112901"/>
                  </a:lnTo>
                  <a:lnTo>
                    <a:pt x="110971" y="100579"/>
                  </a:lnTo>
                  <a:lnTo>
                    <a:pt x="109791" y="95419"/>
                  </a:lnTo>
                  <a:lnTo>
                    <a:pt x="106372" y="83653"/>
                  </a:lnTo>
                  <a:lnTo>
                    <a:pt x="101220" y="71876"/>
                  </a:lnTo>
                  <a:lnTo>
                    <a:pt x="98475" y="66666"/>
                  </a:lnTo>
                  <a:lnTo>
                    <a:pt x="99580" y="66044"/>
                  </a:lnTo>
                  <a:lnTo>
                    <a:pt x="96621" y="61142"/>
                  </a:lnTo>
                  <a:lnTo>
                    <a:pt x="89419" y="50542"/>
                  </a:lnTo>
                  <a:lnTo>
                    <a:pt x="80959" y="40650"/>
                  </a:lnTo>
                  <a:lnTo>
                    <a:pt x="71604" y="31754"/>
                  </a:lnTo>
                  <a:lnTo>
                    <a:pt x="61717" y="24145"/>
                  </a:lnTo>
                  <a:lnTo>
                    <a:pt x="48003" y="15814"/>
                  </a:lnTo>
                  <a:lnTo>
                    <a:pt x="36149" y="10273"/>
                  </a:lnTo>
                  <a:lnTo>
                    <a:pt x="26548" y="6404"/>
                  </a:lnTo>
                  <a:lnTo>
                    <a:pt x="23050" y="5198"/>
                  </a:lnTo>
                  <a:lnTo>
                    <a:pt x="20396" y="3967"/>
                  </a:lnTo>
                  <a:lnTo>
                    <a:pt x="16205" y="2646"/>
                  </a:lnTo>
                  <a:lnTo>
                    <a:pt x="11595" y="1604"/>
                  </a:lnTo>
                  <a:lnTo>
                    <a:pt x="8534" y="1007"/>
                  </a:lnTo>
                  <a:lnTo>
                    <a:pt x="6062" y="384"/>
                  </a:lnTo>
                  <a:lnTo>
                    <a:pt x="4994" y="209"/>
                  </a:lnTo>
                  <a:lnTo>
                    <a:pt x="1982" y="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10037246" y="6622364"/>
              <a:ext cx="290104" cy="293789"/>
            </a:xfrm>
            <a:custGeom>
              <a:avLst/>
              <a:gdLst/>
              <a:ahLst/>
              <a:cxnLst/>
              <a:rect l="l" t="t" r="r" b="b"/>
              <a:pathLst>
                <a:path w="290104" h="293789">
                  <a:moveTo>
                    <a:pt x="149477" y="259530"/>
                  </a:moveTo>
                  <a:lnTo>
                    <a:pt x="143927" y="258857"/>
                  </a:lnTo>
                  <a:lnTo>
                    <a:pt x="138390" y="258667"/>
                  </a:lnTo>
                  <a:lnTo>
                    <a:pt x="135634" y="258464"/>
                  </a:lnTo>
                  <a:lnTo>
                    <a:pt x="132941" y="257816"/>
                  </a:lnTo>
                  <a:lnTo>
                    <a:pt x="130224" y="257473"/>
                  </a:lnTo>
                  <a:lnTo>
                    <a:pt x="127468" y="257028"/>
                  </a:lnTo>
                  <a:lnTo>
                    <a:pt x="124750" y="256698"/>
                  </a:lnTo>
                  <a:lnTo>
                    <a:pt x="122070" y="255987"/>
                  </a:lnTo>
                  <a:lnTo>
                    <a:pt x="122273" y="255162"/>
                  </a:lnTo>
                  <a:lnTo>
                    <a:pt x="119606" y="254476"/>
                  </a:lnTo>
                  <a:lnTo>
                    <a:pt x="116977" y="253752"/>
                  </a:lnTo>
                  <a:lnTo>
                    <a:pt x="113015" y="252660"/>
                  </a:lnTo>
                  <a:lnTo>
                    <a:pt x="109675" y="249751"/>
                  </a:lnTo>
                  <a:lnTo>
                    <a:pt x="105763" y="248646"/>
                  </a:lnTo>
                  <a:lnTo>
                    <a:pt x="102677" y="247326"/>
                  </a:lnTo>
                  <a:lnTo>
                    <a:pt x="99578" y="245865"/>
                  </a:lnTo>
                  <a:lnTo>
                    <a:pt x="96937" y="245065"/>
                  </a:lnTo>
                  <a:lnTo>
                    <a:pt x="93279" y="243363"/>
                  </a:lnTo>
                  <a:lnTo>
                    <a:pt x="89977" y="241293"/>
                  </a:lnTo>
                  <a:lnTo>
                    <a:pt x="85685" y="238639"/>
                  </a:lnTo>
                  <a:lnTo>
                    <a:pt x="83615" y="237407"/>
                  </a:lnTo>
                  <a:lnTo>
                    <a:pt x="79830" y="234334"/>
                  </a:lnTo>
                  <a:lnTo>
                    <a:pt x="75956" y="231819"/>
                  </a:lnTo>
                  <a:lnTo>
                    <a:pt x="72756" y="228746"/>
                  </a:lnTo>
                  <a:lnTo>
                    <a:pt x="69606" y="225647"/>
                  </a:lnTo>
                  <a:lnTo>
                    <a:pt x="66292" y="222967"/>
                  </a:lnTo>
                  <a:lnTo>
                    <a:pt x="63726" y="219640"/>
                  </a:lnTo>
                  <a:lnTo>
                    <a:pt x="61009" y="216515"/>
                  </a:lnTo>
                  <a:lnTo>
                    <a:pt x="58342" y="213467"/>
                  </a:lnTo>
                  <a:lnTo>
                    <a:pt x="56081" y="210051"/>
                  </a:lnTo>
                  <a:lnTo>
                    <a:pt x="52817" y="205708"/>
                  </a:lnTo>
                  <a:lnTo>
                    <a:pt x="50239" y="200767"/>
                  </a:lnTo>
                  <a:lnTo>
                    <a:pt x="47343" y="195853"/>
                  </a:lnTo>
                  <a:lnTo>
                    <a:pt x="46048" y="193351"/>
                  </a:lnTo>
                  <a:lnTo>
                    <a:pt x="44968" y="190646"/>
                  </a:lnTo>
                  <a:lnTo>
                    <a:pt x="43724" y="188042"/>
                  </a:lnTo>
                  <a:lnTo>
                    <a:pt x="42378" y="185464"/>
                  </a:lnTo>
                  <a:lnTo>
                    <a:pt x="41451" y="182657"/>
                  </a:lnTo>
                  <a:lnTo>
                    <a:pt x="40523" y="179863"/>
                  </a:lnTo>
                  <a:lnTo>
                    <a:pt x="38276" y="174351"/>
                  </a:lnTo>
                  <a:lnTo>
                    <a:pt x="37094" y="168446"/>
                  </a:lnTo>
                  <a:lnTo>
                    <a:pt x="35596" y="162566"/>
                  </a:lnTo>
                  <a:lnTo>
                    <a:pt x="35139" y="159569"/>
                  </a:lnTo>
                  <a:lnTo>
                    <a:pt x="34681" y="156546"/>
                  </a:lnTo>
                  <a:lnTo>
                    <a:pt x="34237" y="153511"/>
                  </a:lnTo>
                  <a:lnTo>
                    <a:pt x="33602" y="150463"/>
                  </a:lnTo>
                  <a:lnTo>
                    <a:pt x="33805" y="147313"/>
                  </a:lnTo>
                  <a:lnTo>
                    <a:pt x="33538" y="144240"/>
                  </a:lnTo>
                  <a:lnTo>
                    <a:pt x="33612" y="131561"/>
                  </a:lnTo>
                  <a:lnTo>
                    <a:pt x="34915" y="118890"/>
                  </a:lnTo>
                  <a:lnTo>
                    <a:pt x="37602" y="107105"/>
                  </a:lnTo>
                  <a:lnTo>
                    <a:pt x="41716" y="94935"/>
                  </a:lnTo>
                  <a:lnTo>
                    <a:pt x="47015" y="83341"/>
                  </a:lnTo>
                  <a:lnTo>
                    <a:pt x="52817" y="73374"/>
                  </a:lnTo>
                  <a:lnTo>
                    <a:pt x="56081" y="69081"/>
                  </a:lnTo>
                  <a:lnTo>
                    <a:pt x="58634" y="64141"/>
                  </a:lnTo>
                  <a:lnTo>
                    <a:pt x="54697" y="68014"/>
                  </a:lnTo>
                  <a:lnTo>
                    <a:pt x="57770" y="63430"/>
                  </a:lnTo>
                  <a:lnTo>
                    <a:pt x="61821" y="59632"/>
                  </a:lnTo>
                  <a:lnTo>
                    <a:pt x="65415" y="55492"/>
                  </a:lnTo>
                  <a:lnTo>
                    <a:pt x="69467" y="51822"/>
                  </a:lnTo>
                  <a:lnTo>
                    <a:pt x="71880" y="48291"/>
                  </a:lnTo>
                  <a:lnTo>
                    <a:pt x="72604" y="47009"/>
                  </a:lnTo>
                  <a:lnTo>
                    <a:pt x="77150" y="43757"/>
                  </a:lnTo>
                  <a:lnTo>
                    <a:pt x="87574" y="36276"/>
                  </a:lnTo>
                  <a:lnTo>
                    <a:pt x="98818" y="30076"/>
                  </a:lnTo>
                  <a:lnTo>
                    <a:pt x="110716" y="25168"/>
                  </a:lnTo>
                  <a:lnTo>
                    <a:pt x="123100" y="21569"/>
                  </a:lnTo>
                  <a:lnTo>
                    <a:pt x="135804" y="19290"/>
                  </a:lnTo>
                  <a:lnTo>
                    <a:pt x="138263" y="19005"/>
                  </a:lnTo>
                  <a:lnTo>
                    <a:pt x="143851" y="18776"/>
                  </a:lnTo>
                  <a:lnTo>
                    <a:pt x="149451" y="18103"/>
                  </a:lnTo>
                  <a:lnTo>
                    <a:pt x="155052" y="18675"/>
                  </a:lnTo>
                  <a:lnTo>
                    <a:pt x="155306" y="13214"/>
                  </a:lnTo>
                  <a:lnTo>
                    <a:pt x="159700" y="13392"/>
                  </a:lnTo>
                  <a:lnTo>
                    <a:pt x="161000" y="12025"/>
                  </a:lnTo>
                  <a:lnTo>
                    <a:pt x="148229" y="11395"/>
                  </a:lnTo>
                  <a:lnTo>
                    <a:pt x="135100" y="11871"/>
                  </a:lnTo>
                  <a:lnTo>
                    <a:pt x="134643" y="11906"/>
                  </a:lnTo>
                  <a:lnTo>
                    <a:pt x="121622" y="13869"/>
                  </a:lnTo>
                  <a:lnTo>
                    <a:pt x="109198" y="17139"/>
                  </a:lnTo>
                  <a:lnTo>
                    <a:pt x="97672" y="21253"/>
                  </a:lnTo>
                  <a:lnTo>
                    <a:pt x="96759" y="20212"/>
                  </a:lnTo>
                  <a:lnTo>
                    <a:pt x="94067" y="21532"/>
                  </a:lnTo>
                  <a:lnTo>
                    <a:pt x="91336" y="22840"/>
                  </a:lnTo>
                  <a:lnTo>
                    <a:pt x="88631" y="24136"/>
                  </a:lnTo>
                  <a:lnTo>
                    <a:pt x="85989" y="25571"/>
                  </a:lnTo>
                  <a:lnTo>
                    <a:pt x="83094" y="26587"/>
                  </a:lnTo>
                  <a:lnTo>
                    <a:pt x="84275" y="24860"/>
                  </a:lnTo>
                  <a:lnTo>
                    <a:pt x="88618" y="22294"/>
                  </a:lnTo>
                  <a:lnTo>
                    <a:pt x="90815" y="21037"/>
                  </a:lnTo>
                  <a:lnTo>
                    <a:pt x="93749" y="19450"/>
                  </a:lnTo>
                  <a:lnTo>
                    <a:pt x="97178" y="17608"/>
                  </a:lnTo>
                  <a:lnTo>
                    <a:pt x="99337" y="768"/>
                  </a:lnTo>
                  <a:lnTo>
                    <a:pt x="100088" y="496"/>
                  </a:lnTo>
                  <a:lnTo>
                    <a:pt x="101436" y="0"/>
                  </a:lnTo>
                  <a:lnTo>
                    <a:pt x="96997" y="1398"/>
                  </a:lnTo>
                  <a:lnTo>
                    <a:pt x="95662" y="1935"/>
                  </a:lnTo>
                  <a:lnTo>
                    <a:pt x="96188" y="2012"/>
                  </a:lnTo>
                  <a:lnTo>
                    <a:pt x="94056" y="2582"/>
                  </a:lnTo>
                  <a:lnTo>
                    <a:pt x="93009" y="3004"/>
                  </a:lnTo>
                  <a:lnTo>
                    <a:pt x="89838" y="4489"/>
                  </a:lnTo>
                  <a:lnTo>
                    <a:pt x="91535" y="3598"/>
                  </a:lnTo>
                  <a:lnTo>
                    <a:pt x="73812" y="12020"/>
                  </a:lnTo>
                  <a:lnTo>
                    <a:pt x="58572" y="22268"/>
                  </a:lnTo>
                  <a:lnTo>
                    <a:pt x="48741" y="30356"/>
                  </a:lnTo>
                  <a:lnTo>
                    <a:pt x="39604" y="39283"/>
                  </a:lnTo>
                  <a:lnTo>
                    <a:pt x="27690" y="53970"/>
                  </a:lnTo>
                  <a:lnTo>
                    <a:pt x="20734" y="64637"/>
                  </a:lnTo>
                  <a:lnTo>
                    <a:pt x="14639" y="75837"/>
                  </a:lnTo>
                  <a:lnTo>
                    <a:pt x="7476" y="93679"/>
                  </a:lnTo>
                  <a:lnTo>
                    <a:pt x="4054" y="105946"/>
                  </a:lnTo>
                  <a:lnTo>
                    <a:pt x="1587" y="118429"/>
                  </a:lnTo>
                  <a:lnTo>
                    <a:pt x="0" y="137579"/>
                  </a:lnTo>
                  <a:lnTo>
                    <a:pt x="292" y="150252"/>
                  </a:lnTo>
                  <a:lnTo>
                    <a:pt x="1559" y="162846"/>
                  </a:lnTo>
                  <a:lnTo>
                    <a:pt x="5617" y="181610"/>
                  </a:lnTo>
                  <a:lnTo>
                    <a:pt x="9573" y="193720"/>
                  </a:lnTo>
                  <a:lnTo>
                    <a:pt x="14453" y="205451"/>
                  </a:lnTo>
                  <a:lnTo>
                    <a:pt x="23524" y="221759"/>
                  </a:lnTo>
                  <a:lnTo>
                    <a:pt x="30786" y="232232"/>
                  </a:lnTo>
                  <a:lnTo>
                    <a:pt x="38793" y="242077"/>
                  </a:lnTo>
                  <a:lnTo>
                    <a:pt x="51578" y="254691"/>
                  </a:lnTo>
                  <a:lnTo>
                    <a:pt x="61430" y="262770"/>
                  </a:lnTo>
                  <a:lnTo>
                    <a:pt x="71821" y="270021"/>
                  </a:lnTo>
                  <a:lnTo>
                    <a:pt x="75525" y="272307"/>
                  </a:lnTo>
                  <a:lnTo>
                    <a:pt x="78433" y="274288"/>
                  </a:lnTo>
                  <a:lnTo>
                    <a:pt x="83132" y="276701"/>
                  </a:lnTo>
                  <a:lnTo>
                    <a:pt x="87755" y="279330"/>
                  </a:lnTo>
                  <a:lnTo>
                    <a:pt x="92416" y="281857"/>
                  </a:lnTo>
                  <a:lnTo>
                    <a:pt x="97419" y="283711"/>
                  </a:lnTo>
                  <a:lnTo>
                    <a:pt x="100658" y="285210"/>
                  </a:lnTo>
                  <a:lnTo>
                    <a:pt x="111889" y="288759"/>
                  </a:lnTo>
                  <a:lnTo>
                    <a:pt x="123729" y="291407"/>
                  </a:lnTo>
                  <a:lnTo>
                    <a:pt x="136037" y="293101"/>
                  </a:lnTo>
                  <a:lnTo>
                    <a:pt x="148677" y="293789"/>
                  </a:lnTo>
                  <a:lnTo>
                    <a:pt x="161510" y="293418"/>
                  </a:lnTo>
                  <a:lnTo>
                    <a:pt x="174396" y="291935"/>
                  </a:lnTo>
                  <a:lnTo>
                    <a:pt x="187199" y="289289"/>
                  </a:lnTo>
                  <a:lnTo>
                    <a:pt x="203911" y="283962"/>
                  </a:lnTo>
                  <a:lnTo>
                    <a:pt x="215691" y="278931"/>
                  </a:lnTo>
                  <a:lnTo>
                    <a:pt x="226917" y="272990"/>
                  </a:lnTo>
                  <a:lnTo>
                    <a:pt x="234795" y="268014"/>
                  </a:lnTo>
                  <a:lnTo>
                    <a:pt x="245289" y="260095"/>
                  </a:lnTo>
                  <a:lnTo>
                    <a:pt x="254887" y="251562"/>
                  </a:lnTo>
                  <a:lnTo>
                    <a:pt x="263554" y="242556"/>
                  </a:lnTo>
                  <a:lnTo>
                    <a:pt x="267688" y="237724"/>
                  </a:lnTo>
                  <a:lnTo>
                    <a:pt x="275877" y="225680"/>
                  </a:lnTo>
                  <a:lnTo>
                    <a:pt x="281658" y="214432"/>
                  </a:lnTo>
                  <a:lnTo>
                    <a:pt x="284490" y="206800"/>
                  </a:lnTo>
                  <a:lnTo>
                    <a:pt x="285799" y="202584"/>
                  </a:lnTo>
                  <a:lnTo>
                    <a:pt x="286840" y="199231"/>
                  </a:lnTo>
                  <a:lnTo>
                    <a:pt x="287678" y="194519"/>
                  </a:lnTo>
                  <a:lnTo>
                    <a:pt x="287869" y="193147"/>
                  </a:lnTo>
                  <a:lnTo>
                    <a:pt x="289469" y="186378"/>
                  </a:lnTo>
                  <a:lnTo>
                    <a:pt x="290104" y="179584"/>
                  </a:lnTo>
                  <a:lnTo>
                    <a:pt x="286967" y="185616"/>
                  </a:lnTo>
                  <a:lnTo>
                    <a:pt x="285659" y="188715"/>
                  </a:lnTo>
                  <a:lnTo>
                    <a:pt x="284236" y="193109"/>
                  </a:lnTo>
                  <a:lnTo>
                    <a:pt x="282116" y="197643"/>
                  </a:lnTo>
                  <a:lnTo>
                    <a:pt x="279728" y="202088"/>
                  </a:lnTo>
                  <a:lnTo>
                    <a:pt x="277658" y="207117"/>
                  </a:lnTo>
                  <a:lnTo>
                    <a:pt x="274800" y="211258"/>
                  </a:lnTo>
                  <a:lnTo>
                    <a:pt x="272044" y="215423"/>
                  </a:lnTo>
                  <a:lnTo>
                    <a:pt x="269746" y="219398"/>
                  </a:lnTo>
                  <a:lnTo>
                    <a:pt x="265263" y="224377"/>
                  </a:lnTo>
                  <a:lnTo>
                    <a:pt x="262989" y="225253"/>
                  </a:lnTo>
                  <a:lnTo>
                    <a:pt x="267333" y="220287"/>
                  </a:lnTo>
                  <a:lnTo>
                    <a:pt x="270533" y="214483"/>
                  </a:lnTo>
                  <a:lnTo>
                    <a:pt x="269708" y="214014"/>
                  </a:lnTo>
                  <a:lnTo>
                    <a:pt x="271473" y="209276"/>
                  </a:lnTo>
                  <a:lnTo>
                    <a:pt x="273022" y="203765"/>
                  </a:lnTo>
                  <a:lnTo>
                    <a:pt x="274496" y="198164"/>
                  </a:lnTo>
                  <a:lnTo>
                    <a:pt x="276578" y="192182"/>
                  </a:lnTo>
                  <a:lnTo>
                    <a:pt x="277455" y="189134"/>
                  </a:lnTo>
                  <a:lnTo>
                    <a:pt x="277785" y="187547"/>
                  </a:lnTo>
                  <a:lnTo>
                    <a:pt x="278788" y="184105"/>
                  </a:lnTo>
                  <a:lnTo>
                    <a:pt x="279906" y="179711"/>
                  </a:lnTo>
                  <a:lnTo>
                    <a:pt x="280541" y="175190"/>
                  </a:lnTo>
                  <a:lnTo>
                    <a:pt x="281836" y="169856"/>
                  </a:lnTo>
                  <a:lnTo>
                    <a:pt x="282306" y="164382"/>
                  </a:lnTo>
                  <a:lnTo>
                    <a:pt x="283576" y="153447"/>
                  </a:lnTo>
                  <a:lnTo>
                    <a:pt x="282725" y="142601"/>
                  </a:lnTo>
                  <a:lnTo>
                    <a:pt x="282535" y="139553"/>
                  </a:lnTo>
                  <a:lnTo>
                    <a:pt x="281333" y="136257"/>
                  </a:lnTo>
                  <a:lnTo>
                    <a:pt x="279153" y="144604"/>
                  </a:lnTo>
                  <a:lnTo>
                    <a:pt x="277213" y="153612"/>
                  </a:lnTo>
                  <a:lnTo>
                    <a:pt x="276223" y="157067"/>
                  </a:lnTo>
                  <a:lnTo>
                    <a:pt x="275169" y="160762"/>
                  </a:lnTo>
                  <a:lnTo>
                    <a:pt x="274089" y="164560"/>
                  </a:lnTo>
                  <a:lnTo>
                    <a:pt x="272692" y="168294"/>
                  </a:lnTo>
                  <a:lnTo>
                    <a:pt x="271321" y="172091"/>
                  </a:lnTo>
                  <a:lnTo>
                    <a:pt x="269936" y="175787"/>
                  </a:lnTo>
                  <a:lnTo>
                    <a:pt x="268412" y="179457"/>
                  </a:lnTo>
                  <a:lnTo>
                    <a:pt x="266545" y="182911"/>
                  </a:lnTo>
                  <a:lnTo>
                    <a:pt x="265098" y="186188"/>
                  </a:lnTo>
                  <a:lnTo>
                    <a:pt x="263650" y="189452"/>
                  </a:lnTo>
                  <a:lnTo>
                    <a:pt x="261707" y="192182"/>
                  </a:lnTo>
                  <a:lnTo>
                    <a:pt x="260437" y="194760"/>
                  </a:lnTo>
                  <a:lnTo>
                    <a:pt x="254633" y="204590"/>
                  </a:lnTo>
                  <a:lnTo>
                    <a:pt x="258570" y="193770"/>
                  </a:lnTo>
                  <a:lnTo>
                    <a:pt x="257325" y="193224"/>
                  </a:lnTo>
                  <a:lnTo>
                    <a:pt x="250901" y="204330"/>
                  </a:lnTo>
                  <a:lnTo>
                    <a:pt x="243519" y="214121"/>
                  </a:lnTo>
                  <a:lnTo>
                    <a:pt x="240790" y="217290"/>
                  </a:lnTo>
                  <a:lnTo>
                    <a:pt x="237983" y="220122"/>
                  </a:lnTo>
                  <a:lnTo>
                    <a:pt x="235430" y="222789"/>
                  </a:lnTo>
                  <a:lnTo>
                    <a:pt x="232166" y="225901"/>
                  </a:lnTo>
                  <a:lnTo>
                    <a:pt x="228382" y="229165"/>
                  </a:lnTo>
                  <a:lnTo>
                    <a:pt x="225423" y="231819"/>
                  </a:lnTo>
                  <a:lnTo>
                    <a:pt x="222095" y="234232"/>
                  </a:lnTo>
                  <a:lnTo>
                    <a:pt x="217701" y="237585"/>
                  </a:lnTo>
                  <a:lnTo>
                    <a:pt x="215415" y="239020"/>
                  </a:lnTo>
                  <a:lnTo>
                    <a:pt x="210691" y="241700"/>
                  </a:lnTo>
                  <a:lnTo>
                    <a:pt x="206449" y="244671"/>
                  </a:lnTo>
                  <a:lnTo>
                    <a:pt x="202588" y="246233"/>
                  </a:lnTo>
                  <a:lnTo>
                    <a:pt x="201344" y="246907"/>
                  </a:lnTo>
                  <a:lnTo>
                    <a:pt x="198334" y="248545"/>
                  </a:lnTo>
                  <a:lnTo>
                    <a:pt x="194778" y="250259"/>
                  </a:lnTo>
                  <a:lnTo>
                    <a:pt x="192098" y="251250"/>
                  </a:lnTo>
                  <a:lnTo>
                    <a:pt x="189304" y="252291"/>
                  </a:lnTo>
                  <a:lnTo>
                    <a:pt x="186078" y="253599"/>
                  </a:lnTo>
                  <a:lnTo>
                    <a:pt x="182255" y="254615"/>
                  </a:lnTo>
                  <a:lnTo>
                    <a:pt x="176883" y="255962"/>
                  </a:lnTo>
                  <a:lnTo>
                    <a:pt x="174331" y="257270"/>
                  </a:lnTo>
                  <a:lnTo>
                    <a:pt x="170190" y="257765"/>
                  </a:lnTo>
                  <a:lnTo>
                    <a:pt x="166050" y="258337"/>
                  </a:lnTo>
                  <a:lnTo>
                    <a:pt x="161974" y="259137"/>
                  </a:lnTo>
                  <a:lnTo>
                    <a:pt x="157770" y="259035"/>
                  </a:lnTo>
                  <a:lnTo>
                    <a:pt x="155014" y="259403"/>
                  </a:lnTo>
                  <a:lnTo>
                    <a:pt x="154989" y="258540"/>
                  </a:lnTo>
                  <a:lnTo>
                    <a:pt x="149477" y="25953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10308048" y="6758932"/>
              <a:ext cx="125" cy="2985"/>
            </a:xfrm>
            <a:custGeom>
              <a:avLst/>
              <a:gdLst/>
              <a:ahLst/>
              <a:cxnLst/>
              <a:rect l="l" t="t" r="r" b="b"/>
              <a:pathLst>
                <a:path w="125" h="2985">
                  <a:moveTo>
                    <a:pt x="125" y="2985"/>
                  </a:moveTo>
                  <a:lnTo>
                    <a:pt x="0" y="0"/>
                  </a:lnTo>
                  <a:lnTo>
                    <a:pt x="125" y="298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10128781" y="6625037"/>
              <a:ext cx="2180" cy="924"/>
            </a:xfrm>
            <a:custGeom>
              <a:avLst/>
              <a:gdLst/>
              <a:ahLst/>
              <a:cxnLst/>
              <a:rect l="l" t="t" r="r" b="b"/>
              <a:pathLst>
                <a:path w="2180" h="924">
                  <a:moveTo>
                    <a:pt x="1325" y="228"/>
                  </a:moveTo>
                  <a:lnTo>
                    <a:pt x="0" y="924"/>
                  </a:lnTo>
                  <a:lnTo>
                    <a:pt x="1473" y="330"/>
                  </a:lnTo>
                  <a:lnTo>
                    <a:pt x="2180" y="0"/>
                  </a:lnTo>
                  <a:lnTo>
                    <a:pt x="1325" y="228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10130961" y="6624299"/>
              <a:ext cx="2472" cy="737"/>
            </a:xfrm>
            <a:custGeom>
              <a:avLst/>
              <a:gdLst/>
              <a:ahLst/>
              <a:cxnLst/>
              <a:rect l="l" t="t" r="r" b="b"/>
              <a:pathLst>
                <a:path w="2472" h="737">
                  <a:moveTo>
                    <a:pt x="341" y="646"/>
                  </a:moveTo>
                  <a:lnTo>
                    <a:pt x="2472" y="77"/>
                  </a:lnTo>
                  <a:lnTo>
                    <a:pt x="1946" y="0"/>
                  </a:lnTo>
                  <a:lnTo>
                    <a:pt x="732" y="394"/>
                  </a:lnTo>
                  <a:lnTo>
                    <a:pt x="0" y="737"/>
                  </a:lnTo>
                  <a:lnTo>
                    <a:pt x="341" y="64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10140182" y="6620285"/>
              <a:ext cx="4554" cy="1522"/>
            </a:xfrm>
            <a:custGeom>
              <a:avLst/>
              <a:gdLst/>
              <a:ahLst/>
              <a:cxnLst/>
              <a:rect l="l" t="t" r="r" b="b"/>
              <a:pathLst>
                <a:path w="4554" h="1522">
                  <a:moveTo>
                    <a:pt x="2763" y="370"/>
                  </a:moveTo>
                  <a:lnTo>
                    <a:pt x="0" y="1522"/>
                  </a:lnTo>
                  <a:lnTo>
                    <a:pt x="3043" y="395"/>
                  </a:lnTo>
                  <a:lnTo>
                    <a:pt x="4554" y="0"/>
                  </a:lnTo>
                  <a:lnTo>
                    <a:pt x="2763" y="37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10192298" y="6634389"/>
              <a:ext cx="17919" cy="6878"/>
            </a:xfrm>
            <a:custGeom>
              <a:avLst/>
              <a:gdLst/>
              <a:ahLst/>
              <a:cxnLst/>
              <a:rect l="l" t="t" r="r" b="b"/>
              <a:pathLst>
                <a:path w="17919" h="6878">
                  <a:moveTo>
                    <a:pt x="0" y="6649"/>
                  </a:moveTo>
                  <a:lnTo>
                    <a:pt x="2781" y="6878"/>
                  </a:lnTo>
                  <a:lnTo>
                    <a:pt x="3175" y="1442"/>
                  </a:lnTo>
                  <a:lnTo>
                    <a:pt x="6134" y="1315"/>
                  </a:lnTo>
                  <a:lnTo>
                    <a:pt x="7775" y="1584"/>
                  </a:lnTo>
                  <a:lnTo>
                    <a:pt x="8843" y="1759"/>
                  </a:lnTo>
                  <a:lnTo>
                    <a:pt x="9004" y="1785"/>
                  </a:lnTo>
                  <a:lnTo>
                    <a:pt x="17691" y="3106"/>
                  </a:lnTo>
                  <a:lnTo>
                    <a:pt x="17919" y="1836"/>
                  </a:lnTo>
                  <a:lnTo>
                    <a:pt x="8293" y="1620"/>
                  </a:lnTo>
                  <a:lnTo>
                    <a:pt x="17919" y="1836"/>
                  </a:lnTo>
                  <a:lnTo>
                    <a:pt x="5947" y="0"/>
                  </a:lnTo>
                  <a:lnTo>
                    <a:pt x="4648" y="1366"/>
                  </a:lnTo>
                  <a:lnTo>
                    <a:pt x="254" y="1188"/>
                  </a:lnTo>
                  <a:lnTo>
                    <a:pt x="0" y="6649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10264066" y="6648951"/>
              <a:ext cx="21459" cy="19621"/>
            </a:xfrm>
            <a:custGeom>
              <a:avLst/>
              <a:gdLst/>
              <a:ahLst/>
              <a:cxnLst/>
              <a:rect l="l" t="t" r="r" b="b"/>
              <a:pathLst>
                <a:path w="21459" h="19621">
                  <a:moveTo>
                    <a:pt x="10731" y="9334"/>
                  </a:moveTo>
                  <a:lnTo>
                    <a:pt x="7391" y="6603"/>
                  </a:lnTo>
                  <a:lnTo>
                    <a:pt x="4546" y="4470"/>
                  </a:lnTo>
                  <a:lnTo>
                    <a:pt x="5017" y="3839"/>
                  </a:lnTo>
                  <a:lnTo>
                    <a:pt x="0" y="0"/>
                  </a:lnTo>
                  <a:lnTo>
                    <a:pt x="1918" y="2506"/>
                  </a:lnTo>
                  <a:lnTo>
                    <a:pt x="11950" y="10470"/>
                  </a:lnTo>
                  <a:lnTo>
                    <a:pt x="21459" y="19621"/>
                  </a:lnTo>
                  <a:lnTo>
                    <a:pt x="17741" y="15633"/>
                  </a:lnTo>
                  <a:lnTo>
                    <a:pt x="14211" y="12484"/>
                  </a:lnTo>
                  <a:lnTo>
                    <a:pt x="10731" y="9334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4"/>
            <p:cNvSpPr/>
            <p:nvPr/>
          </p:nvSpPr>
          <p:spPr>
            <a:xfrm>
              <a:off x="10101374" y="6755151"/>
              <a:ext cx="10522" cy="6844"/>
            </a:xfrm>
            <a:custGeom>
              <a:avLst/>
              <a:gdLst/>
              <a:ahLst/>
              <a:cxnLst/>
              <a:rect l="l" t="t" r="r" b="b"/>
              <a:pathLst>
                <a:path w="10522" h="6844">
                  <a:moveTo>
                    <a:pt x="8630" y="4331"/>
                  </a:moveTo>
                  <a:lnTo>
                    <a:pt x="0" y="0"/>
                  </a:lnTo>
                  <a:lnTo>
                    <a:pt x="10522" y="6844"/>
                  </a:lnTo>
                  <a:lnTo>
                    <a:pt x="8630" y="4331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object 15"/>
            <p:cNvSpPr/>
            <p:nvPr/>
          </p:nvSpPr>
          <p:spPr>
            <a:xfrm>
              <a:off x="9985280" y="6732447"/>
              <a:ext cx="547" cy="200"/>
            </a:xfrm>
            <a:custGeom>
              <a:avLst/>
              <a:gdLst/>
              <a:ahLst/>
              <a:cxnLst/>
              <a:rect l="l" t="t" r="r" b="b"/>
              <a:pathLst>
                <a:path w="547" h="200">
                  <a:moveTo>
                    <a:pt x="547" y="0"/>
                  </a:moveTo>
                  <a:lnTo>
                    <a:pt x="0" y="200"/>
                  </a:lnTo>
                  <a:lnTo>
                    <a:pt x="430" y="4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" name="object 16"/>
            <p:cNvSpPr/>
            <p:nvPr/>
          </p:nvSpPr>
          <p:spPr>
            <a:xfrm>
              <a:off x="9984317" y="6732648"/>
              <a:ext cx="962" cy="343"/>
            </a:xfrm>
            <a:custGeom>
              <a:avLst/>
              <a:gdLst/>
              <a:ahLst/>
              <a:cxnLst/>
              <a:rect l="l" t="t" r="r" b="b"/>
              <a:pathLst>
                <a:path w="962" h="343">
                  <a:moveTo>
                    <a:pt x="962" y="0"/>
                  </a:moveTo>
                  <a:lnTo>
                    <a:pt x="0" y="343"/>
                  </a:lnTo>
                  <a:lnTo>
                    <a:pt x="183" y="285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7"/>
            <p:cNvSpPr/>
            <p:nvPr/>
          </p:nvSpPr>
          <p:spPr>
            <a:xfrm>
              <a:off x="9974568" y="6735588"/>
              <a:ext cx="2262" cy="971"/>
            </a:xfrm>
            <a:custGeom>
              <a:avLst/>
              <a:gdLst/>
              <a:ahLst/>
              <a:cxnLst/>
              <a:rect l="l" t="t" r="r" b="b"/>
              <a:pathLst>
                <a:path w="2262" h="971">
                  <a:moveTo>
                    <a:pt x="1464" y="208"/>
                  </a:moveTo>
                  <a:lnTo>
                    <a:pt x="0" y="971"/>
                  </a:lnTo>
                  <a:lnTo>
                    <a:pt x="1328" y="436"/>
                  </a:lnTo>
                  <a:lnTo>
                    <a:pt x="2262" y="0"/>
                  </a:lnTo>
                  <a:lnTo>
                    <a:pt x="1464" y="2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" name="object 18"/>
            <p:cNvSpPr/>
            <p:nvPr/>
          </p:nvSpPr>
          <p:spPr>
            <a:xfrm>
              <a:off x="9976830" y="6734766"/>
              <a:ext cx="2504" cy="821"/>
            </a:xfrm>
            <a:custGeom>
              <a:avLst/>
              <a:gdLst/>
              <a:ahLst/>
              <a:cxnLst/>
              <a:rect l="l" t="t" r="r" b="b"/>
              <a:pathLst>
                <a:path w="2504" h="821">
                  <a:moveTo>
                    <a:pt x="423" y="710"/>
                  </a:moveTo>
                  <a:lnTo>
                    <a:pt x="2504" y="166"/>
                  </a:lnTo>
                  <a:lnTo>
                    <a:pt x="2187" y="0"/>
                  </a:lnTo>
                  <a:lnTo>
                    <a:pt x="776" y="458"/>
                  </a:lnTo>
                  <a:lnTo>
                    <a:pt x="0" y="821"/>
                  </a:lnTo>
                  <a:lnTo>
                    <a:pt x="423" y="71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object 19"/>
            <p:cNvSpPr/>
            <p:nvPr/>
          </p:nvSpPr>
          <p:spPr>
            <a:xfrm>
              <a:off x="9985827" y="6730763"/>
              <a:ext cx="5142" cy="1684"/>
            </a:xfrm>
            <a:custGeom>
              <a:avLst/>
              <a:gdLst/>
              <a:ahLst/>
              <a:cxnLst/>
              <a:rect l="l" t="t" r="r" b="b"/>
              <a:pathLst>
                <a:path w="5142" h="1684">
                  <a:moveTo>
                    <a:pt x="3070" y="449"/>
                  </a:moveTo>
                  <a:lnTo>
                    <a:pt x="0" y="1684"/>
                  </a:lnTo>
                  <a:lnTo>
                    <a:pt x="3299" y="474"/>
                  </a:lnTo>
                  <a:lnTo>
                    <a:pt x="5142" y="0"/>
                  </a:lnTo>
                  <a:lnTo>
                    <a:pt x="3070" y="44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" name="object 20"/>
            <p:cNvSpPr/>
            <p:nvPr/>
          </p:nvSpPr>
          <p:spPr>
            <a:xfrm>
              <a:off x="10031397" y="6744297"/>
              <a:ext cx="24734" cy="7501"/>
            </a:xfrm>
            <a:custGeom>
              <a:avLst/>
              <a:gdLst/>
              <a:ahLst/>
              <a:cxnLst/>
              <a:rect l="l" t="t" r="r" b="b"/>
              <a:pathLst>
                <a:path w="24734" h="7501">
                  <a:moveTo>
                    <a:pt x="15832" y="2408"/>
                  </a:moveTo>
                  <a:lnTo>
                    <a:pt x="24518" y="3780"/>
                  </a:lnTo>
                  <a:lnTo>
                    <a:pt x="24734" y="2485"/>
                  </a:lnTo>
                  <a:lnTo>
                    <a:pt x="15120" y="2243"/>
                  </a:lnTo>
                  <a:lnTo>
                    <a:pt x="24734" y="2485"/>
                  </a:lnTo>
                  <a:lnTo>
                    <a:pt x="12765" y="641"/>
                  </a:lnTo>
                  <a:lnTo>
                    <a:pt x="0" y="0"/>
                  </a:lnTo>
                  <a:lnTo>
                    <a:pt x="7081" y="1862"/>
                  </a:lnTo>
                  <a:lnTo>
                    <a:pt x="9621" y="7501"/>
                  </a:lnTo>
                  <a:lnTo>
                    <a:pt x="12453" y="7349"/>
                  </a:lnTo>
                  <a:lnTo>
                    <a:pt x="10002" y="2040"/>
                  </a:lnTo>
                  <a:lnTo>
                    <a:pt x="12949" y="1938"/>
                  </a:lnTo>
                  <a:lnTo>
                    <a:pt x="14631" y="2213"/>
                  </a:lnTo>
                  <a:lnTo>
                    <a:pt x="15672" y="2382"/>
                  </a:lnTo>
                  <a:lnTo>
                    <a:pt x="15832" y="24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" name="object 21"/>
            <p:cNvSpPr/>
            <p:nvPr/>
          </p:nvSpPr>
          <p:spPr>
            <a:xfrm>
              <a:off x="10157649" y="6804507"/>
              <a:ext cx="2482" cy="4491"/>
            </a:xfrm>
            <a:custGeom>
              <a:avLst/>
              <a:gdLst/>
              <a:ahLst/>
              <a:cxnLst/>
              <a:rect l="l" t="t" r="r" b="b"/>
              <a:pathLst>
                <a:path w="2482" h="4491">
                  <a:moveTo>
                    <a:pt x="95" y="148"/>
                  </a:moveTo>
                  <a:lnTo>
                    <a:pt x="0" y="0"/>
                  </a:lnTo>
                  <a:lnTo>
                    <a:pt x="2482" y="4491"/>
                  </a:lnTo>
                  <a:lnTo>
                    <a:pt x="1669" y="2980"/>
                  </a:lnTo>
                  <a:lnTo>
                    <a:pt x="95" y="14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" name="object 22"/>
            <p:cNvSpPr/>
            <p:nvPr/>
          </p:nvSpPr>
          <p:spPr>
            <a:xfrm>
              <a:off x="9980363" y="6725204"/>
              <a:ext cx="181978" cy="100533"/>
            </a:xfrm>
            <a:custGeom>
              <a:avLst/>
              <a:gdLst/>
              <a:ahLst/>
              <a:cxnLst/>
              <a:rect l="l" t="t" r="r" b="b"/>
              <a:pathLst>
                <a:path w="181978" h="100533">
                  <a:moveTo>
                    <a:pt x="152752" y="46615"/>
                  </a:moveTo>
                  <a:lnTo>
                    <a:pt x="143488" y="37953"/>
                  </a:lnTo>
                  <a:lnTo>
                    <a:pt x="138048" y="33591"/>
                  </a:lnTo>
                  <a:lnTo>
                    <a:pt x="133121" y="29222"/>
                  </a:lnTo>
                  <a:lnTo>
                    <a:pt x="129158" y="26200"/>
                  </a:lnTo>
                  <a:lnTo>
                    <a:pt x="128155" y="24701"/>
                  </a:lnTo>
                  <a:lnTo>
                    <a:pt x="116129" y="18067"/>
                  </a:lnTo>
                  <a:lnTo>
                    <a:pt x="104346" y="12715"/>
                  </a:lnTo>
                  <a:lnTo>
                    <a:pt x="92915" y="8566"/>
                  </a:lnTo>
                  <a:lnTo>
                    <a:pt x="87007" y="6819"/>
                  </a:lnTo>
                  <a:lnTo>
                    <a:pt x="80670" y="4610"/>
                  </a:lnTo>
                  <a:lnTo>
                    <a:pt x="74383" y="3822"/>
                  </a:lnTo>
                  <a:lnTo>
                    <a:pt x="68643" y="2387"/>
                  </a:lnTo>
                  <a:lnTo>
                    <a:pt x="62826" y="1384"/>
                  </a:lnTo>
                  <a:lnTo>
                    <a:pt x="57365" y="812"/>
                  </a:lnTo>
                  <a:lnTo>
                    <a:pt x="52285" y="0"/>
                  </a:lnTo>
                  <a:lnTo>
                    <a:pt x="42818" y="1"/>
                  </a:lnTo>
                  <a:lnTo>
                    <a:pt x="27119" y="1706"/>
                  </a:lnTo>
                  <a:lnTo>
                    <a:pt x="23850" y="2260"/>
                  </a:lnTo>
                  <a:lnTo>
                    <a:pt x="20853" y="2882"/>
                  </a:lnTo>
                  <a:lnTo>
                    <a:pt x="17818" y="3670"/>
                  </a:lnTo>
                  <a:lnTo>
                    <a:pt x="14795" y="4470"/>
                  </a:lnTo>
                  <a:lnTo>
                    <a:pt x="11772" y="5257"/>
                  </a:lnTo>
                  <a:lnTo>
                    <a:pt x="10606" y="5558"/>
                  </a:lnTo>
                  <a:lnTo>
                    <a:pt x="11874" y="5283"/>
                  </a:lnTo>
                  <a:lnTo>
                    <a:pt x="4138" y="7729"/>
                  </a:lnTo>
                  <a:lnTo>
                    <a:pt x="2946" y="8166"/>
                  </a:lnTo>
                  <a:lnTo>
                    <a:pt x="2350" y="8359"/>
                  </a:lnTo>
                  <a:lnTo>
                    <a:pt x="2146" y="8432"/>
                  </a:lnTo>
                  <a:lnTo>
                    <a:pt x="0" y="25323"/>
                  </a:lnTo>
                  <a:lnTo>
                    <a:pt x="3543" y="23736"/>
                  </a:lnTo>
                  <a:lnTo>
                    <a:pt x="7746" y="22199"/>
                  </a:lnTo>
                  <a:lnTo>
                    <a:pt x="12204" y="20434"/>
                  </a:lnTo>
                  <a:lnTo>
                    <a:pt x="16814" y="19126"/>
                  </a:lnTo>
                  <a:lnTo>
                    <a:pt x="21767" y="17665"/>
                  </a:lnTo>
                  <a:lnTo>
                    <a:pt x="26873" y="16573"/>
                  </a:lnTo>
                  <a:lnTo>
                    <a:pt x="29451" y="16167"/>
                  </a:lnTo>
                  <a:lnTo>
                    <a:pt x="32105" y="15722"/>
                  </a:lnTo>
                  <a:lnTo>
                    <a:pt x="34696" y="15328"/>
                  </a:lnTo>
                  <a:lnTo>
                    <a:pt x="38633" y="14706"/>
                  </a:lnTo>
                  <a:lnTo>
                    <a:pt x="42570" y="14465"/>
                  </a:lnTo>
                  <a:lnTo>
                    <a:pt x="47802" y="14185"/>
                  </a:lnTo>
                  <a:lnTo>
                    <a:pt x="52933" y="13716"/>
                  </a:lnTo>
                  <a:lnTo>
                    <a:pt x="57708" y="14135"/>
                  </a:lnTo>
                  <a:lnTo>
                    <a:pt x="62471" y="14312"/>
                  </a:lnTo>
                  <a:lnTo>
                    <a:pt x="66916" y="14465"/>
                  </a:lnTo>
                  <a:lnTo>
                    <a:pt x="70700" y="15151"/>
                  </a:lnTo>
                  <a:lnTo>
                    <a:pt x="67868" y="13017"/>
                  </a:lnTo>
                  <a:lnTo>
                    <a:pt x="64744" y="12649"/>
                  </a:lnTo>
                  <a:lnTo>
                    <a:pt x="61645" y="12496"/>
                  </a:lnTo>
                  <a:lnTo>
                    <a:pt x="58496" y="12331"/>
                  </a:lnTo>
                  <a:lnTo>
                    <a:pt x="71782" y="12712"/>
                  </a:lnTo>
                  <a:lnTo>
                    <a:pt x="84421" y="15144"/>
                  </a:lnTo>
                  <a:lnTo>
                    <a:pt x="96501" y="18681"/>
                  </a:lnTo>
                  <a:lnTo>
                    <a:pt x="108054" y="23255"/>
                  </a:lnTo>
                  <a:lnTo>
                    <a:pt x="110020" y="24155"/>
                  </a:lnTo>
                  <a:lnTo>
                    <a:pt x="121011" y="29946"/>
                  </a:lnTo>
                  <a:lnTo>
                    <a:pt x="129641" y="34277"/>
                  </a:lnTo>
                  <a:lnTo>
                    <a:pt x="131533" y="36790"/>
                  </a:lnTo>
                  <a:lnTo>
                    <a:pt x="141563" y="44754"/>
                  </a:lnTo>
                  <a:lnTo>
                    <a:pt x="151076" y="53901"/>
                  </a:lnTo>
                  <a:lnTo>
                    <a:pt x="147370" y="49936"/>
                  </a:lnTo>
                  <a:lnTo>
                    <a:pt x="143827" y="46786"/>
                  </a:lnTo>
                  <a:lnTo>
                    <a:pt x="140347" y="43637"/>
                  </a:lnTo>
                  <a:lnTo>
                    <a:pt x="137007" y="40906"/>
                  </a:lnTo>
                  <a:lnTo>
                    <a:pt x="134175" y="38773"/>
                  </a:lnTo>
                  <a:lnTo>
                    <a:pt x="134669" y="38126"/>
                  </a:lnTo>
                  <a:lnTo>
                    <a:pt x="139313" y="41681"/>
                  </a:lnTo>
                  <a:lnTo>
                    <a:pt x="148726" y="50344"/>
                  </a:lnTo>
                  <a:lnTo>
                    <a:pt x="157584" y="60042"/>
                  </a:lnTo>
                  <a:lnTo>
                    <a:pt x="159461" y="62331"/>
                  </a:lnTo>
                  <a:lnTo>
                    <a:pt x="167223" y="72954"/>
                  </a:lnTo>
                  <a:lnTo>
                    <a:pt x="173734" y="84085"/>
                  </a:lnTo>
                  <a:lnTo>
                    <a:pt x="179155" y="95189"/>
                  </a:lnTo>
                  <a:lnTo>
                    <a:pt x="180251" y="97650"/>
                  </a:lnTo>
                  <a:lnTo>
                    <a:pt x="181559" y="100533"/>
                  </a:lnTo>
                  <a:lnTo>
                    <a:pt x="181978" y="100406"/>
                  </a:lnTo>
                  <a:lnTo>
                    <a:pt x="181267" y="97256"/>
                  </a:lnTo>
                  <a:lnTo>
                    <a:pt x="180746" y="94056"/>
                  </a:lnTo>
                  <a:lnTo>
                    <a:pt x="178409" y="88061"/>
                  </a:lnTo>
                  <a:lnTo>
                    <a:pt x="174116" y="79375"/>
                  </a:lnTo>
                  <a:lnTo>
                    <a:pt x="167034" y="68034"/>
                  </a:lnTo>
                  <a:lnTo>
                    <a:pt x="159749" y="58278"/>
                  </a:lnTo>
                  <a:lnTo>
                    <a:pt x="151566" y="49289"/>
                  </a:lnTo>
                  <a:lnTo>
                    <a:pt x="141792" y="40252"/>
                  </a:lnTo>
                  <a:lnTo>
                    <a:pt x="144322" y="41452"/>
                  </a:lnTo>
                  <a:lnTo>
                    <a:pt x="147002" y="43903"/>
                  </a:lnTo>
                  <a:lnTo>
                    <a:pt x="149821" y="46507"/>
                  </a:lnTo>
                  <a:lnTo>
                    <a:pt x="152704" y="49110"/>
                  </a:lnTo>
                  <a:lnTo>
                    <a:pt x="155181" y="52311"/>
                  </a:lnTo>
                  <a:lnTo>
                    <a:pt x="157949" y="55270"/>
                  </a:lnTo>
                  <a:lnTo>
                    <a:pt x="160794" y="58166"/>
                  </a:lnTo>
                  <a:lnTo>
                    <a:pt x="163004" y="61595"/>
                  </a:lnTo>
                  <a:lnTo>
                    <a:pt x="165341" y="64617"/>
                  </a:lnTo>
                  <a:lnTo>
                    <a:pt x="167639" y="67614"/>
                  </a:lnTo>
                  <a:lnTo>
                    <a:pt x="169722" y="70599"/>
                  </a:lnTo>
                  <a:lnTo>
                    <a:pt x="171513" y="73393"/>
                  </a:lnTo>
                  <a:lnTo>
                    <a:pt x="173367" y="76047"/>
                  </a:lnTo>
                  <a:lnTo>
                    <a:pt x="171970" y="73126"/>
                  </a:lnTo>
                  <a:lnTo>
                    <a:pt x="170548" y="70167"/>
                  </a:lnTo>
                  <a:lnTo>
                    <a:pt x="169214" y="67144"/>
                  </a:lnTo>
                  <a:lnTo>
                    <a:pt x="167246" y="64490"/>
                  </a:lnTo>
                  <a:lnTo>
                    <a:pt x="169481" y="66941"/>
                  </a:lnTo>
                  <a:lnTo>
                    <a:pt x="171335" y="69646"/>
                  </a:lnTo>
                  <a:lnTo>
                    <a:pt x="172935" y="72529"/>
                  </a:lnTo>
                  <a:lnTo>
                    <a:pt x="174726" y="75311"/>
                  </a:lnTo>
                  <a:lnTo>
                    <a:pt x="177285" y="79302"/>
                  </a:lnTo>
                  <a:lnTo>
                    <a:pt x="173912" y="73199"/>
                  </a:lnTo>
                  <a:lnTo>
                    <a:pt x="166557" y="62492"/>
                  </a:lnTo>
                  <a:lnTo>
                    <a:pt x="161772" y="56311"/>
                  </a:lnTo>
                  <a:lnTo>
                    <a:pt x="152752" y="46615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" name="object 23"/>
            <p:cNvSpPr/>
            <p:nvPr/>
          </p:nvSpPr>
          <p:spPr>
            <a:xfrm>
              <a:off x="9883183" y="6732992"/>
              <a:ext cx="290067" cy="293716"/>
            </a:xfrm>
            <a:custGeom>
              <a:avLst/>
              <a:gdLst/>
              <a:ahLst/>
              <a:cxnLst/>
              <a:rect l="l" t="t" r="r" b="b"/>
              <a:pathLst>
                <a:path w="290067" h="293716">
                  <a:moveTo>
                    <a:pt x="42366" y="185392"/>
                  </a:moveTo>
                  <a:lnTo>
                    <a:pt x="41439" y="182560"/>
                  </a:lnTo>
                  <a:lnTo>
                    <a:pt x="40461" y="179791"/>
                  </a:lnTo>
                  <a:lnTo>
                    <a:pt x="38239" y="174280"/>
                  </a:lnTo>
                  <a:lnTo>
                    <a:pt x="37108" y="168374"/>
                  </a:lnTo>
                  <a:lnTo>
                    <a:pt x="35584" y="162494"/>
                  </a:lnTo>
                  <a:lnTo>
                    <a:pt x="35127" y="159471"/>
                  </a:lnTo>
                  <a:lnTo>
                    <a:pt x="34657" y="156449"/>
                  </a:lnTo>
                  <a:lnTo>
                    <a:pt x="34213" y="153414"/>
                  </a:lnTo>
                  <a:lnTo>
                    <a:pt x="33590" y="150416"/>
                  </a:lnTo>
                  <a:lnTo>
                    <a:pt x="33806" y="147241"/>
                  </a:lnTo>
                  <a:lnTo>
                    <a:pt x="33514" y="144143"/>
                  </a:lnTo>
                  <a:lnTo>
                    <a:pt x="33594" y="131476"/>
                  </a:lnTo>
                  <a:lnTo>
                    <a:pt x="34905" y="118799"/>
                  </a:lnTo>
                  <a:lnTo>
                    <a:pt x="37591" y="107008"/>
                  </a:lnTo>
                  <a:lnTo>
                    <a:pt x="41707" y="94851"/>
                  </a:lnTo>
                  <a:lnTo>
                    <a:pt x="47012" y="83252"/>
                  </a:lnTo>
                  <a:lnTo>
                    <a:pt x="52818" y="73277"/>
                  </a:lnTo>
                  <a:lnTo>
                    <a:pt x="56082" y="68984"/>
                  </a:lnTo>
                  <a:lnTo>
                    <a:pt x="58647" y="64044"/>
                  </a:lnTo>
                  <a:lnTo>
                    <a:pt x="54685" y="67917"/>
                  </a:lnTo>
                  <a:lnTo>
                    <a:pt x="57758" y="63332"/>
                  </a:lnTo>
                  <a:lnTo>
                    <a:pt x="61822" y="59561"/>
                  </a:lnTo>
                  <a:lnTo>
                    <a:pt x="65391" y="55395"/>
                  </a:lnTo>
                  <a:lnTo>
                    <a:pt x="69442" y="51725"/>
                  </a:lnTo>
                  <a:lnTo>
                    <a:pt x="71906" y="48194"/>
                  </a:lnTo>
                  <a:lnTo>
                    <a:pt x="72605" y="46911"/>
                  </a:lnTo>
                  <a:lnTo>
                    <a:pt x="77126" y="43686"/>
                  </a:lnTo>
                  <a:lnTo>
                    <a:pt x="87557" y="36208"/>
                  </a:lnTo>
                  <a:lnTo>
                    <a:pt x="98805" y="30010"/>
                  </a:lnTo>
                  <a:lnTo>
                    <a:pt x="110703" y="25103"/>
                  </a:lnTo>
                  <a:lnTo>
                    <a:pt x="123085" y="21503"/>
                  </a:lnTo>
                  <a:lnTo>
                    <a:pt x="135784" y="19222"/>
                  </a:lnTo>
                  <a:lnTo>
                    <a:pt x="138276" y="18933"/>
                  </a:lnTo>
                  <a:lnTo>
                    <a:pt x="143852" y="18730"/>
                  </a:lnTo>
                  <a:lnTo>
                    <a:pt x="149465" y="18032"/>
                  </a:lnTo>
                  <a:lnTo>
                    <a:pt x="155066" y="18603"/>
                  </a:lnTo>
                  <a:lnTo>
                    <a:pt x="157834" y="18806"/>
                  </a:lnTo>
                  <a:lnTo>
                    <a:pt x="155294" y="13167"/>
                  </a:lnTo>
                  <a:lnTo>
                    <a:pt x="148213" y="11305"/>
                  </a:lnTo>
                  <a:lnTo>
                    <a:pt x="135078" y="11774"/>
                  </a:lnTo>
                  <a:lnTo>
                    <a:pt x="134632" y="11809"/>
                  </a:lnTo>
                  <a:lnTo>
                    <a:pt x="121618" y="13783"/>
                  </a:lnTo>
                  <a:lnTo>
                    <a:pt x="109186" y="17048"/>
                  </a:lnTo>
                  <a:lnTo>
                    <a:pt x="97660" y="21156"/>
                  </a:lnTo>
                  <a:lnTo>
                    <a:pt x="96786" y="20140"/>
                  </a:lnTo>
                  <a:lnTo>
                    <a:pt x="91350" y="22769"/>
                  </a:lnTo>
                  <a:lnTo>
                    <a:pt x="88632" y="24064"/>
                  </a:lnTo>
                  <a:lnTo>
                    <a:pt x="85991" y="25499"/>
                  </a:lnTo>
                  <a:lnTo>
                    <a:pt x="83095" y="26490"/>
                  </a:lnTo>
                  <a:lnTo>
                    <a:pt x="84263" y="24763"/>
                  </a:lnTo>
                  <a:lnTo>
                    <a:pt x="88607" y="22197"/>
                  </a:lnTo>
                  <a:lnTo>
                    <a:pt x="90817" y="20940"/>
                  </a:lnTo>
                  <a:lnTo>
                    <a:pt x="93725" y="19352"/>
                  </a:lnTo>
                  <a:lnTo>
                    <a:pt x="97179" y="17536"/>
                  </a:lnTo>
                  <a:lnTo>
                    <a:pt x="99326" y="645"/>
                  </a:lnTo>
                  <a:lnTo>
                    <a:pt x="99530" y="572"/>
                  </a:lnTo>
                  <a:lnTo>
                    <a:pt x="101134" y="0"/>
                  </a:lnTo>
                  <a:lnTo>
                    <a:pt x="96977" y="1314"/>
                  </a:lnTo>
                  <a:lnTo>
                    <a:pt x="95834" y="1774"/>
                  </a:lnTo>
                  <a:lnTo>
                    <a:pt x="96151" y="1941"/>
                  </a:lnTo>
                  <a:lnTo>
                    <a:pt x="94070" y="2485"/>
                  </a:lnTo>
                  <a:lnTo>
                    <a:pt x="92713" y="3032"/>
                  </a:lnTo>
                  <a:lnTo>
                    <a:pt x="89801" y="4392"/>
                  </a:lnTo>
                  <a:lnTo>
                    <a:pt x="91384" y="3567"/>
                  </a:lnTo>
                  <a:lnTo>
                    <a:pt x="73795" y="11934"/>
                  </a:lnTo>
                  <a:lnTo>
                    <a:pt x="58574" y="22176"/>
                  </a:lnTo>
                  <a:lnTo>
                    <a:pt x="48742" y="30270"/>
                  </a:lnTo>
                  <a:lnTo>
                    <a:pt x="39605" y="39193"/>
                  </a:lnTo>
                  <a:lnTo>
                    <a:pt x="27702" y="53884"/>
                  </a:lnTo>
                  <a:lnTo>
                    <a:pt x="20743" y="64548"/>
                  </a:lnTo>
                  <a:lnTo>
                    <a:pt x="14641" y="75741"/>
                  </a:lnTo>
                  <a:lnTo>
                    <a:pt x="7463" y="93571"/>
                  </a:lnTo>
                  <a:lnTo>
                    <a:pt x="4039" y="105829"/>
                  </a:lnTo>
                  <a:lnTo>
                    <a:pt x="1582" y="118318"/>
                  </a:lnTo>
                  <a:lnTo>
                    <a:pt x="0" y="137500"/>
                  </a:lnTo>
                  <a:lnTo>
                    <a:pt x="287" y="150174"/>
                  </a:lnTo>
                  <a:lnTo>
                    <a:pt x="1540" y="162774"/>
                  </a:lnTo>
                  <a:lnTo>
                    <a:pt x="5591" y="181531"/>
                  </a:lnTo>
                  <a:lnTo>
                    <a:pt x="9560" y="193643"/>
                  </a:lnTo>
                  <a:lnTo>
                    <a:pt x="14453" y="205355"/>
                  </a:lnTo>
                  <a:lnTo>
                    <a:pt x="23518" y="221665"/>
                  </a:lnTo>
                  <a:lnTo>
                    <a:pt x="30769" y="232145"/>
                  </a:lnTo>
                  <a:lnTo>
                    <a:pt x="38771" y="241979"/>
                  </a:lnTo>
                  <a:lnTo>
                    <a:pt x="51560" y="254609"/>
                  </a:lnTo>
                  <a:lnTo>
                    <a:pt x="61411" y="262689"/>
                  </a:lnTo>
                  <a:lnTo>
                    <a:pt x="71804" y="269932"/>
                  </a:lnTo>
                  <a:lnTo>
                    <a:pt x="75500" y="272209"/>
                  </a:lnTo>
                  <a:lnTo>
                    <a:pt x="78421" y="274191"/>
                  </a:lnTo>
                  <a:lnTo>
                    <a:pt x="83108" y="276604"/>
                  </a:lnTo>
                  <a:lnTo>
                    <a:pt x="87743" y="279258"/>
                  </a:lnTo>
                  <a:lnTo>
                    <a:pt x="92404" y="281760"/>
                  </a:lnTo>
                  <a:lnTo>
                    <a:pt x="97421" y="283614"/>
                  </a:lnTo>
                  <a:lnTo>
                    <a:pt x="100646" y="285125"/>
                  </a:lnTo>
                  <a:lnTo>
                    <a:pt x="111879" y="288680"/>
                  </a:lnTo>
                  <a:lnTo>
                    <a:pt x="123719" y="291331"/>
                  </a:lnTo>
                  <a:lnTo>
                    <a:pt x="136028" y="293027"/>
                  </a:lnTo>
                  <a:lnTo>
                    <a:pt x="148668" y="293716"/>
                  </a:lnTo>
                  <a:lnTo>
                    <a:pt x="161500" y="293345"/>
                  </a:lnTo>
                  <a:lnTo>
                    <a:pt x="174386" y="291862"/>
                  </a:lnTo>
                  <a:lnTo>
                    <a:pt x="187186" y="289215"/>
                  </a:lnTo>
                  <a:lnTo>
                    <a:pt x="203888" y="283884"/>
                  </a:lnTo>
                  <a:lnTo>
                    <a:pt x="215667" y="278841"/>
                  </a:lnTo>
                  <a:lnTo>
                    <a:pt x="226890" y="272894"/>
                  </a:lnTo>
                  <a:lnTo>
                    <a:pt x="234784" y="267917"/>
                  </a:lnTo>
                  <a:lnTo>
                    <a:pt x="245268" y="260000"/>
                  </a:lnTo>
                  <a:lnTo>
                    <a:pt x="254872" y="251472"/>
                  </a:lnTo>
                  <a:lnTo>
                    <a:pt x="263553" y="242474"/>
                  </a:lnTo>
                  <a:lnTo>
                    <a:pt x="267689" y="237653"/>
                  </a:lnTo>
                  <a:lnTo>
                    <a:pt x="275875" y="225602"/>
                  </a:lnTo>
                  <a:lnTo>
                    <a:pt x="281653" y="214358"/>
                  </a:lnTo>
                  <a:lnTo>
                    <a:pt x="284492" y="206728"/>
                  </a:lnTo>
                  <a:lnTo>
                    <a:pt x="285812" y="202486"/>
                  </a:lnTo>
                  <a:lnTo>
                    <a:pt x="286841" y="199184"/>
                  </a:lnTo>
                  <a:lnTo>
                    <a:pt x="287654" y="194498"/>
                  </a:lnTo>
                  <a:lnTo>
                    <a:pt x="287895" y="193076"/>
                  </a:lnTo>
                  <a:lnTo>
                    <a:pt x="289470" y="186307"/>
                  </a:lnTo>
                  <a:lnTo>
                    <a:pt x="290067" y="179487"/>
                  </a:lnTo>
                  <a:lnTo>
                    <a:pt x="286968" y="185545"/>
                  </a:lnTo>
                  <a:lnTo>
                    <a:pt x="285660" y="188643"/>
                  </a:lnTo>
                  <a:lnTo>
                    <a:pt x="284212" y="193038"/>
                  </a:lnTo>
                  <a:lnTo>
                    <a:pt x="282079" y="197546"/>
                  </a:lnTo>
                  <a:lnTo>
                    <a:pt x="279716" y="201966"/>
                  </a:lnTo>
                  <a:lnTo>
                    <a:pt x="277646" y="207020"/>
                  </a:lnTo>
                  <a:lnTo>
                    <a:pt x="274801" y="211160"/>
                  </a:lnTo>
                  <a:lnTo>
                    <a:pt x="272020" y="215351"/>
                  </a:lnTo>
                  <a:lnTo>
                    <a:pt x="269747" y="219327"/>
                  </a:lnTo>
                  <a:lnTo>
                    <a:pt x="265264" y="224305"/>
                  </a:lnTo>
                  <a:lnTo>
                    <a:pt x="262965" y="225181"/>
                  </a:lnTo>
                  <a:lnTo>
                    <a:pt x="267321" y="220190"/>
                  </a:lnTo>
                  <a:lnTo>
                    <a:pt x="270522" y="214386"/>
                  </a:lnTo>
                  <a:lnTo>
                    <a:pt x="269721" y="213916"/>
                  </a:lnTo>
                  <a:lnTo>
                    <a:pt x="271449" y="209179"/>
                  </a:lnTo>
                  <a:lnTo>
                    <a:pt x="272998" y="203667"/>
                  </a:lnTo>
                  <a:lnTo>
                    <a:pt x="274471" y="198092"/>
                  </a:lnTo>
                  <a:lnTo>
                    <a:pt x="276579" y="192110"/>
                  </a:lnTo>
                  <a:lnTo>
                    <a:pt x="277430" y="189037"/>
                  </a:lnTo>
                  <a:lnTo>
                    <a:pt x="277773" y="187475"/>
                  </a:lnTo>
                  <a:lnTo>
                    <a:pt x="278764" y="184033"/>
                  </a:lnTo>
                  <a:lnTo>
                    <a:pt x="279894" y="179664"/>
                  </a:lnTo>
                  <a:lnTo>
                    <a:pt x="280555" y="175118"/>
                  </a:lnTo>
                  <a:lnTo>
                    <a:pt x="281837" y="169758"/>
                  </a:lnTo>
                  <a:lnTo>
                    <a:pt x="282282" y="164310"/>
                  </a:lnTo>
                  <a:lnTo>
                    <a:pt x="283552" y="153363"/>
                  </a:lnTo>
                  <a:lnTo>
                    <a:pt x="282688" y="142530"/>
                  </a:lnTo>
                  <a:lnTo>
                    <a:pt x="282510" y="139456"/>
                  </a:lnTo>
                  <a:lnTo>
                    <a:pt x="281305" y="136177"/>
                  </a:lnTo>
                  <a:lnTo>
                    <a:pt x="279134" y="144550"/>
                  </a:lnTo>
                  <a:lnTo>
                    <a:pt x="277214" y="153515"/>
                  </a:lnTo>
                  <a:lnTo>
                    <a:pt x="276237" y="156995"/>
                  </a:lnTo>
                  <a:lnTo>
                    <a:pt x="275157" y="160691"/>
                  </a:lnTo>
                  <a:lnTo>
                    <a:pt x="274078" y="164475"/>
                  </a:lnTo>
                  <a:lnTo>
                    <a:pt x="272668" y="168196"/>
                  </a:lnTo>
                  <a:lnTo>
                    <a:pt x="271296" y="172019"/>
                  </a:lnTo>
                  <a:lnTo>
                    <a:pt x="269912" y="175689"/>
                  </a:lnTo>
                  <a:lnTo>
                    <a:pt x="268388" y="179360"/>
                  </a:lnTo>
                  <a:lnTo>
                    <a:pt x="266546" y="182814"/>
                  </a:lnTo>
                  <a:lnTo>
                    <a:pt x="265099" y="186091"/>
                  </a:lnTo>
                  <a:lnTo>
                    <a:pt x="263625" y="189380"/>
                  </a:lnTo>
                  <a:lnTo>
                    <a:pt x="261695" y="192136"/>
                  </a:lnTo>
                  <a:lnTo>
                    <a:pt x="260412" y="194663"/>
                  </a:lnTo>
                  <a:lnTo>
                    <a:pt x="254583" y="204518"/>
                  </a:lnTo>
                  <a:lnTo>
                    <a:pt x="258558" y="193673"/>
                  </a:lnTo>
                  <a:lnTo>
                    <a:pt x="257326" y="193152"/>
                  </a:lnTo>
                  <a:lnTo>
                    <a:pt x="250885" y="204253"/>
                  </a:lnTo>
                  <a:lnTo>
                    <a:pt x="243480" y="214024"/>
                  </a:lnTo>
                  <a:lnTo>
                    <a:pt x="240778" y="217193"/>
                  </a:lnTo>
                  <a:lnTo>
                    <a:pt x="237959" y="220038"/>
                  </a:lnTo>
                  <a:lnTo>
                    <a:pt x="235406" y="222692"/>
                  </a:lnTo>
                  <a:lnTo>
                    <a:pt x="232193" y="225804"/>
                  </a:lnTo>
                  <a:lnTo>
                    <a:pt x="228370" y="229093"/>
                  </a:lnTo>
                  <a:lnTo>
                    <a:pt x="225398" y="231747"/>
                  </a:lnTo>
                  <a:lnTo>
                    <a:pt x="222109" y="234135"/>
                  </a:lnTo>
                  <a:lnTo>
                    <a:pt x="217664" y="237488"/>
                  </a:lnTo>
                  <a:lnTo>
                    <a:pt x="215391" y="238948"/>
                  </a:lnTo>
                  <a:lnTo>
                    <a:pt x="210679" y="241628"/>
                  </a:lnTo>
                  <a:lnTo>
                    <a:pt x="206412" y="244574"/>
                  </a:lnTo>
                  <a:lnTo>
                    <a:pt x="202589" y="246162"/>
                  </a:lnTo>
                  <a:lnTo>
                    <a:pt x="201345" y="246835"/>
                  </a:lnTo>
                  <a:lnTo>
                    <a:pt x="198347" y="248448"/>
                  </a:lnTo>
                  <a:lnTo>
                    <a:pt x="194779" y="250162"/>
                  </a:lnTo>
                  <a:lnTo>
                    <a:pt x="192112" y="251153"/>
                  </a:lnTo>
                  <a:lnTo>
                    <a:pt x="189280" y="252220"/>
                  </a:lnTo>
                  <a:lnTo>
                    <a:pt x="186054" y="253502"/>
                  </a:lnTo>
                  <a:lnTo>
                    <a:pt x="182218" y="254518"/>
                  </a:lnTo>
                  <a:lnTo>
                    <a:pt x="176859" y="255890"/>
                  </a:lnTo>
                  <a:lnTo>
                    <a:pt x="174344" y="257173"/>
                  </a:lnTo>
                  <a:lnTo>
                    <a:pt x="170141" y="257668"/>
                  </a:lnTo>
                  <a:lnTo>
                    <a:pt x="166064" y="258265"/>
                  </a:lnTo>
                  <a:lnTo>
                    <a:pt x="161962" y="259065"/>
                  </a:lnTo>
                  <a:lnTo>
                    <a:pt x="157758" y="258938"/>
                  </a:lnTo>
                  <a:lnTo>
                    <a:pt x="155002" y="259306"/>
                  </a:lnTo>
                  <a:lnTo>
                    <a:pt x="154964" y="258443"/>
                  </a:lnTo>
                  <a:lnTo>
                    <a:pt x="149478" y="259459"/>
                  </a:lnTo>
                  <a:lnTo>
                    <a:pt x="143915" y="258785"/>
                  </a:lnTo>
                  <a:lnTo>
                    <a:pt x="138378" y="258595"/>
                  </a:lnTo>
                  <a:lnTo>
                    <a:pt x="135622" y="258392"/>
                  </a:lnTo>
                  <a:lnTo>
                    <a:pt x="132930" y="257719"/>
                  </a:lnTo>
                  <a:lnTo>
                    <a:pt x="130212" y="257376"/>
                  </a:lnTo>
                  <a:lnTo>
                    <a:pt x="127469" y="256957"/>
                  </a:lnTo>
                  <a:lnTo>
                    <a:pt x="124726" y="256601"/>
                  </a:lnTo>
                  <a:lnTo>
                    <a:pt x="122059" y="255915"/>
                  </a:lnTo>
                  <a:lnTo>
                    <a:pt x="122249" y="255090"/>
                  </a:lnTo>
                  <a:lnTo>
                    <a:pt x="119607" y="254379"/>
                  </a:lnTo>
                  <a:lnTo>
                    <a:pt x="116966" y="253655"/>
                  </a:lnTo>
                  <a:lnTo>
                    <a:pt x="112991" y="252562"/>
                  </a:lnTo>
                  <a:lnTo>
                    <a:pt x="109676" y="249680"/>
                  </a:lnTo>
                  <a:lnTo>
                    <a:pt x="105739" y="248575"/>
                  </a:lnTo>
                  <a:lnTo>
                    <a:pt x="102640" y="247228"/>
                  </a:lnTo>
                  <a:lnTo>
                    <a:pt x="99567" y="245793"/>
                  </a:lnTo>
                  <a:lnTo>
                    <a:pt x="96900" y="245019"/>
                  </a:lnTo>
                  <a:lnTo>
                    <a:pt x="93280" y="243266"/>
                  </a:lnTo>
                  <a:lnTo>
                    <a:pt x="89953" y="241196"/>
                  </a:lnTo>
                  <a:lnTo>
                    <a:pt x="85660" y="238567"/>
                  </a:lnTo>
                  <a:lnTo>
                    <a:pt x="83590" y="237310"/>
                  </a:lnTo>
                  <a:lnTo>
                    <a:pt x="79818" y="234262"/>
                  </a:lnTo>
                  <a:lnTo>
                    <a:pt x="75932" y="231747"/>
                  </a:lnTo>
                  <a:lnTo>
                    <a:pt x="72744" y="228674"/>
                  </a:lnTo>
                  <a:lnTo>
                    <a:pt x="69582" y="225550"/>
                  </a:lnTo>
                  <a:lnTo>
                    <a:pt x="66280" y="222870"/>
                  </a:lnTo>
                  <a:lnTo>
                    <a:pt x="63727" y="219542"/>
                  </a:lnTo>
                  <a:lnTo>
                    <a:pt x="61022" y="216418"/>
                  </a:lnTo>
                  <a:lnTo>
                    <a:pt x="58317" y="213345"/>
                  </a:lnTo>
                  <a:lnTo>
                    <a:pt x="56082" y="209967"/>
                  </a:lnTo>
                  <a:lnTo>
                    <a:pt x="52818" y="205636"/>
                  </a:lnTo>
                  <a:lnTo>
                    <a:pt x="50177" y="200670"/>
                  </a:lnTo>
                  <a:lnTo>
                    <a:pt x="47344" y="195781"/>
                  </a:lnTo>
                  <a:lnTo>
                    <a:pt x="46036" y="193253"/>
                  </a:lnTo>
                  <a:lnTo>
                    <a:pt x="44970" y="190574"/>
                  </a:lnTo>
                  <a:lnTo>
                    <a:pt x="43700" y="187945"/>
                  </a:lnTo>
                  <a:lnTo>
                    <a:pt x="42366" y="185392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" name="object 24"/>
            <p:cNvSpPr/>
            <p:nvPr/>
          </p:nvSpPr>
          <p:spPr>
            <a:xfrm>
              <a:off x="10041399" y="6746312"/>
              <a:ext cx="112581" cy="123109"/>
            </a:xfrm>
            <a:custGeom>
              <a:avLst/>
              <a:gdLst/>
              <a:ahLst/>
              <a:cxnLst/>
              <a:rect l="l" t="t" r="r" b="b"/>
              <a:pathLst>
                <a:path w="112581" h="123109">
                  <a:moveTo>
                    <a:pt x="1460" y="0"/>
                  </a:moveTo>
                  <a:lnTo>
                    <a:pt x="0" y="25"/>
                  </a:lnTo>
                  <a:lnTo>
                    <a:pt x="2451" y="5333"/>
                  </a:lnTo>
                  <a:lnTo>
                    <a:pt x="5219" y="5829"/>
                  </a:lnTo>
                  <a:lnTo>
                    <a:pt x="13512" y="7099"/>
                  </a:lnTo>
                  <a:lnTo>
                    <a:pt x="25883" y="10127"/>
                  </a:lnTo>
                  <a:lnTo>
                    <a:pt x="37902" y="14328"/>
                  </a:lnTo>
                  <a:lnTo>
                    <a:pt x="45186" y="17792"/>
                  </a:lnTo>
                  <a:lnTo>
                    <a:pt x="48971" y="19621"/>
                  </a:lnTo>
                  <a:lnTo>
                    <a:pt x="52514" y="21805"/>
                  </a:lnTo>
                  <a:lnTo>
                    <a:pt x="57365" y="24637"/>
                  </a:lnTo>
                  <a:lnTo>
                    <a:pt x="59651" y="26250"/>
                  </a:lnTo>
                  <a:lnTo>
                    <a:pt x="64084" y="29641"/>
                  </a:lnTo>
                  <a:lnTo>
                    <a:pt x="68719" y="32791"/>
                  </a:lnTo>
                  <a:lnTo>
                    <a:pt x="72682" y="36791"/>
                  </a:lnTo>
                  <a:lnTo>
                    <a:pt x="77000" y="40385"/>
                  </a:lnTo>
                  <a:lnTo>
                    <a:pt x="80530" y="44780"/>
                  </a:lnTo>
                  <a:lnTo>
                    <a:pt x="84328" y="48844"/>
                  </a:lnTo>
                  <a:lnTo>
                    <a:pt x="89369" y="55537"/>
                  </a:lnTo>
                  <a:lnTo>
                    <a:pt x="92608" y="60109"/>
                  </a:lnTo>
                  <a:lnTo>
                    <a:pt x="94043" y="62534"/>
                  </a:lnTo>
                  <a:lnTo>
                    <a:pt x="100291" y="73744"/>
                  </a:lnTo>
                  <a:lnTo>
                    <a:pt x="105241" y="85558"/>
                  </a:lnTo>
                  <a:lnTo>
                    <a:pt x="108924" y="97846"/>
                  </a:lnTo>
                  <a:lnTo>
                    <a:pt x="111367" y="110473"/>
                  </a:lnTo>
                  <a:lnTo>
                    <a:pt x="112581" y="123109"/>
                  </a:lnTo>
                  <a:lnTo>
                    <a:pt x="112141" y="112897"/>
                  </a:lnTo>
                  <a:lnTo>
                    <a:pt x="110580" y="100560"/>
                  </a:lnTo>
                  <a:lnTo>
                    <a:pt x="109410" y="95427"/>
                  </a:lnTo>
                  <a:lnTo>
                    <a:pt x="105977" y="83661"/>
                  </a:lnTo>
                  <a:lnTo>
                    <a:pt x="100823" y="71894"/>
                  </a:lnTo>
                  <a:lnTo>
                    <a:pt x="98069" y="66649"/>
                  </a:lnTo>
                  <a:lnTo>
                    <a:pt x="99174" y="66027"/>
                  </a:lnTo>
                  <a:lnTo>
                    <a:pt x="96240" y="61150"/>
                  </a:lnTo>
                  <a:lnTo>
                    <a:pt x="89028" y="50541"/>
                  </a:lnTo>
                  <a:lnTo>
                    <a:pt x="80567" y="40645"/>
                  </a:lnTo>
                  <a:lnTo>
                    <a:pt x="71219" y="31750"/>
                  </a:lnTo>
                  <a:lnTo>
                    <a:pt x="61344" y="24142"/>
                  </a:lnTo>
                  <a:lnTo>
                    <a:pt x="47598" y="15800"/>
                  </a:lnTo>
                  <a:lnTo>
                    <a:pt x="35744" y="10264"/>
                  </a:lnTo>
                  <a:lnTo>
                    <a:pt x="26158" y="6386"/>
                  </a:lnTo>
                  <a:lnTo>
                    <a:pt x="25412" y="6083"/>
                  </a:lnTo>
                  <a:lnTo>
                    <a:pt x="22656" y="5181"/>
                  </a:lnTo>
                  <a:lnTo>
                    <a:pt x="20015" y="3949"/>
                  </a:lnTo>
                  <a:lnTo>
                    <a:pt x="15824" y="2654"/>
                  </a:lnTo>
                  <a:lnTo>
                    <a:pt x="11188" y="1587"/>
                  </a:lnTo>
                  <a:lnTo>
                    <a:pt x="8140" y="990"/>
                  </a:lnTo>
                  <a:lnTo>
                    <a:pt x="5670" y="367"/>
                  </a:lnTo>
                  <a:lnTo>
                    <a:pt x="4628" y="198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" name="object 25"/>
            <p:cNvSpPr/>
            <p:nvPr/>
          </p:nvSpPr>
          <p:spPr>
            <a:xfrm>
              <a:off x="10153981" y="6869421"/>
              <a:ext cx="130" cy="3027"/>
            </a:xfrm>
            <a:custGeom>
              <a:avLst/>
              <a:gdLst/>
              <a:ahLst/>
              <a:cxnLst/>
              <a:rect l="l" t="t" r="r" b="b"/>
              <a:pathLst>
                <a:path w="130" h="3027">
                  <a:moveTo>
                    <a:pt x="130" y="3027"/>
                  </a:moveTo>
                  <a:lnTo>
                    <a:pt x="0" y="0"/>
                  </a:lnTo>
                  <a:lnTo>
                    <a:pt x="130" y="302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" name="object 26"/>
            <p:cNvSpPr/>
            <p:nvPr/>
          </p:nvSpPr>
          <p:spPr>
            <a:xfrm>
              <a:off x="10200029" y="6816808"/>
              <a:ext cx="17773" cy="116913"/>
            </a:xfrm>
            <a:custGeom>
              <a:avLst/>
              <a:gdLst/>
              <a:ahLst/>
              <a:cxnLst/>
              <a:rect l="l" t="t" r="r" b="b"/>
              <a:pathLst>
                <a:path w="17773" h="116913">
                  <a:moveTo>
                    <a:pt x="5162" y="26365"/>
                  </a:moveTo>
                  <a:lnTo>
                    <a:pt x="4070" y="29464"/>
                  </a:lnTo>
                  <a:lnTo>
                    <a:pt x="2876" y="32537"/>
                  </a:lnTo>
                  <a:lnTo>
                    <a:pt x="2381" y="35814"/>
                  </a:lnTo>
                  <a:lnTo>
                    <a:pt x="2558" y="32499"/>
                  </a:lnTo>
                  <a:lnTo>
                    <a:pt x="3130" y="29298"/>
                  </a:lnTo>
                  <a:lnTo>
                    <a:pt x="4032" y="26098"/>
                  </a:lnTo>
                  <a:lnTo>
                    <a:pt x="4743" y="22898"/>
                  </a:lnTo>
                  <a:lnTo>
                    <a:pt x="5454" y="19697"/>
                  </a:lnTo>
                  <a:lnTo>
                    <a:pt x="6140" y="16908"/>
                  </a:lnTo>
                  <a:lnTo>
                    <a:pt x="3829" y="24968"/>
                  </a:lnTo>
                  <a:lnTo>
                    <a:pt x="1454" y="37743"/>
                  </a:lnTo>
                  <a:lnTo>
                    <a:pt x="463" y="45466"/>
                  </a:lnTo>
                  <a:lnTo>
                    <a:pt x="0" y="58693"/>
                  </a:lnTo>
                  <a:lnTo>
                    <a:pt x="427" y="71348"/>
                  </a:lnTo>
                  <a:lnTo>
                    <a:pt x="1199" y="78282"/>
                  </a:lnTo>
                  <a:lnTo>
                    <a:pt x="1504" y="81559"/>
                  </a:lnTo>
                  <a:lnTo>
                    <a:pt x="1606" y="84886"/>
                  </a:lnTo>
                  <a:lnTo>
                    <a:pt x="2266" y="89814"/>
                  </a:lnTo>
                  <a:lnTo>
                    <a:pt x="1923" y="91605"/>
                  </a:lnTo>
                  <a:lnTo>
                    <a:pt x="5733" y="104791"/>
                  </a:lnTo>
                  <a:lnTo>
                    <a:pt x="10268" y="116913"/>
                  </a:lnTo>
                  <a:lnTo>
                    <a:pt x="7664" y="83769"/>
                  </a:lnTo>
                  <a:lnTo>
                    <a:pt x="7575" y="77419"/>
                  </a:lnTo>
                  <a:lnTo>
                    <a:pt x="6724" y="77508"/>
                  </a:lnTo>
                  <a:lnTo>
                    <a:pt x="6048" y="71754"/>
                  </a:lnTo>
                  <a:lnTo>
                    <a:pt x="5507" y="59036"/>
                  </a:lnTo>
                  <a:lnTo>
                    <a:pt x="6077" y="45988"/>
                  </a:lnTo>
                  <a:lnTo>
                    <a:pt x="6381" y="42862"/>
                  </a:lnTo>
                  <a:lnTo>
                    <a:pt x="8403" y="29850"/>
                  </a:lnTo>
                  <a:lnTo>
                    <a:pt x="11659" y="17379"/>
                  </a:lnTo>
                  <a:lnTo>
                    <a:pt x="15651" y="5692"/>
                  </a:lnTo>
                  <a:lnTo>
                    <a:pt x="16617" y="3149"/>
                  </a:lnTo>
                  <a:lnTo>
                    <a:pt x="17773" y="203"/>
                  </a:lnTo>
                  <a:lnTo>
                    <a:pt x="17379" y="0"/>
                  </a:lnTo>
                  <a:lnTo>
                    <a:pt x="15627" y="2730"/>
                  </a:lnTo>
                  <a:lnTo>
                    <a:pt x="13747" y="5384"/>
                  </a:lnTo>
                  <a:lnTo>
                    <a:pt x="11182" y="11264"/>
                  </a:lnTo>
                  <a:lnTo>
                    <a:pt x="8057" y="20434"/>
                  </a:lnTo>
                  <a:lnTo>
                    <a:pt x="5063" y="33376"/>
                  </a:lnTo>
                  <a:lnTo>
                    <a:pt x="3318" y="45350"/>
                  </a:lnTo>
                  <a:lnTo>
                    <a:pt x="2739" y="57400"/>
                  </a:lnTo>
                  <a:lnTo>
                    <a:pt x="3242" y="70569"/>
                  </a:lnTo>
                  <a:lnTo>
                    <a:pt x="2444" y="71564"/>
                  </a:lnTo>
                  <a:lnTo>
                    <a:pt x="2304" y="68313"/>
                  </a:lnTo>
                  <a:lnTo>
                    <a:pt x="2152" y="64668"/>
                  </a:lnTo>
                  <a:lnTo>
                    <a:pt x="1987" y="60820"/>
                  </a:lnTo>
                  <a:lnTo>
                    <a:pt x="1796" y="56997"/>
                  </a:lnTo>
                  <a:lnTo>
                    <a:pt x="2330" y="52933"/>
                  </a:lnTo>
                  <a:lnTo>
                    <a:pt x="2495" y="44843"/>
                  </a:lnTo>
                  <a:lnTo>
                    <a:pt x="3333" y="40881"/>
                  </a:lnTo>
                  <a:lnTo>
                    <a:pt x="3816" y="37058"/>
                  </a:lnTo>
                  <a:lnTo>
                    <a:pt x="4336" y="33312"/>
                  </a:lnTo>
                  <a:lnTo>
                    <a:pt x="4959" y="29768"/>
                  </a:lnTo>
                  <a:lnTo>
                    <a:pt x="5670" y="26492"/>
                  </a:lnTo>
                  <a:lnTo>
                    <a:pt x="6241" y="23291"/>
                  </a:lnTo>
                  <a:lnTo>
                    <a:pt x="5162" y="2636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" name="object 27"/>
            <p:cNvSpPr/>
            <p:nvPr/>
          </p:nvSpPr>
          <p:spPr>
            <a:xfrm>
              <a:off x="10206170" y="6830131"/>
              <a:ext cx="1028" cy="3585"/>
            </a:xfrm>
            <a:custGeom>
              <a:avLst/>
              <a:gdLst/>
              <a:ahLst/>
              <a:cxnLst/>
              <a:rect l="l" t="t" r="r" b="b"/>
              <a:pathLst>
                <a:path w="1028" h="3585">
                  <a:moveTo>
                    <a:pt x="1028" y="0"/>
                  </a:moveTo>
                  <a:lnTo>
                    <a:pt x="101" y="3174"/>
                  </a:lnTo>
                  <a:lnTo>
                    <a:pt x="0" y="3585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" name="object 28"/>
            <p:cNvSpPr/>
            <p:nvPr/>
          </p:nvSpPr>
          <p:spPr>
            <a:xfrm>
              <a:off x="10254305" y="6789516"/>
              <a:ext cx="2054" cy="2234"/>
            </a:xfrm>
            <a:custGeom>
              <a:avLst/>
              <a:gdLst/>
              <a:ahLst/>
              <a:cxnLst/>
              <a:rect l="l" t="t" r="r" b="b"/>
              <a:pathLst>
                <a:path w="2054" h="2234">
                  <a:moveTo>
                    <a:pt x="2054" y="0"/>
                  </a:moveTo>
                  <a:lnTo>
                    <a:pt x="115" y="2094"/>
                  </a:lnTo>
                  <a:lnTo>
                    <a:pt x="0" y="22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" name="object 29"/>
            <p:cNvSpPr/>
            <p:nvPr/>
          </p:nvSpPr>
          <p:spPr>
            <a:xfrm>
              <a:off x="10243024" y="6721663"/>
              <a:ext cx="250228" cy="302316"/>
            </a:xfrm>
            <a:custGeom>
              <a:avLst/>
              <a:gdLst/>
              <a:ahLst/>
              <a:cxnLst/>
              <a:rect l="l" t="t" r="r" b="b"/>
              <a:pathLst>
                <a:path w="250228" h="302316">
                  <a:moveTo>
                    <a:pt x="60921" y="39506"/>
                  </a:moveTo>
                  <a:lnTo>
                    <a:pt x="73246" y="36206"/>
                  </a:lnTo>
                  <a:lnTo>
                    <a:pt x="85307" y="34550"/>
                  </a:lnTo>
                  <a:lnTo>
                    <a:pt x="88138" y="34096"/>
                  </a:lnTo>
                  <a:lnTo>
                    <a:pt x="95300" y="34147"/>
                  </a:lnTo>
                  <a:lnTo>
                    <a:pt x="99529" y="34020"/>
                  </a:lnTo>
                  <a:lnTo>
                    <a:pt x="104228" y="34350"/>
                  </a:lnTo>
                  <a:lnTo>
                    <a:pt x="106819" y="34515"/>
                  </a:lnTo>
                  <a:lnTo>
                    <a:pt x="109423" y="34693"/>
                  </a:lnTo>
                  <a:lnTo>
                    <a:pt x="112115" y="34998"/>
                  </a:lnTo>
                  <a:lnTo>
                    <a:pt x="114795" y="35417"/>
                  </a:lnTo>
                  <a:lnTo>
                    <a:pt x="117513" y="35912"/>
                  </a:lnTo>
                  <a:lnTo>
                    <a:pt x="120294" y="36154"/>
                  </a:lnTo>
                  <a:lnTo>
                    <a:pt x="122910" y="36750"/>
                  </a:lnTo>
                  <a:lnTo>
                    <a:pt x="128168" y="38198"/>
                  </a:lnTo>
                  <a:lnTo>
                    <a:pt x="133261" y="39113"/>
                  </a:lnTo>
                  <a:lnTo>
                    <a:pt x="137109" y="40726"/>
                  </a:lnTo>
                  <a:lnTo>
                    <a:pt x="138442" y="41145"/>
                  </a:lnTo>
                  <a:lnTo>
                    <a:pt x="141744" y="42110"/>
                  </a:lnTo>
                  <a:lnTo>
                    <a:pt x="145491" y="43405"/>
                  </a:lnTo>
                  <a:lnTo>
                    <a:pt x="148069" y="44612"/>
                  </a:lnTo>
                  <a:lnTo>
                    <a:pt x="150787" y="45831"/>
                  </a:lnTo>
                  <a:lnTo>
                    <a:pt x="153987" y="47203"/>
                  </a:lnTo>
                  <a:lnTo>
                    <a:pt x="157416" y="49209"/>
                  </a:lnTo>
                  <a:lnTo>
                    <a:pt x="162166" y="52003"/>
                  </a:lnTo>
                  <a:lnTo>
                    <a:pt x="164884" y="52905"/>
                  </a:lnTo>
                  <a:lnTo>
                    <a:pt x="168186" y="55483"/>
                  </a:lnTo>
                  <a:lnTo>
                    <a:pt x="171513" y="57959"/>
                  </a:lnTo>
                  <a:lnTo>
                    <a:pt x="174942" y="60347"/>
                  </a:lnTo>
                  <a:lnTo>
                    <a:pt x="177825" y="63370"/>
                  </a:lnTo>
                  <a:lnTo>
                    <a:pt x="179501" y="65681"/>
                  </a:lnTo>
                  <a:lnTo>
                    <a:pt x="184061" y="68881"/>
                  </a:lnTo>
                  <a:lnTo>
                    <a:pt x="187515" y="73238"/>
                  </a:lnTo>
                  <a:lnTo>
                    <a:pt x="191274" y="77314"/>
                  </a:lnTo>
                  <a:lnTo>
                    <a:pt x="194513" y="81772"/>
                  </a:lnTo>
                  <a:lnTo>
                    <a:pt x="197853" y="86166"/>
                  </a:lnTo>
                  <a:lnTo>
                    <a:pt x="200952" y="90751"/>
                  </a:lnTo>
                  <a:lnTo>
                    <a:pt x="201599" y="93583"/>
                  </a:lnTo>
                  <a:lnTo>
                    <a:pt x="204000" y="97723"/>
                  </a:lnTo>
                  <a:lnTo>
                    <a:pt x="205333" y="100873"/>
                  </a:lnTo>
                  <a:lnTo>
                    <a:pt x="204419" y="101343"/>
                  </a:lnTo>
                  <a:lnTo>
                    <a:pt x="205295" y="103921"/>
                  </a:lnTo>
                  <a:lnTo>
                    <a:pt x="207276" y="107502"/>
                  </a:lnTo>
                  <a:lnTo>
                    <a:pt x="208546" y="110652"/>
                  </a:lnTo>
                  <a:lnTo>
                    <a:pt x="209677" y="113827"/>
                  </a:lnTo>
                  <a:lnTo>
                    <a:pt x="210578" y="116379"/>
                  </a:lnTo>
                  <a:lnTo>
                    <a:pt x="212344" y="120024"/>
                  </a:lnTo>
                  <a:lnTo>
                    <a:pt x="212940" y="122602"/>
                  </a:lnTo>
                  <a:lnTo>
                    <a:pt x="213842" y="126349"/>
                  </a:lnTo>
                  <a:lnTo>
                    <a:pt x="214972" y="131111"/>
                  </a:lnTo>
                  <a:lnTo>
                    <a:pt x="215493" y="135950"/>
                  </a:lnTo>
                  <a:lnTo>
                    <a:pt x="216484" y="140459"/>
                  </a:lnTo>
                  <a:lnTo>
                    <a:pt x="216573" y="149323"/>
                  </a:lnTo>
                  <a:lnTo>
                    <a:pt x="217004" y="153565"/>
                  </a:lnTo>
                  <a:lnTo>
                    <a:pt x="216484" y="157731"/>
                  </a:lnTo>
                  <a:lnTo>
                    <a:pt x="216242" y="161871"/>
                  </a:lnTo>
                  <a:lnTo>
                    <a:pt x="215988" y="165909"/>
                  </a:lnTo>
                  <a:lnTo>
                    <a:pt x="215112" y="169885"/>
                  </a:lnTo>
                  <a:lnTo>
                    <a:pt x="214376" y="175282"/>
                  </a:lnTo>
                  <a:lnTo>
                    <a:pt x="212699" y="180591"/>
                  </a:lnTo>
                  <a:lnTo>
                    <a:pt x="211226" y="186102"/>
                  </a:lnTo>
                  <a:lnTo>
                    <a:pt x="210388" y="188808"/>
                  </a:lnTo>
                  <a:lnTo>
                    <a:pt x="209245" y="191487"/>
                  </a:lnTo>
                  <a:lnTo>
                    <a:pt x="208292" y="194218"/>
                  </a:lnTo>
                  <a:lnTo>
                    <a:pt x="207429" y="196986"/>
                  </a:lnTo>
                  <a:lnTo>
                    <a:pt x="206082" y="199615"/>
                  </a:lnTo>
                  <a:lnTo>
                    <a:pt x="204800" y="202257"/>
                  </a:lnTo>
                  <a:lnTo>
                    <a:pt x="202476" y="207705"/>
                  </a:lnTo>
                  <a:lnTo>
                    <a:pt x="199123" y="212722"/>
                  </a:lnTo>
                  <a:lnTo>
                    <a:pt x="196037" y="217954"/>
                  </a:lnTo>
                  <a:lnTo>
                    <a:pt x="192392" y="222894"/>
                  </a:lnTo>
                  <a:lnTo>
                    <a:pt x="190576" y="225345"/>
                  </a:lnTo>
                  <a:lnTo>
                    <a:pt x="188874" y="227924"/>
                  </a:lnTo>
                  <a:lnTo>
                    <a:pt x="184505" y="232394"/>
                  </a:lnTo>
                  <a:lnTo>
                    <a:pt x="175470" y="241312"/>
                  </a:lnTo>
                  <a:lnTo>
                    <a:pt x="165549" y="249373"/>
                  </a:lnTo>
                  <a:lnTo>
                    <a:pt x="155384" y="255775"/>
                  </a:lnTo>
                  <a:lnTo>
                    <a:pt x="143864" y="261458"/>
                  </a:lnTo>
                  <a:lnTo>
                    <a:pt x="131916" y="265905"/>
                  </a:lnTo>
                  <a:lnTo>
                    <a:pt x="120777" y="268856"/>
                  </a:lnTo>
                  <a:lnTo>
                    <a:pt x="115430" y="269592"/>
                  </a:lnTo>
                  <a:lnTo>
                    <a:pt x="110121" y="271281"/>
                  </a:lnTo>
                  <a:lnTo>
                    <a:pt x="115646" y="271307"/>
                  </a:lnTo>
                  <a:lnTo>
                    <a:pt x="110210" y="272374"/>
                  </a:lnTo>
                  <a:lnTo>
                    <a:pt x="104698" y="272196"/>
                  </a:lnTo>
                  <a:lnTo>
                    <a:pt x="99225" y="272628"/>
                  </a:lnTo>
                  <a:lnTo>
                    <a:pt x="93738" y="272323"/>
                  </a:lnTo>
                  <a:lnTo>
                    <a:pt x="90957" y="272843"/>
                  </a:lnTo>
                  <a:lnTo>
                    <a:pt x="88112" y="273542"/>
                  </a:lnTo>
                  <a:lnTo>
                    <a:pt x="82638" y="272628"/>
                  </a:lnTo>
                  <a:lnTo>
                    <a:pt x="69962" y="270542"/>
                  </a:lnTo>
                  <a:lnTo>
                    <a:pt x="57623" y="266969"/>
                  </a:lnTo>
                  <a:lnTo>
                    <a:pt x="45745" y="262019"/>
                  </a:lnTo>
                  <a:lnTo>
                    <a:pt x="34452" y="255805"/>
                  </a:lnTo>
                  <a:lnTo>
                    <a:pt x="23867" y="248435"/>
                  </a:lnTo>
                  <a:lnTo>
                    <a:pt x="21894" y="246872"/>
                  </a:lnTo>
                  <a:lnTo>
                    <a:pt x="17805" y="243075"/>
                  </a:lnTo>
                  <a:lnTo>
                    <a:pt x="13347" y="239608"/>
                  </a:lnTo>
                  <a:lnTo>
                    <a:pt x="9804" y="235239"/>
                  </a:lnTo>
                  <a:lnTo>
                    <a:pt x="5892" y="231226"/>
                  </a:lnTo>
                  <a:lnTo>
                    <a:pt x="4267" y="228914"/>
                  </a:lnTo>
                  <a:lnTo>
                    <a:pt x="0" y="232292"/>
                  </a:lnTo>
                  <a:lnTo>
                    <a:pt x="876" y="233519"/>
                  </a:lnTo>
                  <a:lnTo>
                    <a:pt x="2768" y="235683"/>
                  </a:lnTo>
                  <a:lnTo>
                    <a:pt x="5778" y="238934"/>
                  </a:lnTo>
                  <a:lnTo>
                    <a:pt x="9547" y="245324"/>
                  </a:lnTo>
                  <a:lnTo>
                    <a:pt x="19229" y="254284"/>
                  </a:lnTo>
                  <a:lnTo>
                    <a:pt x="30039" y="262286"/>
                  </a:lnTo>
                  <a:lnTo>
                    <a:pt x="41140" y="268755"/>
                  </a:lnTo>
                  <a:lnTo>
                    <a:pt x="52193" y="274004"/>
                  </a:lnTo>
                  <a:lnTo>
                    <a:pt x="52095" y="275371"/>
                  </a:lnTo>
                  <a:lnTo>
                    <a:pt x="54952" y="276361"/>
                  </a:lnTo>
                  <a:lnTo>
                    <a:pt x="57797" y="277390"/>
                  </a:lnTo>
                  <a:lnTo>
                    <a:pt x="60617" y="278355"/>
                  </a:lnTo>
                  <a:lnTo>
                    <a:pt x="63525" y="279193"/>
                  </a:lnTo>
                  <a:lnTo>
                    <a:pt x="66281" y="280540"/>
                  </a:lnTo>
                  <a:lnTo>
                    <a:pt x="64211" y="280959"/>
                  </a:lnTo>
                  <a:lnTo>
                    <a:pt x="59321" y="279663"/>
                  </a:lnTo>
                  <a:lnTo>
                    <a:pt x="56870" y="279016"/>
                  </a:lnTo>
                  <a:lnTo>
                    <a:pt x="53682" y="278076"/>
                  </a:lnTo>
                  <a:lnTo>
                    <a:pt x="49961" y="276907"/>
                  </a:lnTo>
                  <a:lnTo>
                    <a:pt x="46342" y="275523"/>
                  </a:lnTo>
                  <a:lnTo>
                    <a:pt x="42316" y="273618"/>
                  </a:lnTo>
                  <a:lnTo>
                    <a:pt x="39649" y="288668"/>
                  </a:lnTo>
                  <a:lnTo>
                    <a:pt x="40226" y="289215"/>
                  </a:lnTo>
                  <a:lnTo>
                    <a:pt x="41097" y="289658"/>
                  </a:lnTo>
                  <a:lnTo>
                    <a:pt x="41839" y="289931"/>
                  </a:lnTo>
                  <a:lnTo>
                    <a:pt x="41637" y="289815"/>
                  </a:lnTo>
                  <a:lnTo>
                    <a:pt x="42372" y="290127"/>
                  </a:lnTo>
                  <a:lnTo>
                    <a:pt x="45897" y="291424"/>
                  </a:lnTo>
                  <a:lnTo>
                    <a:pt x="44010" y="290824"/>
                  </a:lnTo>
                  <a:lnTo>
                    <a:pt x="50363" y="293525"/>
                  </a:lnTo>
                  <a:lnTo>
                    <a:pt x="62553" y="297413"/>
                  </a:lnTo>
                  <a:lnTo>
                    <a:pt x="80509" y="300916"/>
                  </a:lnTo>
                  <a:lnTo>
                    <a:pt x="93111" y="302150"/>
                  </a:lnTo>
                  <a:lnTo>
                    <a:pt x="105808" y="302316"/>
                  </a:lnTo>
                  <a:lnTo>
                    <a:pt x="112217" y="301965"/>
                  </a:lnTo>
                  <a:lnTo>
                    <a:pt x="124827" y="300338"/>
                  </a:lnTo>
                  <a:lnTo>
                    <a:pt x="137283" y="297705"/>
                  </a:lnTo>
                  <a:lnTo>
                    <a:pt x="149510" y="294083"/>
                  </a:lnTo>
                  <a:lnTo>
                    <a:pt x="167193" y="286550"/>
                  </a:lnTo>
                  <a:lnTo>
                    <a:pt x="178287" y="280304"/>
                  </a:lnTo>
                  <a:lnTo>
                    <a:pt x="188864" y="273209"/>
                  </a:lnTo>
                  <a:lnTo>
                    <a:pt x="203564" y="260755"/>
                  </a:lnTo>
                  <a:lnTo>
                    <a:pt x="212360" y="251549"/>
                  </a:lnTo>
                  <a:lnTo>
                    <a:pt x="220414" y="241702"/>
                  </a:lnTo>
                  <a:lnTo>
                    <a:pt x="230715" y="225690"/>
                  </a:lnTo>
                  <a:lnTo>
                    <a:pt x="236475" y="214319"/>
                  </a:lnTo>
                  <a:lnTo>
                    <a:pt x="241308" y="202577"/>
                  </a:lnTo>
                  <a:lnTo>
                    <a:pt x="246408" y="184666"/>
                  </a:lnTo>
                  <a:lnTo>
                    <a:pt x="248680" y="172130"/>
                  </a:lnTo>
                  <a:lnTo>
                    <a:pt x="249983" y="159512"/>
                  </a:lnTo>
                  <a:lnTo>
                    <a:pt x="250228" y="154352"/>
                  </a:lnTo>
                  <a:lnTo>
                    <a:pt x="249871" y="141529"/>
                  </a:lnTo>
                  <a:lnTo>
                    <a:pt x="248616" y="128859"/>
                  </a:lnTo>
                  <a:lnTo>
                    <a:pt x="246386" y="116404"/>
                  </a:lnTo>
                  <a:lnTo>
                    <a:pt x="245376" y="112163"/>
                  </a:lnTo>
                  <a:lnTo>
                    <a:pt x="244716" y="108683"/>
                  </a:lnTo>
                  <a:lnTo>
                    <a:pt x="243103" y="103679"/>
                  </a:lnTo>
                  <a:lnTo>
                    <a:pt x="241719" y="98536"/>
                  </a:lnTo>
                  <a:lnTo>
                    <a:pt x="240207" y="93431"/>
                  </a:lnTo>
                  <a:lnTo>
                    <a:pt x="237959" y="88566"/>
                  </a:lnTo>
                  <a:lnTo>
                    <a:pt x="236740" y="85201"/>
                  </a:lnTo>
                  <a:lnTo>
                    <a:pt x="231154" y="74491"/>
                  </a:lnTo>
                  <a:lnTo>
                    <a:pt x="224448" y="64004"/>
                  </a:lnTo>
                  <a:lnTo>
                    <a:pt x="216685" y="53882"/>
                  </a:lnTo>
                  <a:lnTo>
                    <a:pt x="207933" y="44272"/>
                  </a:lnTo>
                  <a:lnTo>
                    <a:pt x="198256" y="35318"/>
                  </a:lnTo>
                  <a:lnTo>
                    <a:pt x="187721" y="27165"/>
                  </a:lnTo>
                  <a:lnTo>
                    <a:pt x="176391" y="19957"/>
                  </a:lnTo>
                  <a:lnTo>
                    <a:pt x="162838" y="13102"/>
                  </a:lnTo>
                  <a:lnTo>
                    <a:pt x="150950" y="8335"/>
                  </a:lnTo>
                  <a:lnTo>
                    <a:pt x="138810" y="4600"/>
                  </a:lnTo>
                  <a:lnTo>
                    <a:pt x="129730" y="2549"/>
                  </a:lnTo>
                  <a:lnTo>
                    <a:pt x="116767" y="754"/>
                  </a:lnTo>
                  <a:lnTo>
                    <a:pt x="103996" y="0"/>
                  </a:lnTo>
                  <a:lnTo>
                    <a:pt x="91548" y="216"/>
                  </a:lnTo>
                  <a:lnTo>
                    <a:pt x="85051" y="708"/>
                  </a:lnTo>
                  <a:lnTo>
                    <a:pt x="70750" y="3434"/>
                  </a:lnTo>
                  <a:lnTo>
                    <a:pt x="58706" y="7295"/>
                  </a:lnTo>
                  <a:lnTo>
                    <a:pt x="51282" y="10690"/>
                  </a:lnTo>
                  <a:lnTo>
                    <a:pt x="44297" y="14386"/>
                  </a:lnTo>
                  <a:lnTo>
                    <a:pt x="39255" y="17929"/>
                  </a:lnTo>
                  <a:lnTo>
                    <a:pt x="33337" y="21625"/>
                  </a:lnTo>
                  <a:lnTo>
                    <a:pt x="28092" y="25994"/>
                  </a:lnTo>
                  <a:lnTo>
                    <a:pt x="34556" y="23936"/>
                  </a:lnTo>
                  <a:lnTo>
                    <a:pt x="37693" y="22666"/>
                  </a:lnTo>
                  <a:lnTo>
                    <a:pt x="41795" y="20558"/>
                  </a:lnTo>
                  <a:lnTo>
                    <a:pt x="46520" y="18869"/>
                  </a:lnTo>
                  <a:lnTo>
                    <a:pt x="51346" y="17434"/>
                  </a:lnTo>
                  <a:lnTo>
                    <a:pt x="56362" y="15300"/>
                  </a:lnTo>
                  <a:lnTo>
                    <a:pt x="61302" y="14386"/>
                  </a:lnTo>
                  <a:lnTo>
                    <a:pt x="66192" y="13408"/>
                  </a:lnTo>
                  <a:lnTo>
                    <a:pt x="70624" y="12227"/>
                  </a:lnTo>
                  <a:lnTo>
                    <a:pt x="73990" y="12074"/>
                  </a:lnTo>
                  <a:lnTo>
                    <a:pt x="77330" y="11846"/>
                  </a:lnTo>
                  <a:lnTo>
                    <a:pt x="79552" y="12862"/>
                  </a:lnTo>
                  <a:lnTo>
                    <a:pt x="72961" y="13319"/>
                  </a:lnTo>
                  <a:lnTo>
                    <a:pt x="66624" y="15122"/>
                  </a:lnTo>
                  <a:lnTo>
                    <a:pt x="66827" y="16062"/>
                  </a:lnTo>
                  <a:lnTo>
                    <a:pt x="62255" y="18170"/>
                  </a:lnTo>
                  <a:lnTo>
                    <a:pt x="57277" y="20977"/>
                  </a:lnTo>
                  <a:lnTo>
                    <a:pt x="52273" y="23885"/>
                  </a:lnTo>
                  <a:lnTo>
                    <a:pt x="46570" y="26603"/>
                  </a:lnTo>
                  <a:lnTo>
                    <a:pt x="43764" y="28165"/>
                  </a:lnTo>
                  <a:lnTo>
                    <a:pt x="42430" y="29042"/>
                  </a:lnTo>
                  <a:lnTo>
                    <a:pt x="39306" y="30781"/>
                  </a:lnTo>
                  <a:lnTo>
                    <a:pt x="35407" y="33106"/>
                  </a:lnTo>
                  <a:lnTo>
                    <a:pt x="31737" y="35836"/>
                  </a:lnTo>
                  <a:lnTo>
                    <a:pt x="27051" y="38694"/>
                  </a:lnTo>
                  <a:lnTo>
                    <a:pt x="22834" y="42262"/>
                  </a:lnTo>
                  <a:lnTo>
                    <a:pt x="14224" y="49082"/>
                  </a:lnTo>
                  <a:lnTo>
                    <a:pt x="7137" y="57363"/>
                  </a:lnTo>
                  <a:lnTo>
                    <a:pt x="5130" y="59649"/>
                  </a:lnTo>
                  <a:lnTo>
                    <a:pt x="3683" y="62814"/>
                  </a:lnTo>
                  <a:lnTo>
                    <a:pt x="11251" y="58372"/>
                  </a:lnTo>
                  <a:lnTo>
                    <a:pt x="18846" y="53476"/>
                  </a:lnTo>
                  <a:lnTo>
                    <a:pt x="21971" y="51711"/>
                  </a:lnTo>
                  <a:lnTo>
                    <a:pt x="25336" y="49857"/>
                  </a:lnTo>
                  <a:lnTo>
                    <a:pt x="28790" y="47914"/>
                  </a:lnTo>
                  <a:lnTo>
                    <a:pt x="32410" y="46275"/>
                  </a:lnTo>
                  <a:lnTo>
                    <a:pt x="36080" y="44574"/>
                  </a:lnTo>
                  <a:lnTo>
                    <a:pt x="39687" y="42935"/>
                  </a:lnTo>
                  <a:lnTo>
                    <a:pt x="43357" y="41411"/>
                  </a:lnTo>
                  <a:lnTo>
                    <a:pt x="47078" y="40281"/>
                  </a:lnTo>
                  <a:lnTo>
                    <a:pt x="50406" y="39011"/>
                  </a:lnTo>
                  <a:lnTo>
                    <a:pt x="53759" y="37690"/>
                  </a:lnTo>
                  <a:lnTo>
                    <a:pt x="57111" y="37131"/>
                  </a:lnTo>
                  <a:lnTo>
                    <a:pt x="59804" y="36230"/>
                  </a:lnTo>
                  <a:lnTo>
                    <a:pt x="70878" y="33360"/>
                  </a:lnTo>
                  <a:lnTo>
                    <a:pt x="60413" y="38224"/>
                  </a:lnTo>
                  <a:lnTo>
                    <a:pt x="60921" y="3950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" name="object 30"/>
            <p:cNvSpPr/>
            <p:nvPr/>
          </p:nvSpPr>
          <p:spPr>
            <a:xfrm>
              <a:off x="10206169" y="6869145"/>
              <a:ext cx="74739" cy="139827"/>
            </a:xfrm>
            <a:custGeom>
              <a:avLst/>
              <a:gdLst/>
              <a:ahLst/>
              <a:cxnLst/>
              <a:rect l="l" t="t" r="r" b="b"/>
              <a:pathLst>
                <a:path w="74739" h="139826">
                  <a:moveTo>
                    <a:pt x="304" y="0"/>
                  </a:moveTo>
                  <a:lnTo>
                    <a:pt x="101" y="3492"/>
                  </a:lnTo>
                  <a:lnTo>
                    <a:pt x="0" y="7835"/>
                  </a:lnTo>
                  <a:lnTo>
                    <a:pt x="304" y="12522"/>
                  </a:lnTo>
                  <a:lnTo>
                    <a:pt x="520" y="17259"/>
                  </a:lnTo>
                  <a:lnTo>
                    <a:pt x="927" y="21551"/>
                  </a:lnTo>
                  <a:lnTo>
                    <a:pt x="1435" y="25082"/>
                  </a:lnTo>
                  <a:lnTo>
                    <a:pt x="1523" y="31432"/>
                  </a:lnTo>
                  <a:lnTo>
                    <a:pt x="4128" y="64577"/>
                  </a:lnTo>
                  <a:lnTo>
                    <a:pt x="9271" y="75601"/>
                  </a:lnTo>
                  <a:lnTo>
                    <a:pt x="12217" y="81013"/>
                  </a:lnTo>
                  <a:lnTo>
                    <a:pt x="15151" y="87045"/>
                  </a:lnTo>
                  <a:lnTo>
                    <a:pt x="19011" y="92049"/>
                  </a:lnTo>
                  <a:lnTo>
                    <a:pt x="22072" y="97091"/>
                  </a:lnTo>
                  <a:lnTo>
                    <a:pt x="25450" y="101942"/>
                  </a:lnTo>
                  <a:lnTo>
                    <a:pt x="28943" y="106210"/>
                  </a:lnTo>
                  <a:lnTo>
                    <a:pt x="31953" y="110401"/>
                  </a:lnTo>
                  <a:lnTo>
                    <a:pt x="38672" y="117107"/>
                  </a:lnTo>
                  <a:lnTo>
                    <a:pt x="51206" y="127126"/>
                  </a:lnTo>
                  <a:lnTo>
                    <a:pt x="54927" y="129781"/>
                  </a:lnTo>
                  <a:lnTo>
                    <a:pt x="57556" y="131343"/>
                  </a:lnTo>
                  <a:lnTo>
                    <a:pt x="58915" y="132130"/>
                  </a:lnTo>
                  <a:lnTo>
                    <a:pt x="61607" y="133743"/>
                  </a:lnTo>
                  <a:lnTo>
                    <a:pt x="64325" y="135331"/>
                  </a:lnTo>
                  <a:lnTo>
                    <a:pt x="65615" y="136090"/>
                  </a:lnTo>
                  <a:lnTo>
                    <a:pt x="64261" y="135229"/>
                  </a:lnTo>
                  <a:lnTo>
                    <a:pt x="70873" y="138659"/>
                  </a:lnTo>
                  <a:lnTo>
                    <a:pt x="71342" y="138877"/>
                  </a:lnTo>
                  <a:lnTo>
                    <a:pt x="72593" y="139445"/>
                  </a:lnTo>
                  <a:lnTo>
                    <a:pt x="72818" y="139560"/>
                  </a:lnTo>
                  <a:lnTo>
                    <a:pt x="73393" y="139826"/>
                  </a:lnTo>
                  <a:lnTo>
                    <a:pt x="74739" y="124244"/>
                  </a:lnTo>
                  <a:lnTo>
                    <a:pt x="70548" y="121919"/>
                  </a:lnTo>
                  <a:lnTo>
                    <a:pt x="66039" y="119456"/>
                  </a:lnTo>
                  <a:lnTo>
                    <a:pt x="61633" y="116611"/>
                  </a:lnTo>
                  <a:lnTo>
                    <a:pt x="57365" y="113525"/>
                  </a:lnTo>
                  <a:lnTo>
                    <a:pt x="55206" y="111963"/>
                  </a:lnTo>
                  <a:lnTo>
                    <a:pt x="51981" y="109639"/>
                  </a:lnTo>
                  <a:lnTo>
                    <a:pt x="49047" y="107035"/>
                  </a:lnTo>
                  <a:lnTo>
                    <a:pt x="45123" y="103504"/>
                  </a:lnTo>
                  <a:lnTo>
                    <a:pt x="41198" y="100215"/>
                  </a:lnTo>
                  <a:lnTo>
                    <a:pt x="38125" y="96545"/>
                  </a:lnTo>
                  <a:lnTo>
                    <a:pt x="34861" y="93014"/>
                  </a:lnTo>
                  <a:lnTo>
                    <a:pt x="31826" y="89814"/>
                  </a:lnTo>
                  <a:lnTo>
                    <a:pt x="29641" y="86613"/>
                  </a:lnTo>
                  <a:lnTo>
                    <a:pt x="29413" y="89242"/>
                  </a:lnTo>
                  <a:lnTo>
                    <a:pt x="32080" y="92595"/>
                  </a:lnTo>
                  <a:lnTo>
                    <a:pt x="36296" y="97256"/>
                  </a:lnTo>
                  <a:lnTo>
                    <a:pt x="35636" y="97828"/>
                  </a:lnTo>
                  <a:lnTo>
                    <a:pt x="27168" y="87592"/>
                  </a:lnTo>
                  <a:lnTo>
                    <a:pt x="19950" y="76939"/>
                  </a:lnTo>
                  <a:lnTo>
                    <a:pt x="13908" y="65893"/>
                  </a:lnTo>
                  <a:lnTo>
                    <a:pt x="8974" y="54477"/>
                  </a:lnTo>
                  <a:lnTo>
                    <a:pt x="4550" y="40633"/>
                  </a:lnTo>
                  <a:lnTo>
                    <a:pt x="1948" y="28417"/>
                  </a:lnTo>
                  <a:lnTo>
                    <a:pt x="477" y="15765"/>
                  </a:lnTo>
                  <a:lnTo>
                    <a:pt x="209" y="2651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" name="object 31"/>
            <p:cNvSpPr/>
            <p:nvPr/>
          </p:nvSpPr>
          <p:spPr>
            <a:xfrm>
              <a:off x="10218632" y="6791751"/>
              <a:ext cx="35672" cy="175236"/>
            </a:xfrm>
            <a:custGeom>
              <a:avLst/>
              <a:gdLst/>
              <a:ahLst/>
              <a:cxnLst/>
              <a:rect l="l" t="t" r="r" b="b"/>
              <a:pathLst>
                <a:path w="35672" h="175236">
                  <a:moveTo>
                    <a:pt x="2307" y="83642"/>
                  </a:moveTo>
                  <a:lnTo>
                    <a:pt x="2942" y="78067"/>
                  </a:lnTo>
                  <a:lnTo>
                    <a:pt x="3132" y="72454"/>
                  </a:lnTo>
                  <a:lnTo>
                    <a:pt x="4288" y="64199"/>
                  </a:lnTo>
                  <a:lnTo>
                    <a:pt x="4580" y="61367"/>
                  </a:lnTo>
                  <a:lnTo>
                    <a:pt x="5215" y="58662"/>
                  </a:lnTo>
                  <a:lnTo>
                    <a:pt x="5951" y="55969"/>
                  </a:lnTo>
                  <a:lnTo>
                    <a:pt x="9443" y="43606"/>
                  </a:lnTo>
                  <a:lnTo>
                    <a:pt x="14293" y="31738"/>
                  </a:lnTo>
                  <a:lnTo>
                    <a:pt x="20381" y="20442"/>
                  </a:lnTo>
                  <a:lnTo>
                    <a:pt x="27586" y="9791"/>
                  </a:lnTo>
                  <a:lnTo>
                    <a:pt x="35672" y="0"/>
                  </a:lnTo>
                  <a:lnTo>
                    <a:pt x="28759" y="7517"/>
                  </a:lnTo>
                  <a:lnTo>
                    <a:pt x="21155" y="17350"/>
                  </a:lnTo>
                  <a:lnTo>
                    <a:pt x="18347" y="21832"/>
                  </a:lnTo>
                  <a:lnTo>
                    <a:pt x="12439" y="32563"/>
                  </a:lnTo>
                  <a:lnTo>
                    <a:pt x="7756" y="44527"/>
                  </a:lnTo>
                  <a:lnTo>
                    <a:pt x="6002" y="50178"/>
                  </a:lnTo>
                  <a:lnTo>
                    <a:pt x="4758" y="49810"/>
                  </a:lnTo>
                  <a:lnTo>
                    <a:pt x="3399" y="55372"/>
                  </a:lnTo>
                  <a:lnTo>
                    <a:pt x="1018" y="67830"/>
                  </a:lnTo>
                  <a:lnTo>
                    <a:pt x="0" y="80667"/>
                  </a:lnTo>
                  <a:lnTo>
                    <a:pt x="286" y="93445"/>
                  </a:lnTo>
                  <a:lnTo>
                    <a:pt x="1819" y="105724"/>
                  </a:lnTo>
                  <a:lnTo>
                    <a:pt x="5740" y="121801"/>
                  </a:lnTo>
                  <a:lnTo>
                    <a:pt x="10210" y="134102"/>
                  </a:lnTo>
                  <a:lnTo>
                    <a:pt x="14251" y="143628"/>
                  </a:lnTo>
                  <a:lnTo>
                    <a:pt x="14562" y="144361"/>
                  </a:lnTo>
                  <a:lnTo>
                    <a:pt x="15883" y="146952"/>
                  </a:lnTo>
                  <a:lnTo>
                    <a:pt x="16873" y="149721"/>
                  </a:lnTo>
                  <a:lnTo>
                    <a:pt x="18905" y="153569"/>
                  </a:lnTo>
                  <a:lnTo>
                    <a:pt x="21433" y="157607"/>
                  </a:lnTo>
                  <a:lnTo>
                    <a:pt x="23147" y="160198"/>
                  </a:lnTo>
                  <a:lnTo>
                    <a:pt x="24264" y="162031"/>
                  </a:lnTo>
                  <a:lnTo>
                    <a:pt x="24773" y="162865"/>
                  </a:lnTo>
                  <a:lnTo>
                    <a:pt x="25321" y="165711"/>
                  </a:lnTo>
                  <a:lnTo>
                    <a:pt x="33939" y="175236"/>
                  </a:lnTo>
                  <a:lnTo>
                    <a:pt x="30170" y="168847"/>
                  </a:lnTo>
                  <a:lnTo>
                    <a:pt x="26106" y="164605"/>
                  </a:lnTo>
                  <a:lnTo>
                    <a:pt x="25268" y="163432"/>
                  </a:lnTo>
                  <a:lnTo>
                    <a:pt x="24392" y="162205"/>
                  </a:lnTo>
                  <a:lnTo>
                    <a:pt x="28659" y="158826"/>
                  </a:lnTo>
                  <a:lnTo>
                    <a:pt x="23693" y="152057"/>
                  </a:lnTo>
                  <a:lnTo>
                    <a:pt x="17087" y="141166"/>
                  </a:lnTo>
                  <a:lnTo>
                    <a:pt x="11566" y="129694"/>
                  </a:lnTo>
                  <a:lnTo>
                    <a:pt x="8872" y="122123"/>
                  </a:lnTo>
                  <a:lnTo>
                    <a:pt x="7475" y="118148"/>
                  </a:lnTo>
                  <a:lnTo>
                    <a:pt x="6498" y="114084"/>
                  </a:lnTo>
                  <a:lnTo>
                    <a:pt x="5888" y="111354"/>
                  </a:lnTo>
                  <a:lnTo>
                    <a:pt x="5088" y="108649"/>
                  </a:lnTo>
                  <a:lnTo>
                    <a:pt x="4605" y="105918"/>
                  </a:lnTo>
                  <a:lnTo>
                    <a:pt x="3869" y="100368"/>
                  </a:lnTo>
                  <a:lnTo>
                    <a:pt x="2827" y="94831"/>
                  </a:lnTo>
                  <a:lnTo>
                    <a:pt x="2827" y="89256"/>
                  </a:lnTo>
                  <a:lnTo>
                    <a:pt x="2307" y="8364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" name="object 32"/>
            <p:cNvSpPr/>
            <p:nvPr/>
          </p:nvSpPr>
          <p:spPr>
            <a:xfrm>
              <a:off x="10276204" y="6993389"/>
              <a:ext cx="9137" cy="17488"/>
            </a:xfrm>
            <a:custGeom>
              <a:avLst/>
              <a:gdLst/>
              <a:ahLst/>
              <a:cxnLst/>
              <a:rect l="l" t="t" r="r" b="b"/>
              <a:pathLst>
                <a:path w="9137" h="17488">
                  <a:moveTo>
                    <a:pt x="9137" y="1892"/>
                  </a:moveTo>
                  <a:lnTo>
                    <a:pt x="4705" y="0"/>
                  </a:lnTo>
                  <a:lnTo>
                    <a:pt x="3358" y="15582"/>
                  </a:lnTo>
                  <a:lnTo>
                    <a:pt x="2784" y="15316"/>
                  </a:lnTo>
                  <a:lnTo>
                    <a:pt x="1307" y="14633"/>
                  </a:lnTo>
                  <a:lnTo>
                    <a:pt x="838" y="14415"/>
                  </a:lnTo>
                  <a:lnTo>
                    <a:pt x="0" y="14038"/>
                  </a:lnTo>
                  <a:lnTo>
                    <a:pt x="260" y="14147"/>
                  </a:lnTo>
                  <a:lnTo>
                    <a:pt x="899" y="14447"/>
                  </a:lnTo>
                  <a:lnTo>
                    <a:pt x="5462" y="16814"/>
                  </a:lnTo>
                  <a:lnTo>
                    <a:pt x="7047" y="17488"/>
                  </a:lnTo>
                  <a:lnTo>
                    <a:pt x="6470" y="16941"/>
                  </a:lnTo>
                  <a:lnTo>
                    <a:pt x="9137" y="189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" name="object 33"/>
            <p:cNvSpPr/>
            <p:nvPr/>
          </p:nvSpPr>
          <p:spPr>
            <a:xfrm>
              <a:off x="10284864" y="7011595"/>
              <a:ext cx="2170" cy="892"/>
            </a:xfrm>
            <a:custGeom>
              <a:avLst/>
              <a:gdLst/>
              <a:ahLst/>
              <a:cxnLst/>
              <a:rect l="l" t="t" r="r" b="b"/>
              <a:pathLst>
                <a:path w="2170" h="892">
                  <a:moveTo>
                    <a:pt x="533" y="196"/>
                  </a:moveTo>
                  <a:lnTo>
                    <a:pt x="0" y="0"/>
                  </a:lnTo>
                  <a:lnTo>
                    <a:pt x="781" y="450"/>
                  </a:lnTo>
                  <a:lnTo>
                    <a:pt x="2170" y="892"/>
                  </a:lnTo>
                  <a:lnTo>
                    <a:pt x="533" y="19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" name="object 34"/>
            <p:cNvSpPr/>
            <p:nvPr/>
          </p:nvSpPr>
          <p:spPr>
            <a:xfrm>
              <a:off x="10236776" y="6946907"/>
              <a:ext cx="7177" cy="10555"/>
            </a:xfrm>
            <a:custGeom>
              <a:avLst/>
              <a:gdLst/>
              <a:ahLst/>
              <a:cxnLst/>
              <a:rect l="l" t="t" r="r" b="b"/>
              <a:pathLst>
                <a:path w="7177" h="10555">
                  <a:moveTo>
                    <a:pt x="7177" y="10555"/>
                  </a:moveTo>
                  <a:lnTo>
                    <a:pt x="6629" y="7708"/>
                  </a:lnTo>
                  <a:lnTo>
                    <a:pt x="6120" y="6874"/>
                  </a:lnTo>
                  <a:lnTo>
                    <a:pt x="1079" y="0"/>
                  </a:lnTo>
                  <a:lnTo>
                    <a:pt x="0" y="723"/>
                  </a:lnTo>
                  <a:lnTo>
                    <a:pt x="7177" y="1055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" name="object 35"/>
            <p:cNvSpPr/>
            <p:nvPr/>
          </p:nvSpPr>
          <p:spPr>
            <a:xfrm>
              <a:off x="10271785" y="7005236"/>
              <a:ext cx="4418" cy="2191"/>
            </a:xfrm>
            <a:custGeom>
              <a:avLst/>
              <a:gdLst/>
              <a:ahLst/>
              <a:cxnLst/>
              <a:rect l="l" t="t" r="r" b="b"/>
              <a:pathLst>
                <a:path w="4418" h="2191">
                  <a:moveTo>
                    <a:pt x="1364" y="802"/>
                  </a:moveTo>
                  <a:lnTo>
                    <a:pt x="0" y="0"/>
                  </a:lnTo>
                  <a:lnTo>
                    <a:pt x="1541" y="980"/>
                  </a:lnTo>
                  <a:lnTo>
                    <a:pt x="4418" y="2191"/>
                  </a:lnTo>
                  <a:lnTo>
                    <a:pt x="1364" y="80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" name="object 36"/>
            <p:cNvSpPr/>
            <p:nvPr/>
          </p:nvSpPr>
          <p:spPr>
            <a:xfrm>
              <a:off x="10147220" y="7012073"/>
              <a:ext cx="1029" cy="3577"/>
            </a:xfrm>
            <a:custGeom>
              <a:avLst/>
              <a:gdLst/>
              <a:ahLst/>
              <a:cxnLst/>
              <a:rect l="l" t="t" r="r" b="b"/>
              <a:pathLst>
                <a:path w="1029" h="3577">
                  <a:moveTo>
                    <a:pt x="1029" y="0"/>
                  </a:moveTo>
                  <a:lnTo>
                    <a:pt x="102" y="3174"/>
                  </a:lnTo>
                  <a:lnTo>
                    <a:pt x="0" y="3577"/>
                  </a:lnTo>
                  <a:lnTo>
                    <a:pt x="1029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" name="object 37"/>
            <p:cNvSpPr/>
            <p:nvPr/>
          </p:nvSpPr>
          <p:spPr>
            <a:xfrm>
              <a:off x="10195346" y="6971446"/>
              <a:ext cx="2064" cy="2247"/>
            </a:xfrm>
            <a:custGeom>
              <a:avLst/>
              <a:gdLst/>
              <a:ahLst/>
              <a:cxnLst/>
              <a:rect l="l" t="t" r="r" b="b"/>
              <a:pathLst>
                <a:path w="2064" h="2247">
                  <a:moveTo>
                    <a:pt x="2064" y="0"/>
                  </a:moveTo>
                  <a:lnTo>
                    <a:pt x="117" y="2104"/>
                  </a:lnTo>
                  <a:lnTo>
                    <a:pt x="0" y="2247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" name="object 38"/>
            <p:cNvSpPr/>
            <p:nvPr/>
          </p:nvSpPr>
          <p:spPr>
            <a:xfrm>
              <a:off x="10141076" y="6998751"/>
              <a:ext cx="17752" cy="116899"/>
            </a:xfrm>
            <a:custGeom>
              <a:avLst/>
              <a:gdLst/>
              <a:ahLst/>
              <a:cxnLst/>
              <a:rect l="l" t="t" r="r" b="b"/>
              <a:pathLst>
                <a:path w="17752" h="116899">
                  <a:moveTo>
                    <a:pt x="6775" y="77500"/>
                  </a:moveTo>
                  <a:lnTo>
                    <a:pt x="7567" y="77393"/>
                  </a:lnTo>
                  <a:lnTo>
                    <a:pt x="7605" y="83794"/>
                  </a:lnTo>
                  <a:lnTo>
                    <a:pt x="10248" y="116899"/>
                  </a:lnTo>
                  <a:lnTo>
                    <a:pt x="5712" y="104775"/>
                  </a:lnTo>
                  <a:lnTo>
                    <a:pt x="1902" y="91579"/>
                  </a:lnTo>
                  <a:lnTo>
                    <a:pt x="2245" y="89814"/>
                  </a:lnTo>
                  <a:lnTo>
                    <a:pt x="1585" y="84886"/>
                  </a:lnTo>
                  <a:lnTo>
                    <a:pt x="1496" y="81559"/>
                  </a:lnTo>
                  <a:lnTo>
                    <a:pt x="1178" y="78282"/>
                  </a:lnTo>
                  <a:lnTo>
                    <a:pt x="420" y="71337"/>
                  </a:lnTo>
                  <a:lnTo>
                    <a:pt x="0" y="58676"/>
                  </a:lnTo>
                  <a:lnTo>
                    <a:pt x="455" y="45465"/>
                  </a:lnTo>
                  <a:lnTo>
                    <a:pt x="1451" y="37728"/>
                  </a:lnTo>
                  <a:lnTo>
                    <a:pt x="3828" y="24949"/>
                  </a:lnTo>
                  <a:lnTo>
                    <a:pt x="6144" y="16899"/>
                  </a:lnTo>
                  <a:lnTo>
                    <a:pt x="5433" y="19697"/>
                  </a:lnTo>
                  <a:lnTo>
                    <a:pt x="4722" y="22872"/>
                  </a:lnTo>
                  <a:lnTo>
                    <a:pt x="4049" y="26123"/>
                  </a:lnTo>
                  <a:lnTo>
                    <a:pt x="3134" y="29248"/>
                  </a:lnTo>
                  <a:lnTo>
                    <a:pt x="2537" y="32499"/>
                  </a:lnTo>
                  <a:lnTo>
                    <a:pt x="2385" y="35813"/>
                  </a:lnTo>
                  <a:lnTo>
                    <a:pt x="2893" y="32537"/>
                  </a:lnTo>
                  <a:lnTo>
                    <a:pt x="4074" y="29463"/>
                  </a:lnTo>
                  <a:lnTo>
                    <a:pt x="5166" y="26339"/>
                  </a:lnTo>
                  <a:lnTo>
                    <a:pt x="6246" y="23291"/>
                  </a:lnTo>
                  <a:lnTo>
                    <a:pt x="5649" y="26492"/>
                  </a:lnTo>
                  <a:lnTo>
                    <a:pt x="4976" y="29743"/>
                  </a:lnTo>
                  <a:lnTo>
                    <a:pt x="4341" y="33261"/>
                  </a:lnTo>
                  <a:lnTo>
                    <a:pt x="3807" y="37033"/>
                  </a:lnTo>
                  <a:lnTo>
                    <a:pt x="3350" y="40855"/>
                  </a:lnTo>
                  <a:lnTo>
                    <a:pt x="2512" y="44843"/>
                  </a:lnTo>
                  <a:lnTo>
                    <a:pt x="2309" y="52958"/>
                  </a:lnTo>
                  <a:lnTo>
                    <a:pt x="1801" y="56972"/>
                  </a:lnTo>
                  <a:lnTo>
                    <a:pt x="1979" y="60845"/>
                  </a:lnTo>
                  <a:lnTo>
                    <a:pt x="2144" y="64668"/>
                  </a:lnTo>
                  <a:lnTo>
                    <a:pt x="2309" y="68313"/>
                  </a:lnTo>
                  <a:lnTo>
                    <a:pt x="2436" y="71564"/>
                  </a:lnTo>
                  <a:lnTo>
                    <a:pt x="3218" y="70543"/>
                  </a:lnTo>
                  <a:lnTo>
                    <a:pt x="2729" y="57376"/>
                  </a:lnTo>
                  <a:lnTo>
                    <a:pt x="3312" y="45329"/>
                  </a:lnTo>
                  <a:lnTo>
                    <a:pt x="5058" y="33355"/>
                  </a:lnTo>
                  <a:lnTo>
                    <a:pt x="8062" y="20408"/>
                  </a:lnTo>
                  <a:lnTo>
                    <a:pt x="11161" y="11290"/>
                  </a:lnTo>
                  <a:lnTo>
                    <a:pt x="13751" y="5384"/>
                  </a:lnTo>
                  <a:lnTo>
                    <a:pt x="15644" y="2705"/>
                  </a:lnTo>
                  <a:lnTo>
                    <a:pt x="17358" y="0"/>
                  </a:lnTo>
                  <a:lnTo>
                    <a:pt x="17752" y="203"/>
                  </a:lnTo>
                  <a:lnTo>
                    <a:pt x="16609" y="3124"/>
                  </a:lnTo>
                  <a:lnTo>
                    <a:pt x="15640" y="5671"/>
                  </a:lnTo>
                  <a:lnTo>
                    <a:pt x="11641" y="17365"/>
                  </a:lnTo>
                  <a:lnTo>
                    <a:pt x="8386" y="29829"/>
                  </a:lnTo>
                  <a:lnTo>
                    <a:pt x="6373" y="42837"/>
                  </a:lnTo>
                  <a:lnTo>
                    <a:pt x="6059" y="46011"/>
                  </a:lnTo>
                  <a:lnTo>
                    <a:pt x="5485" y="59052"/>
                  </a:lnTo>
                  <a:lnTo>
                    <a:pt x="6019" y="71772"/>
                  </a:lnTo>
                  <a:lnTo>
                    <a:pt x="6716" y="77508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" name="object 39"/>
            <p:cNvSpPr/>
            <p:nvPr/>
          </p:nvSpPr>
          <p:spPr>
            <a:xfrm>
              <a:off x="10217438" y="7189470"/>
              <a:ext cx="253" cy="115"/>
            </a:xfrm>
            <a:custGeom>
              <a:avLst/>
              <a:gdLst/>
              <a:ahLst/>
              <a:cxnLst/>
              <a:rect l="l" t="t" r="r" b="b"/>
              <a:pathLst>
                <a:path w="253" h="115">
                  <a:moveTo>
                    <a:pt x="253" y="115"/>
                  </a:moveTo>
                  <a:lnTo>
                    <a:pt x="0" y="0"/>
                  </a:lnTo>
                  <a:lnTo>
                    <a:pt x="253" y="11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" name="object 40"/>
            <p:cNvSpPr/>
            <p:nvPr/>
          </p:nvSpPr>
          <p:spPr>
            <a:xfrm>
              <a:off x="10218356" y="7189897"/>
              <a:ext cx="4331" cy="2255"/>
            </a:xfrm>
            <a:custGeom>
              <a:avLst/>
              <a:gdLst/>
              <a:ahLst/>
              <a:cxnLst/>
              <a:rect l="l" t="t" r="r" b="b"/>
              <a:pathLst>
                <a:path w="4331" h="2255">
                  <a:moveTo>
                    <a:pt x="4331" y="2255"/>
                  </a:moveTo>
                  <a:lnTo>
                    <a:pt x="1921" y="897"/>
                  </a:lnTo>
                  <a:lnTo>
                    <a:pt x="0" y="0"/>
                  </a:lnTo>
                  <a:lnTo>
                    <a:pt x="4331" y="225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" name="object 41"/>
            <p:cNvSpPr/>
            <p:nvPr/>
          </p:nvSpPr>
          <p:spPr>
            <a:xfrm>
              <a:off x="10217691" y="7189586"/>
              <a:ext cx="664" cy="310"/>
            </a:xfrm>
            <a:custGeom>
              <a:avLst/>
              <a:gdLst/>
              <a:ahLst/>
              <a:cxnLst/>
              <a:rect l="l" t="t" r="r" b="b"/>
              <a:pathLst>
                <a:path w="664" h="310">
                  <a:moveTo>
                    <a:pt x="664" y="310"/>
                  </a:moveTo>
                  <a:lnTo>
                    <a:pt x="0" y="0"/>
                  </a:lnTo>
                  <a:lnTo>
                    <a:pt x="664" y="31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" name="object 42"/>
            <p:cNvSpPr/>
            <p:nvPr/>
          </p:nvSpPr>
          <p:spPr>
            <a:xfrm>
              <a:off x="10147195" y="6903572"/>
              <a:ext cx="287108" cy="302365"/>
            </a:xfrm>
            <a:custGeom>
              <a:avLst/>
              <a:gdLst/>
              <a:ahLst/>
              <a:cxnLst/>
              <a:rect l="l" t="t" r="r" b="b"/>
              <a:pathLst>
                <a:path w="287108" h="302365">
                  <a:moveTo>
                    <a:pt x="304" y="147490"/>
                  </a:moveTo>
                  <a:lnTo>
                    <a:pt x="127" y="151033"/>
                  </a:lnTo>
                  <a:lnTo>
                    <a:pt x="0" y="155351"/>
                  </a:lnTo>
                  <a:lnTo>
                    <a:pt x="304" y="160089"/>
                  </a:lnTo>
                  <a:lnTo>
                    <a:pt x="520" y="164775"/>
                  </a:lnTo>
                  <a:lnTo>
                    <a:pt x="927" y="169067"/>
                  </a:lnTo>
                  <a:lnTo>
                    <a:pt x="1447" y="172573"/>
                  </a:lnTo>
                  <a:lnTo>
                    <a:pt x="1485" y="178973"/>
                  </a:lnTo>
                  <a:lnTo>
                    <a:pt x="4128" y="212079"/>
                  </a:lnTo>
                  <a:lnTo>
                    <a:pt x="9266" y="223101"/>
                  </a:lnTo>
                  <a:lnTo>
                    <a:pt x="12217" y="228529"/>
                  </a:lnTo>
                  <a:lnTo>
                    <a:pt x="15163" y="234536"/>
                  </a:lnTo>
                  <a:lnTo>
                    <a:pt x="18999" y="239540"/>
                  </a:lnTo>
                  <a:lnTo>
                    <a:pt x="22072" y="244620"/>
                  </a:lnTo>
                  <a:lnTo>
                    <a:pt x="25450" y="249458"/>
                  </a:lnTo>
                  <a:lnTo>
                    <a:pt x="28956" y="253700"/>
                  </a:lnTo>
                  <a:lnTo>
                    <a:pt x="31940" y="257891"/>
                  </a:lnTo>
                  <a:lnTo>
                    <a:pt x="38673" y="264617"/>
                  </a:lnTo>
                  <a:lnTo>
                    <a:pt x="51056" y="274532"/>
                  </a:lnTo>
                  <a:lnTo>
                    <a:pt x="53644" y="276395"/>
                  </a:lnTo>
                  <a:lnTo>
                    <a:pt x="56222" y="278110"/>
                  </a:lnTo>
                  <a:lnTo>
                    <a:pt x="58915" y="279672"/>
                  </a:lnTo>
                  <a:lnTo>
                    <a:pt x="61582" y="281259"/>
                  </a:lnTo>
                  <a:lnTo>
                    <a:pt x="64312" y="282847"/>
                  </a:lnTo>
                  <a:lnTo>
                    <a:pt x="65667" y="283637"/>
                  </a:lnTo>
                  <a:lnTo>
                    <a:pt x="64262" y="282732"/>
                  </a:lnTo>
                  <a:lnTo>
                    <a:pt x="71064" y="286275"/>
                  </a:lnTo>
                  <a:lnTo>
                    <a:pt x="72618" y="286987"/>
                  </a:lnTo>
                  <a:lnTo>
                    <a:pt x="73081" y="287222"/>
                  </a:lnTo>
                  <a:lnTo>
                    <a:pt x="75492" y="288580"/>
                  </a:lnTo>
                  <a:lnTo>
                    <a:pt x="77085" y="289258"/>
                  </a:lnTo>
                  <a:lnTo>
                    <a:pt x="73393" y="287368"/>
                  </a:lnTo>
                  <a:lnTo>
                    <a:pt x="76517" y="288701"/>
                  </a:lnTo>
                  <a:lnTo>
                    <a:pt x="78557" y="289883"/>
                  </a:lnTo>
                  <a:lnTo>
                    <a:pt x="79139" y="290131"/>
                  </a:lnTo>
                  <a:lnTo>
                    <a:pt x="82765" y="291457"/>
                  </a:lnTo>
                  <a:lnTo>
                    <a:pt x="80783" y="290830"/>
                  </a:lnTo>
                  <a:lnTo>
                    <a:pt x="87217" y="293565"/>
                  </a:lnTo>
                  <a:lnTo>
                    <a:pt x="99407" y="297447"/>
                  </a:lnTo>
                  <a:lnTo>
                    <a:pt x="117367" y="300952"/>
                  </a:lnTo>
                  <a:lnTo>
                    <a:pt x="129974" y="302189"/>
                  </a:lnTo>
                  <a:lnTo>
                    <a:pt x="142670" y="302365"/>
                  </a:lnTo>
                  <a:lnTo>
                    <a:pt x="149034" y="302024"/>
                  </a:lnTo>
                  <a:lnTo>
                    <a:pt x="161650" y="300399"/>
                  </a:lnTo>
                  <a:lnTo>
                    <a:pt x="174099" y="297772"/>
                  </a:lnTo>
                  <a:lnTo>
                    <a:pt x="186324" y="294156"/>
                  </a:lnTo>
                  <a:lnTo>
                    <a:pt x="204061" y="286592"/>
                  </a:lnTo>
                  <a:lnTo>
                    <a:pt x="215159" y="280341"/>
                  </a:lnTo>
                  <a:lnTo>
                    <a:pt x="225735" y="273254"/>
                  </a:lnTo>
                  <a:lnTo>
                    <a:pt x="240413" y="260802"/>
                  </a:lnTo>
                  <a:lnTo>
                    <a:pt x="249207" y="251597"/>
                  </a:lnTo>
                  <a:lnTo>
                    <a:pt x="257262" y="241754"/>
                  </a:lnTo>
                  <a:lnTo>
                    <a:pt x="267554" y="225752"/>
                  </a:lnTo>
                  <a:lnTo>
                    <a:pt x="273313" y="214377"/>
                  </a:lnTo>
                  <a:lnTo>
                    <a:pt x="278151" y="202635"/>
                  </a:lnTo>
                  <a:lnTo>
                    <a:pt x="283267" y="184703"/>
                  </a:lnTo>
                  <a:lnTo>
                    <a:pt x="285542" y="172164"/>
                  </a:lnTo>
                  <a:lnTo>
                    <a:pt x="286855" y="159547"/>
                  </a:lnTo>
                  <a:lnTo>
                    <a:pt x="287108" y="154361"/>
                  </a:lnTo>
                  <a:lnTo>
                    <a:pt x="286730" y="141544"/>
                  </a:lnTo>
                  <a:lnTo>
                    <a:pt x="285469" y="128872"/>
                  </a:lnTo>
                  <a:lnTo>
                    <a:pt x="283244" y="116409"/>
                  </a:lnTo>
                  <a:lnTo>
                    <a:pt x="282244" y="112197"/>
                  </a:lnTo>
                  <a:lnTo>
                    <a:pt x="281597" y="108717"/>
                  </a:lnTo>
                  <a:lnTo>
                    <a:pt x="279958" y="103688"/>
                  </a:lnTo>
                  <a:lnTo>
                    <a:pt x="278549" y="98557"/>
                  </a:lnTo>
                  <a:lnTo>
                    <a:pt x="277063" y="93490"/>
                  </a:lnTo>
                  <a:lnTo>
                    <a:pt x="274828" y="88600"/>
                  </a:lnTo>
                  <a:lnTo>
                    <a:pt x="273583" y="85260"/>
                  </a:lnTo>
                  <a:lnTo>
                    <a:pt x="268006" y="74539"/>
                  </a:lnTo>
                  <a:lnTo>
                    <a:pt x="261305" y="64041"/>
                  </a:lnTo>
                  <a:lnTo>
                    <a:pt x="253547" y="53911"/>
                  </a:lnTo>
                  <a:lnTo>
                    <a:pt x="244798" y="44295"/>
                  </a:lnTo>
                  <a:lnTo>
                    <a:pt x="235124" y="35338"/>
                  </a:lnTo>
                  <a:lnTo>
                    <a:pt x="224591" y="27186"/>
                  </a:lnTo>
                  <a:lnTo>
                    <a:pt x="213264" y="19985"/>
                  </a:lnTo>
                  <a:lnTo>
                    <a:pt x="199711" y="13138"/>
                  </a:lnTo>
                  <a:lnTo>
                    <a:pt x="187814" y="8373"/>
                  </a:lnTo>
                  <a:lnTo>
                    <a:pt x="175675" y="4639"/>
                  </a:lnTo>
                  <a:lnTo>
                    <a:pt x="166585" y="2583"/>
                  </a:lnTo>
                  <a:lnTo>
                    <a:pt x="153636" y="768"/>
                  </a:lnTo>
                  <a:lnTo>
                    <a:pt x="140864" y="0"/>
                  </a:lnTo>
                  <a:lnTo>
                    <a:pt x="128412" y="216"/>
                  </a:lnTo>
                  <a:lnTo>
                    <a:pt x="121907" y="716"/>
                  </a:lnTo>
                  <a:lnTo>
                    <a:pt x="107609" y="3451"/>
                  </a:lnTo>
                  <a:lnTo>
                    <a:pt x="95568" y="7328"/>
                  </a:lnTo>
                  <a:lnTo>
                    <a:pt x="88163" y="10724"/>
                  </a:lnTo>
                  <a:lnTo>
                    <a:pt x="84251" y="12781"/>
                  </a:lnTo>
                  <a:lnTo>
                    <a:pt x="81153" y="14394"/>
                  </a:lnTo>
                  <a:lnTo>
                    <a:pt x="77266" y="17137"/>
                  </a:lnTo>
                  <a:lnTo>
                    <a:pt x="76136" y="17963"/>
                  </a:lnTo>
                  <a:lnTo>
                    <a:pt x="70205" y="21633"/>
                  </a:lnTo>
                  <a:lnTo>
                    <a:pt x="64947" y="26002"/>
                  </a:lnTo>
                  <a:lnTo>
                    <a:pt x="71424" y="23945"/>
                  </a:lnTo>
                  <a:lnTo>
                    <a:pt x="74549" y="22675"/>
                  </a:lnTo>
                  <a:lnTo>
                    <a:pt x="78663" y="20592"/>
                  </a:lnTo>
                  <a:lnTo>
                    <a:pt x="83375" y="18903"/>
                  </a:lnTo>
                  <a:lnTo>
                    <a:pt x="88201" y="17442"/>
                  </a:lnTo>
                  <a:lnTo>
                    <a:pt x="93205" y="15334"/>
                  </a:lnTo>
                  <a:lnTo>
                    <a:pt x="98158" y="14445"/>
                  </a:lnTo>
                  <a:lnTo>
                    <a:pt x="103060" y="13391"/>
                  </a:lnTo>
                  <a:lnTo>
                    <a:pt x="107480" y="12235"/>
                  </a:lnTo>
                  <a:lnTo>
                    <a:pt x="110871" y="12108"/>
                  </a:lnTo>
                  <a:lnTo>
                    <a:pt x="114198" y="11880"/>
                  </a:lnTo>
                  <a:lnTo>
                    <a:pt x="116420" y="12870"/>
                  </a:lnTo>
                  <a:lnTo>
                    <a:pt x="109829" y="13327"/>
                  </a:lnTo>
                  <a:lnTo>
                    <a:pt x="103466" y="15156"/>
                  </a:lnTo>
                  <a:lnTo>
                    <a:pt x="103682" y="16071"/>
                  </a:lnTo>
                  <a:lnTo>
                    <a:pt x="99148" y="18204"/>
                  </a:lnTo>
                  <a:lnTo>
                    <a:pt x="94132" y="20985"/>
                  </a:lnTo>
                  <a:lnTo>
                    <a:pt x="89141" y="23919"/>
                  </a:lnTo>
                  <a:lnTo>
                    <a:pt x="83426" y="26637"/>
                  </a:lnTo>
                  <a:lnTo>
                    <a:pt x="80632" y="28186"/>
                  </a:lnTo>
                  <a:lnTo>
                    <a:pt x="79298" y="29075"/>
                  </a:lnTo>
                  <a:lnTo>
                    <a:pt x="76174" y="30815"/>
                  </a:lnTo>
                  <a:lnTo>
                    <a:pt x="72263" y="33114"/>
                  </a:lnTo>
                  <a:lnTo>
                    <a:pt x="68605" y="35870"/>
                  </a:lnTo>
                  <a:lnTo>
                    <a:pt x="63906" y="38727"/>
                  </a:lnTo>
                  <a:lnTo>
                    <a:pt x="59728" y="42245"/>
                  </a:lnTo>
                  <a:lnTo>
                    <a:pt x="51104" y="49116"/>
                  </a:lnTo>
                  <a:lnTo>
                    <a:pt x="44005" y="57371"/>
                  </a:lnTo>
                  <a:lnTo>
                    <a:pt x="41986" y="59657"/>
                  </a:lnTo>
                  <a:lnTo>
                    <a:pt x="40547" y="62840"/>
                  </a:lnTo>
                  <a:lnTo>
                    <a:pt x="48106" y="58395"/>
                  </a:lnTo>
                  <a:lnTo>
                    <a:pt x="55689" y="53485"/>
                  </a:lnTo>
                  <a:lnTo>
                    <a:pt x="58851" y="51719"/>
                  </a:lnTo>
                  <a:lnTo>
                    <a:pt x="62217" y="49865"/>
                  </a:lnTo>
                  <a:lnTo>
                    <a:pt x="65646" y="47948"/>
                  </a:lnTo>
                  <a:lnTo>
                    <a:pt x="69265" y="46284"/>
                  </a:lnTo>
                  <a:lnTo>
                    <a:pt x="72948" y="44607"/>
                  </a:lnTo>
                  <a:lnTo>
                    <a:pt x="76542" y="42944"/>
                  </a:lnTo>
                  <a:lnTo>
                    <a:pt x="80200" y="41432"/>
                  </a:lnTo>
                  <a:lnTo>
                    <a:pt x="83959" y="40315"/>
                  </a:lnTo>
                  <a:lnTo>
                    <a:pt x="87287" y="39019"/>
                  </a:lnTo>
                  <a:lnTo>
                    <a:pt x="90652" y="37749"/>
                  </a:lnTo>
                  <a:lnTo>
                    <a:pt x="93954" y="37165"/>
                  </a:lnTo>
                  <a:lnTo>
                    <a:pt x="96672" y="36264"/>
                  </a:lnTo>
                  <a:lnTo>
                    <a:pt x="107759" y="33393"/>
                  </a:lnTo>
                  <a:lnTo>
                    <a:pt x="97294" y="38270"/>
                  </a:lnTo>
                  <a:lnTo>
                    <a:pt x="97764" y="39515"/>
                  </a:lnTo>
                  <a:lnTo>
                    <a:pt x="110104" y="36234"/>
                  </a:lnTo>
                  <a:lnTo>
                    <a:pt x="122154" y="34566"/>
                  </a:lnTo>
                  <a:lnTo>
                    <a:pt x="124993" y="34105"/>
                  </a:lnTo>
                  <a:lnTo>
                    <a:pt x="136410" y="34079"/>
                  </a:lnTo>
                  <a:lnTo>
                    <a:pt x="141084" y="34384"/>
                  </a:lnTo>
                  <a:lnTo>
                    <a:pt x="143675" y="34549"/>
                  </a:lnTo>
                  <a:lnTo>
                    <a:pt x="146291" y="34727"/>
                  </a:lnTo>
                  <a:lnTo>
                    <a:pt x="148958" y="35032"/>
                  </a:lnTo>
                  <a:lnTo>
                    <a:pt x="151663" y="35476"/>
                  </a:lnTo>
                  <a:lnTo>
                    <a:pt x="154368" y="35946"/>
                  </a:lnTo>
                  <a:lnTo>
                    <a:pt x="157149" y="36213"/>
                  </a:lnTo>
                  <a:lnTo>
                    <a:pt x="159791" y="36759"/>
                  </a:lnTo>
                  <a:lnTo>
                    <a:pt x="165036" y="38232"/>
                  </a:lnTo>
                  <a:lnTo>
                    <a:pt x="170141" y="39146"/>
                  </a:lnTo>
                  <a:lnTo>
                    <a:pt x="173977" y="40759"/>
                  </a:lnTo>
                  <a:lnTo>
                    <a:pt x="175298" y="41153"/>
                  </a:lnTo>
                  <a:lnTo>
                    <a:pt x="178587" y="42118"/>
                  </a:lnTo>
                  <a:lnTo>
                    <a:pt x="182333" y="43414"/>
                  </a:lnTo>
                  <a:lnTo>
                    <a:pt x="184899" y="44620"/>
                  </a:lnTo>
                  <a:lnTo>
                    <a:pt x="187642" y="45890"/>
                  </a:lnTo>
                  <a:lnTo>
                    <a:pt x="190842" y="47236"/>
                  </a:lnTo>
                  <a:lnTo>
                    <a:pt x="194271" y="49218"/>
                  </a:lnTo>
                  <a:lnTo>
                    <a:pt x="199009" y="52037"/>
                  </a:lnTo>
                  <a:lnTo>
                    <a:pt x="201752" y="52913"/>
                  </a:lnTo>
                  <a:lnTo>
                    <a:pt x="205028" y="55517"/>
                  </a:lnTo>
                  <a:lnTo>
                    <a:pt x="208356" y="57993"/>
                  </a:lnTo>
                  <a:lnTo>
                    <a:pt x="211797" y="60355"/>
                  </a:lnTo>
                  <a:lnTo>
                    <a:pt x="214680" y="63403"/>
                  </a:lnTo>
                  <a:lnTo>
                    <a:pt x="216357" y="65740"/>
                  </a:lnTo>
                  <a:lnTo>
                    <a:pt x="220916" y="68915"/>
                  </a:lnTo>
                  <a:lnTo>
                    <a:pt x="224396" y="73271"/>
                  </a:lnTo>
                  <a:lnTo>
                    <a:pt x="228117" y="77373"/>
                  </a:lnTo>
                  <a:lnTo>
                    <a:pt x="231368" y="81831"/>
                  </a:lnTo>
                  <a:lnTo>
                    <a:pt x="234759" y="86200"/>
                  </a:lnTo>
                  <a:lnTo>
                    <a:pt x="237782" y="90785"/>
                  </a:lnTo>
                  <a:lnTo>
                    <a:pt x="238429" y="93617"/>
                  </a:lnTo>
                  <a:lnTo>
                    <a:pt x="240868" y="97757"/>
                  </a:lnTo>
                  <a:lnTo>
                    <a:pt x="242189" y="100932"/>
                  </a:lnTo>
                  <a:lnTo>
                    <a:pt x="241249" y="101376"/>
                  </a:lnTo>
                  <a:lnTo>
                    <a:pt x="242163" y="103955"/>
                  </a:lnTo>
                  <a:lnTo>
                    <a:pt x="244144" y="107511"/>
                  </a:lnTo>
                  <a:lnTo>
                    <a:pt x="245414" y="110686"/>
                  </a:lnTo>
                  <a:lnTo>
                    <a:pt x="246557" y="113886"/>
                  </a:lnTo>
                  <a:lnTo>
                    <a:pt x="247459" y="116439"/>
                  </a:lnTo>
                  <a:lnTo>
                    <a:pt x="249199" y="120084"/>
                  </a:lnTo>
                  <a:lnTo>
                    <a:pt x="250113" y="123881"/>
                  </a:lnTo>
                  <a:lnTo>
                    <a:pt x="251294" y="128808"/>
                  </a:lnTo>
                  <a:lnTo>
                    <a:pt x="251853" y="131171"/>
                  </a:lnTo>
                  <a:lnTo>
                    <a:pt x="252349" y="135984"/>
                  </a:lnTo>
                  <a:lnTo>
                    <a:pt x="253352" y="140492"/>
                  </a:lnTo>
                  <a:lnTo>
                    <a:pt x="253428" y="149357"/>
                  </a:lnTo>
                  <a:lnTo>
                    <a:pt x="253885" y="153612"/>
                  </a:lnTo>
                  <a:lnTo>
                    <a:pt x="253352" y="157764"/>
                  </a:lnTo>
                  <a:lnTo>
                    <a:pt x="253047" y="161879"/>
                  </a:lnTo>
                  <a:lnTo>
                    <a:pt x="252806" y="165969"/>
                  </a:lnTo>
                  <a:lnTo>
                    <a:pt x="251955" y="169969"/>
                  </a:lnTo>
                  <a:lnTo>
                    <a:pt x="251231" y="175341"/>
                  </a:lnTo>
                  <a:lnTo>
                    <a:pt x="249567" y="180650"/>
                  </a:lnTo>
                  <a:lnTo>
                    <a:pt x="248119" y="186162"/>
                  </a:lnTo>
                  <a:lnTo>
                    <a:pt x="247269" y="188841"/>
                  </a:lnTo>
                  <a:lnTo>
                    <a:pt x="246100" y="191521"/>
                  </a:lnTo>
                  <a:lnTo>
                    <a:pt x="245135" y="194277"/>
                  </a:lnTo>
                  <a:lnTo>
                    <a:pt x="244271" y="197020"/>
                  </a:lnTo>
                  <a:lnTo>
                    <a:pt x="242925" y="199649"/>
                  </a:lnTo>
                  <a:lnTo>
                    <a:pt x="241642" y="202303"/>
                  </a:lnTo>
                  <a:lnTo>
                    <a:pt x="239331" y="207739"/>
                  </a:lnTo>
                  <a:lnTo>
                    <a:pt x="235966" y="212781"/>
                  </a:lnTo>
                  <a:lnTo>
                    <a:pt x="232879" y="218013"/>
                  </a:lnTo>
                  <a:lnTo>
                    <a:pt x="229260" y="222928"/>
                  </a:lnTo>
                  <a:lnTo>
                    <a:pt x="227444" y="225379"/>
                  </a:lnTo>
                  <a:lnTo>
                    <a:pt x="225729" y="227957"/>
                  </a:lnTo>
                  <a:lnTo>
                    <a:pt x="221386" y="232402"/>
                  </a:lnTo>
                  <a:lnTo>
                    <a:pt x="212341" y="241345"/>
                  </a:lnTo>
                  <a:lnTo>
                    <a:pt x="202430" y="249404"/>
                  </a:lnTo>
                  <a:lnTo>
                    <a:pt x="192227" y="255808"/>
                  </a:lnTo>
                  <a:lnTo>
                    <a:pt x="180718" y="261511"/>
                  </a:lnTo>
                  <a:lnTo>
                    <a:pt x="168766" y="265964"/>
                  </a:lnTo>
                  <a:lnTo>
                    <a:pt x="157632" y="268915"/>
                  </a:lnTo>
                  <a:lnTo>
                    <a:pt x="152311" y="269651"/>
                  </a:lnTo>
                  <a:lnTo>
                    <a:pt x="146977" y="271315"/>
                  </a:lnTo>
                  <a:lnTo>
                    <a:pt x="152488" y="271391"/>
                  </a:lnTo>
                  <a:lnTo>
                    <a:pt x="147091" y="272433"/>
                  </a:lnTo>
                  <a:lnTo>
                    <a:pt x="141554" y="272255"/>
                  </a:lnTo>
                  <a:lnTo>
                    <a:pt x="136093" y="272661"/>
                  </a:lnTo>
                  <a:lnTo>
                    <a:pt x="130594" y="272357"/>
                  </a:lnTo>
                  <a:lnTo>
                    <a:pt x="127800" y="272903"/>
                  </a:lnTo>
                  <a:lnTo>
                    <a:pt x="124980" y="273550"/>
                  </a:lnTo>
                  <a:lnTo>
                    <a:pt x="119494" y="272661"/>
                  </a:lnTo>
                  <a:lnTo>
                    <a:pt x="106820" y="270577"/>
                  </a:lnTo>
                  <a:lnTo>
                    <a:pt x="94483" y="267008"/>
                  </a:lnTo>
                  <a:lnTo>
                    <a:pt x="82606" y="262063"/>
                  </a:lnTo>
                  <a:lnTo>
                    <a:pt x="71311" y="255852"/>
                  </a:lnTo>
                  <a:lnTo>
                    <a:pt x="60720" y="248482"/>
                  </a:lnTo>
                  <a:lnTo>
                    <a:pt x="58762" y="246931"/>
                  </a:lnTo>
                  <a:lnTo>
                    <a:pt x="54660" y="243108"/>
                  </a:lnTo>
                  <a:lnTo>
                    <a:pt x="50228" y="239667"/>
                  </a:lnTo>
                  <a:lnTo>
                    <a:pt x="46659" y="235298"/>
                  </a:lnTo>
                  <a:lnTo>
                    <a:pt x="42773" y="231234"/>
                  </a:lnTo>
                  <a:lnTo>
                    <a:pt x="41135" y="228948"/>
                  </a:lnTo>
                  <a:lnTo>
                    <a:pt x="36868" y="232352"/>
                  </a:lnTo>
                  <a:lnTo>
                    <a:pt x="37630" y="233431"/>
                  </a:lnTo>
                  <a:lnTo>
                    <a:pt x="39662" y="235717"/>
                  </a:lnTo>
                  <a:lnTo>
                    <a:pt x="42633" y="238943"/>
                  </a:lnTo>
                  <a:lnTo>
                    <a:pt x="46416" y="245348"/>
                  </a:lnTo>
                  <a:lnTo>
                    <a:pt x="56089" y="254335"/>
                  </a:lnTo>
                  <a:lnTo>
                    <a:pt x="66907" y="262334"/>
                  </a:lnTo>
                  <a:lnTo>
                    <a:pt x="78008" y="268808"/>
                  </a:lnTo>
                  <a:lnTo>
                    <a:pt x="89061" y="274063"/>
                  </a:lnTo>
                  <a:lnTo>
                    <a:pt x="88963" y="275405"/>
                  </a:lnTo>
                  <a:lnTo>
                    <a:pt x="91821" y="276395"/>
                  </a:lnTo>
                  <a:lnTo>
                    <a:pt x="94665" y="277424"/>
                  </a:lnTo>
                  <a:lnTo>
                    <a:pt x="97497" y="278414"/>
                  </a:lnTo>
                  <a:lnTo>
                    <a:pt x="100368" y="279253"/>
                  </a:lnTo>
                  <a:lnTo>
                    <a:pt x="103136" y="280573"/>
                  </a:lnTo>
                  <a:lnTo>
                    <a:pt x="101066" y="280993"/>
                  </a:lnTo>
                  <a:lnTo>
                    <a:pt x="96202" y="279723"/>
                  </a:lnTo>
                  <a:lnTo>
                    <a:pt x="93738" y="279075"/>
                  </a:lnTo>
                  <a:lnTo>
                    <a:pt x="90563" y="278135"/>
                  </a:lnTo>
                  <a:lnTo>
                    <a:pt x="86842" y="276941"/>
                  </a:lnTo>
                  <a:lnTo>
                    <a:pt x="83210" y="275557"/>
                  </a:lnTo>
                  <a:lnTo>
                    <a:pt x="79159" y="273703"/>
                  </a:lnTo>
                  <a:lnTo>
                    <a:pt x="74739" y="271760"/>
                  </a:lnTo>
                  <a:lnTo>
                    <a:pt x="70561" y="269461"/>
                  </a:lnTo>
                  <a:lnTo>
                    <a:pt x="66040" y="266972"/>
                  </a:lnTo>
                  <a:lnTo>
                    <a:pt x="61633" y="264127"/>
                  </a:lnTo>
                  <a:lnTo>
                    <a:pt x="57365" y="261041"/>
                  </a:lnTo>
                  <a:lnTo>
                    <a:pt x="55219" y="259479"/>
                  </a:lnTo>
                  <a:lnTo>
                    <a:pt x="52006" y="257155"/>
                  </a:lnTo>
                  <a:lnTo>
                    <a:pt x="49072" y="254526"/>
                  </a:lnTo>
                  <a:lnTo>
                    <a:pt x="45148" y="251046"/>
                  </a:lnTo>
                  <a:lnTo>
                    <a:pt x="41211" y="247731"/>
                  </a:lnTo>
                  <a:lnTo>
                    <a:pt x="38125" y="244086"/>
                  </a:lnTo>
                  <a:lnTo>
                    <a:pt x="34874" y="240556"/>
                  </a:lnTo>
                  <a:lnTo>
                    <a:pt x="31838" y="237330"/>
                  </a:lnTo>
                  <a:lnTo>
                    <a:pt x="29629" y="234130"/>
                  </a:lnTo>
                  <a:lnTo>
                    <a:pt x="29451" y="236758"/>
                  </a:lnTo>
                  <a:lnTo>
                    <a:pt x="32092" y="240111"/>
                  </a:lnTo>
                  <a:lnTo>
                    <a:pt x="36271" y="244747"/>
                  </a:lnTo>
                  <a:lnTo>
                    <a:pt x="35636" y="245344"/>
                  </a:lnTo>
                  <a:lnTo>
                    <a:pt x="27176" y="235113"/>
                  </a:lnTo>
                  <a:lnTo>
                    <a:pt x="19956" y="224464"/>
                  </a:lnTo>
                  <a:lnTo>
                    <a:pt x="13909" y="213417"/>
                  </a:lnTo>
                  <a:lnTo>
                    <a:pt x="8970" y="201996"/>
                  </a:lnTo>
                  <a:lnTo>
                    <a:pt x="4552" y="188145"/>
                  </a:lnTo>
                  <a:lnTo>
                    <a:pt x="1959" y="175931"/>
                  </a:lnTo>
                  <a:lnTo>
                    <a:pt x="490" y="163267"/>
                  </a:lnTo>
                  <a:lnTo>
                    <a:pt x="213" y="150133"/>
                  </a:lnTo>
                  <a:lnTo>
                    <a:pt x="304" y="14749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" name="object 43"/>
            <p:cNvSpPr/>
            <p:nvPr/>
          </p:nvSpPr>
          <p:spPr>
            <a:xfrm>
              <a:off x="10159666" y="6973693"/>
              <a:ext cx="35680" cy="175227"/>
            </a:xfrm>
            <a:custGeom>
              <a:avLst/>
              <a:gdLst/>
              <a:ahLst/>
              <a:cxnLst/>
              <a:rect l="l" t="t" r="r" b="b"/>
              <a:pathLst>
                <a:path w="35680" h="175227">
                  <a:moveTo>
                    <a:pt x="2325" y="83643"/>
                  </a:moveTo>
                  <a:lnTo>
                    <a:pt x="2947" y="78067"/>
                  </a:lnTo>
                  <a:lnTo>
                    <a:pt x="3125" y="72454"/>
                  </a:lnTo>
                  <a:lnTo>
                    <a:pt x="4306" y="64148"/>
                  </a:lnTo>
                  <a:lnTo>
                    <a:pt x="4585" y="61367"/>
                  </a:lnTo>
                  <a:lnTo>
                    <a:pt x="5220" y="58636"/>
                  </a:lnTo>
                  <a:lnTo>
                    <a:pt x="5931" y="55944"/>
                  </a:lnTo>
                  <a:lnTo>
                    <a:pt x="9443" y="43586"/>
                  </a:lnTo>
                  <a:lnTo>
                    <a:pt x="14300" y="31730"/>
                  </a:lnTo>
                  <a:lnTo>
                    <a:pt x="20387" y="20444"/>
                  </a:lnTo>
                  <a:lnTo>
                    <a:pt x="27591" y="9797"/>
                  </a:lnTo>
                  <a:lnTo>
                    <a:pt x="35680" y="0"/>
                  </a:lnTo>
                  <a:lnTo>
                    <a:pt x="28768" y="7522"/>
                  </a:lnTo>
                  <a:lnTo>
                    <a:pt x="21156" y="17334"/>
                  </a:lnTo>
                  <a:lnTo>
                    <a:pt x="18339" y="21806"/>
                  </a:lnTo>
                  <a:lnTo>
                    <a:pt x="12425" y="32552"/>
                  </a:lnTo>
                  <a:lnTo>
                    <a:pt x="7751" y="44520"/>
                  </a:lnTo>
                  <a:lnTo>
                    <a:pt x="5995" y="50153"/>
                  </a:lnTo>
                  <a:lnTo>
                    <a:pt x="4763" y="49810"/>
                  </a:lnTo>
                  <a:lnTo>
                    <a:pt x="3417" y="55372"/>
                  </a:lnTo>
                  <a:lnTo>
                    <a:pt x="1031" y="67822"/>
                  </a:lnTo>
                  <a:lnTo>
                    <a:pt x="0" y="80664"/>
                  </a:lnTo>
                  <a:lnTo>
                    <a:pt x="272" y="93448"/>
                  </a:lnTo>
                  <a:lnTo>
                    <a:pt x="1798" y="105721"/>
                  </a:lnTo>
                  <a:lnTo>
                    <a:pt x="5737" y="121812"/>
                  </a:lnTo>
                  <a:lnTo>
                    <a:pt x="10213" y="134110"/>
                  </a:lnTo>
                  <a:lnTo>
                    <a:pt x="14254" y="143624"/>
                  </a:lnTo>
                  <a:lnTo>
                    <a:pt x="15888" y="146952"/>
                  </a:lnTo>
                  <a:lnTo>
                    <a:pt x="16866" y="149746"/>
                  </a:lnTo>
                  <a:lnTo>
                    <a:pt x="18924" y="153594"/>
                  </a:lnTo>
                  <a:lnTo>
                    <a:pt x="21425" y="157607"/>
                  </a:lnTo>
                  <a:lnTo>
                    <a:pt x="23153" y="160173"/>
                  </a:lnTo>
                  <a:lnTo>
                    <a:pt x="24309" y="162110"/>
                  </a:lnTo>
                  <a:lnTo>
                    <a:pt x="24753" y="162852"/>
                  </a:lnTo>
                  <a:lnTo>
                    <a:pt x="25331" y="165704"/>
                  </a:lnTo>
                  <a:lnTo>
                    <a:pt x="33946" y="175227"/>
                  </a:lnTo>
                  <a:lnTo>
                    <a:pt x="30163" y="168821"/>
                  </a:lnTo>
                  <a:lnTo>
                    <a:pt x="26074" y="164605"/>
                  </a:lnTo>
                  <a:lnTo>
                    <a:pt x="25159" y="163310"/>
                  </a:lnTo>
                  <a:lnTo>
                    <a:pt x="24397" y="162230"/>
                  </a:lnTo>
                  <a:lnTo>
                    <a:pt x="28664" y="158827"/>
                  </a:lnTo>
                  <a:lnTo>
                    <a:pt x="23673" y="152083"/>
                  </a:lnTo>
                  <a:lnTo>
                    <a:pt x="17082" y="141191"/>
                  </a:lnTo>
                  <a:lnTo>
                    <a:pt x="11556" y="129714"/>
                  </a:lnTo>
                  <a:lnTo>
                    <a:pt x="8852" y="122124"/>
                  </a:lnTo>
                  <a:lnTo>
                    <a:pt x="7455" y="118174"/>
                  </a:lnTo>
                  <a:lnTo>
                    <a:pt x="6516" y="114110"/>
                  </a:lnTo>
                  <a:lnTo>
                    <a:pt x="5906" y="111354"/>
                  </a:lnTo>
                  <a:lnTo>
                    <a:pt x="5081" y="108649"/>
                  </a:lnTo>
                  <a:lnTo>
                    <a:pt x="4598" y="105918"/>
                  </a:lnTo>
                  <a:lnTo>
                    <a:pt x="3874" y="100394"/>
                  </a:lnTo>
                  <a:lnTo>
                    <a:pt x="2833" y="94831"/>
                  </a:lnTo>
                  <a:lnTo>
                    <a:pt x="2833" y="89256"/>
                  </a:lnTo>
                  <a:lnTo>
                    <a:pt x="2325" y="8364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" name="object 44"/>
            <p:cNvSpPr/>
            <p:nvPr/>
          </p:nvSpPr>
          <p:spPr>
            <a:xfrm>
              <a:off x="10220589" y="7190940"/>
              <a:ext cx="5325" cy="2609"/>
            </a:xfrm>
            <a:custGeom>
              <a:avLst/>
              <a:gdLst/>
              <a:ahLst/>
              <a:cxnLst/>
              <a:rect l="l" t="t" r="r" b="b"/>
              <a:pathLst>
                <a:path w="5325" h="2609">
                  <a:moveTo>
                    <a:pt x="3692" y="1889"/>
                  </a:moveTo>
                  <a:lnTo>
                    <a:pt x="4546" y="2324"/>
                  </a:lnTo>
                  <a:lnTo>
                    <a:pt x="5325" y="2609"/>
                  </a:lnTo>
                  <a:lnTo>
                    <a:pt x="5164" y="2515"/>
                  </a:lnTo>
                  <a:lnTo>
                    <a:pt x="3124" y="1333"/>
                  </a:lnTo>
                  <a:lnTo>
                    <a:pt x="0" y="0"/>
                  </a:lnTo>
                  <a:lnTo>
                    <a:pt x="3692" y="1889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" name="object 45"/>
            <p:cNvSpPr/>
            <p:nvPr/>
          </p:nvSpPr>
          <p:spPr>
            <a:xfrm>
              <a:off x="10225915" y="7193549"/>
              <a:ext cx="2064" cy="852"/>
            </a:xfrm>
            <a:custGeom>
              <a:avLst/>
              <a:gdLst/>
              <a:ahLst/>
              <a:cxnLst/>
              <a:rect l="l" t="t" r="r" b="b"/>
              <a:pathLst>
                <a:path w="2064" h="852">
                  <a:moveTo>
                    <a:pt x="420" y="153"/>
                  </a:moveTo>
                  <a:lnTo>
                    <a:pt x="0" y="0"/>
                  </a:lnTo>
                  <a:lnTo>
                    <a:pt x="757" y="438"/>
                  </a:lnTo>
                  <a:lnTo>
                    <a:pt x="2064" y="852"/>
                  </a:lnTo>
                  <a:lnTo>
                    <a:pt x="420" y="15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" name="object 46"/>
            <p:cNvSpPr/>
            <p:nvPr/>
          </p:nvSpPr>
          <p:spPr>
            <a:xfrm>
              <a:off x="10177828" y="7128824"/>
              <a:ext cx="7169" cy="10573"/>
            </a:xfrm>
            <a:custGeom>
              <a:avLst/>
              <a:gdLst/>
              <a:ahLst/>
              <a:cxnLst/>
              <a:rect l="l" t="t" r="r" b="b"/>
              <a:pathLst>
                <a:path w="7169" h="10573">
                  <a:moveTo>
                    <a:pt x="7169" y="10573"/>
                  </a:moveTo>
                  <a:lnTo>
                    <a:pt x="6591" y="7721"/>
                  </a:lnTo>
                  <a:lnTo>
                    <a:pt x="6147" y="6978"/>
                  </a:lnTo>
                  <a:lnTo>
                    <a:pt x="1054" y="0"/>
                  </a:lnTo>
                  <a:lnTo>
                    <a:pt x="0" y="749"/>
                  </a:lnTo>
                  <a:lnTo>
                    <a:pt x="7169" y="1057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" name="object 47"/>
            <p:cNvSpPr/>
            <p:nvPr/>
          </p:nvSpPr>
          <p:spPr>
            <a:xfrm>
              <a:off x="10212863" y="7187209"/>
              <a:ext cx="4574" cy="2261"/>
            </a:xfrm>
            <a:custGeom>
              <a:avLst/>
              <a:gdLst/>
              <a:ahLst/>
              <a:cxnLst/>
              <a:rect l="l" t="t" r="r" b="b"/>
              <a:pathLst>
                <a:path w="4574" h="2261">
                  <a:moveTo>
                    <a:pt x="1324" y="772"/>
                  </a:moveTo>
                  <a:lnTo>
                    <a:pt x="0" y="0"/>
                  </a:lnTo>
                  <a:lnTo>
                    <a:pt x="1476" y="949"/>
                  </a:lnTo>
                  <a:lnTo>
                    <a:pt x="4574" y="2261"/>
                  </a:lnTo>
                  <a:lnTo>
                    <a:pt x="1324" y="772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" name="object 48"/>
            <p:cNvSpPr/>
            <p:nvPr/>
          </p:nvSpPr>
          <p:spPr>
            <a:xfrm>
              <a:off x="10082080" y="6933803"/>
              <a:ext cx="6007" cy="5980"/>
            </a:xfrm>
            <a:custGeom>
              <a:avLst/>
              <a:gdLst/>
              <a:ahLst/>
              <a:cxnLst/>
              <a:rect l="l" t="t" r="r" b="b"/>
              <a:pathLst>
                <a:path w="6007" h="5980">
                  <a:moveTo>
                    <a:pt x="4405" y="0"/>
                  </a:moveTo>
                  <a:lnTo>
                    <a:pt x="1435" y="278"/>
                  </a:lnTo>
                  <a:lnTo>
                    <a:pt x="916" y="334"/>
                  </a:lnTo>
                  <a:lnTo>
                    <a:pt x="0" y="507"/>
                  </a:lnTo>
                  <a:lnTo>
                    <a:pt x="444" y="5980"/>
                  </a:lnTo>
                  <a:lnTo>
                    <a:pt x="3225" y="5396"/>
                  </a:lnTo>
                  <a:lnTo>
                    <a:pt x="6007" y="5447"/>
                  </a:lnTo>
                  <a:lnTo>
                    <a:pt x="5841" y="37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" name="object 49"/>
            <p:cNvSpPr/>
            <p:nvPr/>
          </p:nvSpPr>
          <p:spPr>
            <a:xfrm>
              <a:off x="9943113" y="6914511"/>
              <a:ext cx="294821" cy="299836"/>
            </a:xfrm>
            <a:custGeom>
              <a:avLst/>
              <a:gdLst/>
              <a:ahLst/>
              <a:cxnLst/>
              <a:rect l="l" t="t" r="r" b="b"/>
              <a:pathLst>
                <a:path w="294821" h="299836">
                  <a:moveTo>
                    <a:pt x="55461" y="263881"/>
                  </a:moveTo>
                  <a:lnTo>
                    <a:pt x="59477" y="267144"/>
                  </a:lnTo>
                  <a:lnTo>
                    <a:pt x="70020" y="274437"/>
                  </a:lnTo>
                  <a:lnTo>
                    <a:pt x="80979" y="280932"/>
                  </a:lnTo>
                  <a:lnTo>
                    <a:pt x="92348" y="286519"/>
                  </a:lnTo>
                  <a:lnTo>
                    <a:pt x="96358" y="288213"/>
                  </a:lnTo>
                  <a:lnTo>
                    <a:pt x="99533" y="289725"/>
                  </a:lnTo>
                  <a:lnTo>
                    <a:pt x="104562" y="291388"/>
                  </a:lnTo>
                  <a:lnTo>
                    <a:pt x="109503" y="293319"/>
                  </a:lnTo>
                  <a:lnTo>
                    <a:pt x="114494" y="295135"/>
                  </a:lnTo>
                  <a:lnTo>
                    <a:pt x="119726" y="296202"/>
                  </a:lnTo>
                  <a:lnTo>
                    <a:pt x="123168" y="297192"/>
                  </a:lnTo>
                  <a:lnTo>
                    <a:pt x="134847" y="299009"/>
                  </a:lnTo>
                  <a:lnTo>
                    <a:pt x="146989" y="299836"/>
                  </a:lnTo>
                  <a:lnTo>
                    <a:pt x="159450" y="299641"/>
                  </a:lnTo>
                  <a:lnTo>
                    <a:pt x="172086" y="298395"/>
                  </a:lnTo>
                  <a:lnTo>
                    <a:pt x="184753" y="296065"/>
                  </a:lnTo>
                  <a:lnTo>
                    <a:pt x="197306" y="292622"/>
                  </a:lnTo>
                  <a:lnTo>
                    <a:pt x="209601" y="288034"/>
                  </a:lnTo>
                  <a:lnTo>
                    <a:pt x="225045" y="280333"/>
                  </a:lnTo>
                  <a:lnTo>
                    <a:pt x="235921" y="273566"/>
                  </a:lnTo>
                  <a:lnTo>
                    <a:pt x="246113" y="265991"/>
                  </a:lnTo>
                  <a:lnTo>
                    <a:pt x="253152" y="259880"/>
                  </a:lnTo>
                  <a:lnTo>
                    <a:pt x="262316" y="250464"/>
                  </a:lnTo>
                  <a:lnTo>
                    <a:pt x="270521" y="240581"/>
                  </a:lnTo>
                  <a:lnTo>
                    <a:pt x="277739" y="230372"/>
                  </a:lnTo>
                  <a:lnTo>
                    <a:pt x="281092" y="224980"/>
                  </a:lnTo>
                  <a:lnTo>
                    <a:pt x="287357" y="211840"/>
                  </a:lnTo>
                  <a:lnTo>
                    <a:pt x="291369" y="199850"/>
                  </a:lnTo>
                  <a:lnTo>
                    <a:pt x="293030" y="191846"/>
                  </a:lnTo>
                  <a:lnTo>
                    <a:pt x="293665" y="187477"/>
                  </a:lnTo>
                  <a:lnTo>
                    <a:pt x="294186" y="184035"/>
                  </a:lnTo>
                  <a:lnTo>
                    <a:pt x="294326" y="177876"/>
                  </a:lnTo>
                  <a:lnTo>
                    <a:pt x="294821" y="170903"/>
                  </a:lnTo>
                  <a:lnTo>
                    <a:pt x="294427" y="164109"/>
                  </a:lnTo>
                  <a:lnTo>
                    <a:pt x="292281" y="170560"/>
                  </a:lnTo>
                  <a:lnTo>
                    <a:pt x="291430" y="173812"/>
                  </a:lnTo>
                  <a:lnTo>
                    <a:pt x="290694" y="178371"/>
                  </a:lnTo>
                  <a:lnTo>
                    <a:pt x="289284" y="183184"/>
                  </a:lnTo>
                  <a:lnTo>
                    <a:pt x="287595" y="187896"/>
                  </a:lnTo>
                  <a:lnTo>
                    <a:pt x="286299" y="193205"/>
                  </a:lnTo>
                  <a:lnTo>
                    <a:pt x="284128" y="197751"/>
                  </a:lnTo>
                  <a:lnTo>
                    <a:pt x="282007" y="202260"/>
                  </a:lnTo>
                  <a:lnTo>
                    <a:pt x="280356" y="206578"/>
                  </a:lnTo>
                  <a:lnTo>
                    <a:pt x="278464" y="209334"/>
                  </a:lnTo>
                  <a:lnTo>
                    <a:pt x="276698" y="212153"/>
                  </a:lnTo>
                  <a:lnTo>
                    <a:pt x="274539" y="213347"/>
                  </a:lnTo>
                  <a:lnTo>
                    <a:pt x="278095" y="207771"/>
                  </a:lnTo>
                  <a:lnTo>
                    <a:pt x="280381" y="201587"/>
                  </a:lnTo>
                  <a:lnTo>
                    <a:pt x="279505" y="201218"/>
                  </a:lnTo>
                  <a:lnTo>
                    <a:pt x="280508" y="196278"/>
                  </a:lnTo>
                  <a:lnTo>
                    <a:pt x="281207" y="190576"/>
                  </a:lnTo>
                  <a:lnTo>
                    <a:pt x="281854" y="184848"/>
                  </a:lnTo>
                  <a:lnTo>
                    <a:pt x="282985" y="178625"/>
                  </a:lnTo>
                  <a:lnTo>
                    <a:pt x="283404" y="175475"/>
                  </a:lnTo>
                  <a:lnTo>
                    <a:pt x="283493" y="173862"/>
                  </a:lnTo>
                  <a:lnTo>
                    <a:pt x="283925" y="170281"/>
                  </a:lnTo>
                  <a:lnTo>
                    <a:pt x="284394" y="165798"/>
                  </a:lnTo>
                  <a:lnTo>
                    <a:pt x="284344" y="161239"/>
                  </a:lnTo>
                  <a:lnTo>
                    <a:pt x="284801" y="155752"/>
                  </a:lnTo>
                  <a:lnTo>
                    <a:pt x="284445" y="150266"/>
                  </a:lnTo>
                  <a:lnTo>
                    <a:pt x="284026" y="139255"/>
                  </a:lnTo>
                  <a:lnTo>
                    <a:pt x="281550" y="128638"/>
                  </a:lnTo>
                  <a:lnTo>
                    <a:pt x="280915" y="125641"/>
                  </a:lnTo>
                  <a:lnTo>
                    <a:pt x="279216" y="122592"/>
                  </a:lnTo>
                  <a:lnTo>
                    <a:pt x="278333" y="131234"/>
                  </a:lnTo>
                  <a:lnTo>
                    <a:pt x="277790" y="140373"/>
                  </a:lnTo>
                  <a:lnTo>
                    <a:pt x="277321" y="143967"/>
                  </a:lnTo>
                  <a:lnTo>
                    <a:pt x="276863" y="147764"/>
                  </a:lnTo>
                  <a:lnTo>
                    <a:pt x="276343" y="151637"/>
                  </a:lnTo>
                  <a:lnTo>
                    <a:pt x="275555" y="155574"/>
                  </a:lnTo>
                  <a:lnTo>
                    <a:pt x="274730" y="159575"/>
                  </a:lnTo>
                  <a:lnTo>
                    <a:pt x="273955" y="163410"/>
                  </a:lnTo>
                  <a:lnTo>
                    <a:pt x="272964" y="167258"/>
                  </a:lnTo>
                  <a:lnTo>
                    <a:pt x="271669" y="170954"/>
                  </a:lnTo>
                  <a:lnTo>
                    <a:pt x="270742" y="174434"/>
                  </a:lnTo>
                  <a:lnTo>
                    <a:pt x="269789" y="177850"/>
                  </a:lnTo>
                  <a:lnTo>
                    <a:pt x="268265" y="180873"/>
                  </a:lnTo>
                  <a:lnTo>
                    <a:pt x="267376" y="183603"/>
                  </a:lnTo>
                  <a:lnTo>
                    <a:pt x="263160" y="194221"/>
                  </a:lnTo>
                  <a:lnTo>
                    <a:pt x="265433" y="182892"/>
                  </a:lnTo>
                  <a:lnTo>
                    <a:pt x="264100" y="182537"/>
                  </a:lnTo>
                  <a:lnTo>
                    <a:pt x="259430" y="194500"/>
                  </a:lnTo>
                  <a:lnTo>
                    <a:pt x="253595" y="205274"/>
                  </a:lnTo>
                  <a:lnTo>
                    <a:pt x="251971" y="208064"/>
                  </a:lnTo>
                  <a:lnTo>
                    <a:pt x="250041" y="210718"/>
                  </a:lnTo>
                  <a:lnTo>
                    <a:pt x="248072" y="213448"/>
                  </a:lnTo>
                  <a:lnTo>
                    <a:pt x="245647" y="216890"/>
                  </a:lnTo>
                  <a:lnTo>
                    <a:pt x="242624" y="220497"/>
                  </a:lnTo>
                  <a:lnTo>
                    <a:pt x="240110" y="223469"/>
                  </a:lnTo>
                  <a:lnTo>
                    <a:pt x="237443" y="226466"/>
                  </a:lnTo>
                  <a:lnTo>
                    <a:pt x="233506" y="230314"/>
                  </a:lnTo>
                  <a:lnTo>
                    <a:pt x="229594" y="234162"/>
                  </a:lnTo>
                  <a:lnTo>
                    <a:pt x="225352" y="237528"/>
                  </a:lnTo>
                  <a:lnTo>
                    <a:pt x="221593" y="241109"/>
                  </a:lnTo>
                  <a:lnTo>
                    <a:pt x="218024" y="243243"/>
                  </a:lnTo>
                  <a:lnTo>
                    <a:pt x="216894" y="244081"/>
                  </a:lnTo>
                  <a:lnTo>
                    <a:pt x="214163" y="246164"/>
                  </a:lnTo>
                  <a:lnTo>
                    <a:pt x="210925" y="248399"/>
                  </a:lnTo>
                  <a:lnTo>
                    <a:pt x="207178" y="250456"/>
                  </a:lnTo>
                  <a:lnTo>
                    <a:pt x="204270" y="252094"/>
                  </a:lnTo>
                  <a:lnTo>
                    <a:pt x="201108" y="253860"/>
                  </a:lnTo>
                  <a:lnTo>
                    <a:pt x="199177" y="254596"/>
                  </a:lnTo>
                  <a:lnTo>
                    <a:pt x="194072" y="256755"/>
                  </a:lnTo>
                  <a:lnTo>
                    <a:pt x="191773" y="258419"/>
                  </a:lnTo>
                  <a:lnTo>
                    <a:pt x="187747" y="259537"/>
                  </a:lnTo>
                  <a:lnTo>
                    <a:pt x="183747" y="260730"/>
                  </a:lnTo>
                  <a:lnTo>
                    <a:pt x="179810" y="262140"/>
                  </a:lnTo>
                  <a:lnTo>
                    <a:pt x="175670" y="262635"/>
                  </a:lnTo>
                  <a:lnTo>
                    <a:pt x="172990" y="263448"/>
                  </a:lnTo>
                  <a:lnTo>
                    <a:pt x="172838" y="262610"/>
                  </a:lnTo>
                  <a:lnTo>
                    <a:pt x="167529" y="264452"/>
                  </a:lnTo>
                  <a:lnTo>
                    <a:pt x="161954" y="264617"/>
                  </a:lnTo>
                  <a:lnTo>
                    <a:pt x="156455" y="265239"/>
                  </a:lnTo>
                  <a:lnTo>
                    <a:pt x="153724" y="265468"/>
                  </a:lnTo>
                  <a:lnTo>
                    <a:pt x="150943" y="265188"/>
                  </a:lnTo>
                  <a:lnTo>
                    <a:pt x="142662" y="265341"/>
                  </a:lnTo>
                  <a:lnTo>
                    <a:pt x="139907" y="265061"/>
                  </a:lnTo>
                  <a:lnTo>
                    <a:pt x="139970" y="264198"/>
                  </a:lnTo>
                  <a:lnTo>
                    <a:pt x="137252" y="263931"/>
                  </a:lnTo>
                  <a:lnTo>
                    <a:pt x="134522" y="263626"/>
                  </a:lnTo>
                  <a:lnTo>
                    <a:pt x="130445" y="263131"/>
                  </a:lnTo>
                  <a:lnTo>
                    <a:pt x="129315" y="261569"/>
                  </a:lnTo>
                  <a:lnTo>
                    <a:pt x="126737" y="260769"/>
                  </a:lnTo>
                  <a:lnTo>
                    <a:pt x="122660" y="260248"/>
                  </a:lnTo>
                  <a:lnTo>
                    <a:pt x="119383" y="259435"/>
                  </a:lnTo>
                  <a:lnTo>
                    <a:pt x="116119" y="258444"/>
                  </a:lnTo>
                  <a:lnTo>
                    <a:pt x="113541" y="257670"/>
                  </a:lnTo>
                  <a:lnTo>
                    <a:pt x="110811" y="257301"/>
                  </a:lnTo>
                  <a:lnTo>
                    <a:pt x="107115" y="255917"/>
                  </a:lnTo>
                  <a:lnTo>
                    <a:pt x="103585" y="254406"/>
                  </a:lnTo>
                  <a:lnTo>
                    <a:pt x="99063" y="252488"/>
                  </a:lnTo>
                  <a:lnTo>
                    <a:pt x="94872" y="250037"/>
                  </a:lnTo>
                  <a:lnTo>
                    <a:pt x="90656" y="248170"/>
                  </a:lnTo>
                  <a:lnTo>
                    <a:pt x="87049" y="245567"/>
                  </a:lnTo>
                  <a:lnTo>
                    <a:pt x="83455" y="242989"/>
                  </a:lnTo>
                  <a:lnTo>
                    <a:pt x="79772" y="240830"/>
                  </a:lnTo>
                  <a:lnTo>
                    <a:pt x="76737" y="237985"/>
                  </a:lnTo>
                  <a:lnTo>
                    <a:pt x="73587" y="235280"/>
                  </a:lnTo>
                  <a:lnTo>
                    <a:pt x="70463" y="232651"/>
                  </a:lnTo>
                  <a:lnTo>
                    <a:pt x="67707" y="229615"/>
                  </a:lnTo>
                  <a:lnTo>
                    <a:pt x="63846" y="225844"/>
                  </a:lnTo>
                  <a:lnTo>
                    <a:pt x="60532" y="221360"/>
                  </a:lnTo>
                  <a:lnTo>
                    <a:pt x="56950" y="216915"/>
                  </a:lnTo>
                  <a:lnTo>
                    <a:pt x="53813" y="212128"/>
                  </a:lnTo>
                  <a:lnTo>
                    <a:pt x="50473" y="207365"/>
                  </a:lnTo>
                  <a:lnTo>
                    <a:pt x="49140" y="204787"/>
                  </a:lnTo>
                  <a:lnTo>
                    <a:pt x="47755" y="202158"/>
                  </a:lnTo>
                  <a:lnTo>
                    <a:pt x="44720" y="197053"/>
                  </a:lnTo>
                  <a:lnTo>
                    <a:pt x="42688" y="191376"/>
                  </a:lnTo>
                  <a:lnTo>
                    <a:pt x="40300" y="185788"/>
                  </a:lnTo>
                  <a:lnTo>
                    <a:pt x="39399" y="182892"/>
                  </a:lnTo>
                  <a:lnTo>
                    <a:pt x="38497" y="179958"/>
                  </a:lnTo>
                  <a:lnTo>
                    <a:pt x="37583" y="177037"/>
                  </a:lnTo>
                  <a:lnTo>
                    <a:pt x="36503" y="174155"/>
                  </a:lnTo>
                  <a:lnTo>
                    <a:pt x="36224" y="170980"/>
                  </a:lnTo>
                  <a:lnTo>
                    <a:pt x="35500" y="167982"/>
                  </a:lnTo>
                  <a:lnTo>
                    <a:pt x="33659" y="155527"/>
                  </a:lnTo>
                  <a:lnTo>
                    <a:pt x="33018" y="142869"/>
                  </a:lnTo>
                  <a:lnTo>
                    <a:pt x="33874" y="130619"/>
                  </a:lnTo>
                  <a:lnTo>
                    <a:pt x="36114" y="117980"/>
                  </a:lnTo>
                  <a:lnTo>
                    <a:pt x="39625" y="105718"/>
                  </a:lnTo>
                  <a:lnTo>
                    <a:pt x="43844" y="95008"/>
                  </a:lnTo>
                  <a:lnTo>
                    <a:pt x="46409" y="90271"/>
                  </a:lnTo>
                  <a:lnTo>
                    <a:pt x="48187" y="85013"/>
                  </a:lnTo>
                  <a:lnTo>
                    <a:pt x="44872" y="89420"/>
                  </a:lnTo>
                  <a:lnTo>
                    <a:pt x="47222" y="84442"/>
                  </a:lnTo>
                  <a:lnTo>
                    <a:pt x="50664" y="80073"/>
                  </a:lnTo>
                  <a:lnTo>
                    <a:pt x="53572" y="75412"/>
                  </a:lnTo>
                  <a:lnTo>
                    <a:pt x="57026" y="71170"/>
                  </a:lnTo>
                  <a:lnTo>
                    <a:pt x="58296" y="68618"/>
                  </a:lnTo>
                  <a:lnTo>
                    <a:pt x="59401" y="65912"/>
                  </a:lnTo>
                  <a:lnTo>
                    <a:pt x="63389" y="62064"/>
                  </a:lnTo>
                  <a:lnTo>
                    <a:pt x="72572" y="53080"/>
                  </a:lnTo>
                  <a:lnTo>
                    <a:pt x="82754" y="45244"/>
                  </a:lnTo>
                  <a:lnTo>
                    <a:pt x="93773" y="38596"/>
                  </a:lnTo>
                  <a:lnTo>
                    <a:pt x="105467" y="33172"/>
                  </a:lnTo>
                  <a:lnTo>
                    <a:pt x="117674" y="29011"/>
                  </a:lnTo>
                  <a:lnTo>
                    <a:pt x="120069" y="28359"/>
                  </a:lnTo>
                  <a:lnTo>
                    <a:pt x="125581" y="27292"/>
                  </a:lnTo>
                  <a:lnTo>
                    <a:pt x="131004" y="25780"/>
                  </a:lnTo>
                  <a:lnTo>
                    <a:pt x="136033" y="20040"/>
                  </a:lnTo>
                  <a:lnTo>
                    <a:pt x="136630" y="25450"/>
                  </a:lnTo>
                  <a:lnTo>
                    <a:pt x="139411" y="25272"/>
                  </a:lnTo>
                  <a:lnTo>
                    <a:pt x="138967" y="19799"/>
                  </a:lnTo>
                  <a:lnTo>
                    <a:pt x="139883" y="19626"/>
                  </a:lnTo>
                  <a:lnTo>
                    <a:pt x="141862" y="19253"/>
                  </a:lnTo>
                  <a:lnTo>
                    <a:pt x="144809" y="19329"/>
                  </a:lnTo>
                  <a:lnTo>
                    <a:pt x="144974" y="24739"/>
                  </a:lnTo>
                  <a:lnTo>
                    <a:pt x="153369" y="24739"/>
                  </a:lnTo>
                  <a:lnTo>
                    <a:pt x="166054" y="25873"/>
                  </a:lnTo>
                  <a:lnTo>
                    <a:pt x="178568" y="28229"/>
                  </a:lnTo>
                  <a:lnTo>
                    <a:pt x="186287" y="30543"/>
                  </a:lnTo>
                  <a:lnTo>
                    <a:pt x="190326" y="31749"/>
                  </a:lnTo>
                  <a:lnTo>
                    <a:pt x="194174" y="33388"/>
                  </a:lnTo>
                  <a:lnTo>
                    <a:pt x="196726" y="34531"/>
                  </a:lnTo>
                  <a:lnTo>
                    <a:pt x="199381" y="35471"/>
                  </a:lnTo>
                  <a:lnTo>
                    <a:pt x="201883" y="36690"/>
                  </a:lnTo>
                  <a:lnTo>
                    <a:pt x="206797" y="39395"/>
                  </a:lnTo>
                  <a:lnTo>
                    <a:pt x="211839" y="41821"/>
                  </a:lnTo>
                  <a:lnTo>
                    <a:pt x="216373" y="45148"/>
                  </a:lnTo>
                  <a:lnTo>
                    <a:pt x="221187" y="48031"/>
                  </a:lnTo>
                  <a:lnTo>
                    <a:pt x="225314" y="51841"/>
                  </a:lnTo>
                  <a:lnTo>
                    <a:pt x="229721" y="55321"/>
                  </a:lnTo>
                  <a:lnTo>
                    <a:pt x="235703" y="61175"/>
                  </a:lnTo>
                  <a:lnTo>
                    <a:pt x="239602" y="65163"/>
                  </a:lnTo>
                  <a:lnTo>
                    <a:pt x="241354" y="67348"/>
                  </a:lnTo>
                  <a:lnTo>
                    <a:pt x="249245" y="77486"/>
                  </a:lnTo>
                  <a:lnTo>
                    <a:pt x="255933" y="88423"/>
                  </a:lnTo>
                  <a:lnTo>
                    <a:pt x="261430" y="100018"/>
                  </a:lnTo>
                  <a:lnTo>
                    <a:pt x="265747" y="112130"/>
                  </a:lnTo>
                  <a:lnTo>
                    <a:pt x="268849" y="124431"/>
                  </a:lnTo>
                  <a:lnTo>
                    <a:pt x="266875" y="114391"/>
                  </a:lnTo>
                  <a:lnTo>
                    <a:pt x="263470" y="102445"/>
                  </a:lnTo>
                  <a:lnTo>
                    <a:pt x="261534" y="97561"/>
                  </a:lnTo>
                  <a:lnTo>
                    <a:pt x="256375" y="86445"/>
                  </a:lnTo>
                  <a:lnTo>
                    <a:pt x="249489" y="75595"/>
                  </a:lnTo>
                  <a:lnTo>
                    <a:pt x="245977" y="70840"/>
                  </a:lnTo>
                  <a:lnTo>
                    <a:pt x="246993" y="70053"/>
                  </a:lnTo>
                  <a:lnTo>
                    <a:pt x="243297" y="65658"/>
                  </a:lnTo>
                  <a:lnTo>
                    <a:pt x="234593" y="56271"/>
                  </a:lnTo>
                  <a:lnTo>
                    <a:pt x="224742" y="47770"/>
                  </a:lnTo>
                  <a:lnTo>
                    <a:pt x="214148" y="40386"/>
                  </a:lnTo>
                  <a:lnTo>
                    <a:pt x="203216" y="34347"/>
                  </a:lnTo>
                  <a:lnTo>
                    <a:pt x="188406" y="28209"/>
                  </a:lnTo>
                  <a:lnTo>
                    <a:pt x="175844" y="24528"/>
                  </a:lnTo>
                  <a:lnTo>
                    <a:pt x="165765" y="22144"/>
                  </a:lnTo>
                  <a:lnTo>
                    <a:pt x="164976" y="21958"/>
                  </a:lnTo>
                  <a:lnTo>
                    <a:pt x="162144" y="21488"/>
                  </a:lnTo>
                  <a:lnTo>
                    <a:pt x="159299" y="20662"/>
                  </a:lnTo>
                  <a:lnTo>
                    <a:pt x="154981" y="19977"/>
                  </a:lnTo>
                  <a:lnTo>
                    <a:pt x="152810" y="19824"/>
                  </a:lnTo>
                  <a:lnTo>
                    <a:pt x="150257" y="19646"/>
                  </a:lnTo>
                  <a:lnTo>
                    <a:pt x="147158" y="19519"/>
                  </a:lnTo>
                  <a:lnTo>
                    <a:pt x="145137" y="19329"/>
                  </a:lnTo>
                  <a:lnTo>
                    <a:pt x="144059" y="19227"/>
                  </a:lnTo>
                  <a:lnTo>
                    <a:pt x="153610" y="18008"/>
                  </a:lnTo>
                  <a:lnTo>
                    <a:pt x="141490" y="17994"/>
                  </a:lnTo>
                  <a:lnTo>
                    <a:pt x="128783" y="19301"/>
                  </a:lnTo>
                  <a:lnTo>
                    <a:pt x="115888" y="21772"/>
                  </a:lnTo>
                  <a:lnTo>
                    <a:pt x="102846" y="25789"/>
                  </a:lnTo>
                  <a:lnTo>
                    <a:pt x="91054" y="30894"/>
                  </a:lnTo>
                  <a:lnTo>
                    <a:pt x="80274" y="36681"/>
                  </a:lnTo>
                  <a:lnTo>
                    <a:pt x="76762" y="37503"/>
                  </a:lnTo>
                  <a:lnTo>
                    <a:pt x="73028" y="40093"/>
                  </a:lnTo>
                  <a:lnTo>
                    <a:pt x="69942" y="42214"/>
                  </a:lnTo>
                  <a:lnTo>
                    <a:pt x="69396" y="42735"/>
                  </a:lnTo>
                  <a:lnTo>
                    <a:pt x="66691" y="44183"/>
                  </a:lnTo>
                  <a:lnTo>
                    <a:pt x="71492" y="39065"/>
                  </a:lnTo>
                  <a:lnTo>
                    <a:pt x="73447" y="37503"/>
                  </a:lnTo>
                  <a:lnTo>
                    <a:pt x="76127" y="35496"/>
                  </a:lnTo>
                  <a:lnTo>
                    <a:pt x="78832" y="16179"/>
                  </a:lnTo>
                  <a:lnTo>
                    <a:pt x="79346" y="15899"/>
                  </a:lnTo>
                  <a:lnTo>
                    <a:pt x="80759" y="15126"/>
                  </a:lnTo>
                  <a:lnTo>
                    <a:pt x="82528" y="31089"/>
                  </a:lnTo>
                  <a:lnTo>
                    <a:pt x="86440" y="28930"/>
                  </a:lnTo>
                  <a:lnTo>
                    <a:pt x="90592" y="26517"/>
                  </a:lnTo>
                  <a:lnTo>
                    <a:pt x="94936" y="24536"/>
                  </a:lnTo>
                  <a:lnTo>
                    <a:pt x="99609" y="22326"/>
                  </a:lnTo>
                  <a:lnTo>
                    <a:pt x="104499" y="20446"/>
                  </a:lnTo>
                  <a:lnTo>
                    <a:pt x="109515" y="18859"/>
                  </a:lnTo>
                  <a:lnTo>
                    <a:pt x="112055" y="18033"/>
                  </a:lnTo>
                  <a:lnTo>
                    <a:pt x="115815" y="16814"/>
                  </a:lnTo>
                  <a:lnTo>
                    <a:pt x="119688" y="15976"/>
                  </a:lnTo>
                  <a:lnTo>
                    <a:pt x="124819" y="14935"/>
                  </a:lnTo>
                  <a:lnTo>
                    <a:pt x="129797" y="13715"/>
                  </a:lnTo>
                  <a:lnTo>
                    <a:pt x="134611" y="13398"/>
                  </a:lnTo>
                  <a:lnTo>
                    <a:pt x="139348" y="12852"/>
                  </a:lnTo>
                  <a:lnTo>
                    <a:pt x="143755" y="12306"/>
                  </a:lnTo>
                  <a:lnTo>
                    <a:pt x="147590" y="12433"/>
                  </a:lnTo>
                  <a:lnTo>
                    <a:pt x="144453" y="10744"/>
                  </a:lnTo>
                  <a:lnTo>
                    <a:pt x="141354" y="10871"/>
                  </a:lnTo>
                  <a:lnTo>
                    <a:pt x="138230" y="11163"/>
                  </a:lnTo>
                  <a:lnTo>
                    <a:pt x="135144" y="11468"/>
                  </a:lnTo>
                  <a:lnTo>
                    <a:pt x="135042" y="10642"/>
                  </a:lnTo>
                  <a:lnTo>
                    <a:pt x="148178" y="9869"/>
                  </a:lnTo>
                  <a:lnTo>
                    <a:pt x="160922" y="10326"/>
                  </a:lnTo>
                  <a:lnTo>
                    <a:pt x="173295" y="11950"/>
                  </a:lnTo>
                  <a:lnTo>
                    <a:pt x="185318" y="14676"/>
                  </a:lnTo>
                  <a:lnTo>
                    <a:pt x="187874" y="15405"/>
                  </a:lnTo>
                  <a:lnTo>
                    <a:pt x="199607" y="19467"/>
                  </a:lnTo>
                  <a:lnTo>
                    <a:pt x="208766" y="22402"/>
                  </a:lnTo>
                  <a:lnTo>
                    <a:pt x="211038" y="24642"/>
                  </a:lnTo>
                  <a:lnTo>
                    <a:pt x="222156" y="31001"/>
                  </a:lnTo>
                  <a:lnTo>
                    <a:pt x="232948" y="38617"/>
                  </a:lnTo>
                  <a:lnTo>
                    <a:pt x="230381" y="36487"/>
                  </a:lnTo>
                  <a:lnTo>
                    <a:pt x="226648" y="33959"/>
                  </a:lnTo>
                  <a:lnTo>
                    <a:pt x="222723" y="31305"/>
                  </a:lnTo>
                  <a:lnTo>
                    <a:pt x="218951" y="28854"/>
                  </a:lnTo>
                  <a:lnTo>
                    <a:pt x="215281" y="26911"/>
                  </a:lnTo>
                  <a:lnTo>
                    <a:pt x="214410" y="25510"/>
                  </a:lnTo>
                  <a:lnTo>
                    <a:pt x="219441" y="28281"/>
                  </a:lnTo>
                  <a:lnTo>
                    <a:pt x="230059" y="35426"/>
                  </a:lnTo>
                  <a:lnTo>
                    <a:pt x="240275" y="43667"/>
                  </a:lnTo>
                  <a:lnTo>
                    <a:pt x="242472" y="45643"/>
                  </a:lnTo>
                  <a:lnTo>
                    <a:pt x="251781" y="54972"/>
                  </a:lnTo>
                  <a:lnTo>
                    <a:pt x="259903" y="64981"/>
                  </a:lnTo>
                  <a:lnTo>
                    <a:pt x="266924" y="75133"/>
                  </a:lnTo>
                  <a:lnTo>
                    <a:pt x="268367" y="77393"/>
                  </a:lnTo>
                  <a:lnTo>
                    <a:pt x="270107" y="80073"/>
                  </a:lnTo>
                  <a:lnTo>
                    <a:pt x="270488" y="79870"/>
                  </a:lnTo>
                  <a:lnTo>
                    <a:pt x="269332" y="76873"/>
                  </a:lnTo>
                  <a:lnTo>
                    <a:pt x="268316" y="73774"/>
                  </a:lnTo>
                  <a:lnTo>
                    <a:pt x="265078" y="68186"/>
                  </a:lnTo>
                  <a:lnTo>
                    <a:pt x="259553" y="60248"/>
                  </a:lnTo>
                  <a:lnTo>
                    <a:pt x="250835" y="50116"/>
                  </a:lnTo>
                  <a:lnTo>
                    <a:pt x="242160" y="41578"/>
                  </a:lnTo>
                  <a:lnTo>
                    <a:pt x="232711" y="33935"/>
                  </a:lnTo>
                  <a:lnTo>
                    <a:pt x="221669" y="26485"/>
                  </a:lnTo>
                  <a:lnTo>
                    <a:pt x="221656" y="25450"/>
                  </a:lnTo>
                  <a:lnTo>
                    <a:pt x="224349" y="27292"/>
                  </a:lnTo>
                  <a:lnTo>
                    <a:pt x="227384" y="29298"/>
                  </a:lnTo>
                  <a:lnTo>
                    <a:pt x="230585" y="31457"/>
                  </a:lnTo>
                  <a:lnTo>
                    <a:pt x="233798" y="33591"/>
                  </a:lnTo>
                  <a:lnTo>
                    <a:pt x="236744" y="36385"/>
                  </a:lnTo>
                  <a:lnTo>
                    <a:pt x="239906" y="38874"/>
                  </a:lnTo>
                  <a:lnTo>
                    <a:pt x="243170" y="41351"/>
                  </a:lnTo>
                  <a:lnTo>
                    <a:pt x="245875" y="44373"/>
                  </a:lnTo>
                  <a:lnTo>
                    <a:pt x="248669" y="47002"/>
                  </a:lnTo>
                  <a:lnTo>
                    <a:pt x="251374" y="49631"/>
                  </a:lnTo>
                  <a:lnTo>
                    <a:pt x="253864" y="52273"/>
                  </a:lnTo>
                  <a:lnTo>
                    <a:pt x="258321" y="57099"/>
                  </a:lnTo>
                  <a:lnTo>
                    <a:pt x="256493" y="54419"/>
                  </a:lnTo>
                  <a:lnTo>
                    <a:pt x="254638" y="51727"/>
                  </a:lnTo>
                  <a:lnTo>
                    <a:pt x="252848" y="48920"/>
                  </a:lnTo>
                  <a:lnTo>
                    <a:pt x="250511" y="46583"/>
                  </a:lnTo>
                  <a:lnTo>
                    <a:pt x="253089" y="48666"/>
                  </a:lnTo>
                  <a:lnTo>
                    <a:pt x="255324" y="51053"/>
                  </a:lnTo>
                  <a:lnTo>
                    <a:pt x="257343" y="53682"/>
                  </a:lnTo>
                  <a:lnTo>
                    <a:pt x="259553" y="56133"/>
                  </a:lnTo>
                  <a:lnTo>
                    <a:pt x="262478" y="59458"/>
                  </a:lnTo>
                  <a:lnTo>
                    <a:pt x="258398" y="54186"/>
                  </a:lnTo>
                  <a:lnTo>
                    <a:pt x="249508" y="44704"/>
                  </a:lnTo>
                  <a:lnTo>
                    <a:pt x="243856" y="39319"/>
                  </a:lnTo>
                  <a:lnTo>
                    <a:pt x="233451" y="31096"/>
                  </a:lnTo>
                  <a:lnTo>
                    <a:pt x="222982" y="23939"/>
                  </a:lnTo>
                  <a:lnTo>
                    <a:pt x="216996" y="20497"/>
                  </a:lnTo>
                  <a:lnTo>
                    <a:pt x="214163" y="18808"/>
                  </a:lnTo>
                  <a:lnTo>
                    <a:pt x="211420" y="16865"/>
                  </a:lnTo>
                  <a:lnTo>
                    <a:pt x="207077" y="14541"/>
                  </a:lnTo>
                  <a:lnTo>
                    <a:pt x="205845" y="13195"/>
                  </a:lnTo>
                  <a:lnTo>
                    <a:pt x="192962" y="8441"/>
                  </a:lnTo>
                  <a:lnTo>
                    <a:pt x="180510" y="4910"/>
                  </a:lnTo>
                  <a:lnTo>
                    <a:pt x="168584" y="2522"/>
                  </a:lnTo>
                  <a:lnTo>
                    <a:pt x="162462" y="1689"/>
                  </a:lnTo>
                  <a:lnTo>
                    <a:pt x="155845" y="495"/>
                  </a:lnTo>
                  <a:lnTo>
                    <a:pt x="149546" y="673"/>
                  </a:lnTo>
                  <a:lnTo>
                    <a:pt x="143653" y="126"/>
                  </a:lnTo>
                  <a:lnTo>
                    <a:pt x="137760" y="0"/>
                  </a:lnTo>
                  <a:lnTo>
                    <a:pt x="132248" y="279"/>
                  </a:lnTo>
                  <a:lnTo>
                    <a:pt x="127105" y="203"/>
                  </a:lnTo>
                  <a:lnTo>
                    <a:pt x="117700" y="1667"/>
                  </a:lnTo>
                  <a:lnTo>
                    <a:pt x="102383" y="5789"/>
                  </a:lnTo>
                  <a:lnTo>
                    <a:pt x="99355" y="6769"/>
                  </a:lnTo>
                  <a:lnTo>
                    <a:pt x="96460" y="7835"/>
                  </a:lnTo>
                  <a:lnTo>
                    <a:pt x="93590" y="9055"/>
                  </a:lnTo>
                  <a:lnTo>
                    <a:pt x="90732" y="10299"/>
                  </a:lnTo>
                  <a:lnTo>
                    <a:pt x="87824" y="11556"/>
                  </a:lnTo>
                  <a:lnTo>
                    <a:pt x="86507" y="12123"/>
                  </a:lnTo>
                  <a:lnTo>
                    <a:pt x="80987" y="14999"/>
                  </a:lnTo>
                  <a:lnTo>
                    <a:pt x="82060" y="14404"/>
                  </a:lnTo>
                  <a:lnTo>
                    <a:pt x="81829" y="14541"/>
                  </a:lnTo>
                  <a:lnTo>
                    <a:pt x="81024" y="14981"/>
                  </a:lnTo>
                  <a:lnTo>
                    <a:pt x="76608" y="17157"/>
                  </a:lnTo>
                  <a:lnTo>
                    <a:pt x="75144" y="18024"/>
                  </a:lnTo>
                  <a:lnTo>
                    <a:pt x="75886" y="17906"/>
                  </a:lnTo>
                  <a:lnTo>
                    <a:pt x="73840" y="18798"/>
                  </a:lnTo>
                  <a:lnTo>
                    <a:pt x="73151" y="19206"/>
                  </a:lnTo>
                  <a:lnTo>
                    <a:pt x="69980" y="21310"/>
                  </a:lnTo>
                  <a:lnTo>
                    <a:pt x="71536" y="20163"/>
                  </a:lnTo>
                  <a:lnTo>
                    <a:pt x="65646" y="23654"/>
                  </a:lnTo>
                  <a:lnTo>
                    <a:pt x="55303" y="31169"/>
                  </a:lnTo>
                  <a:lnTo>
                    <a:pt x="41800" y="43600"/>
                  </a:lnTo>
                  <a:lnTo>
                    <a:pt x="33302" y="53088"/>
                  </a:lnTo>
                  <a:lnTo>
                    <a:pt x="25619" y="63293"/>
                  </a:lnTo>
                  <a:lnTo>
                    <a:pt x="16067" y="79622"/>
                  </a:lnTo>
                  <a:lnTo>
                    <a:pt x="10809" y="91213"/>
                  </a:lnTo>
                  <a:lnTo>
                    <a:pt x="6484" y="103204"/>
                  </a:lnTo>
                  <a:lnTo>
                    <a:pt x="2087" y="121882"/>
                  </a:lnTo>
                  <a:lnTo>
                    <a:pt x="549" y="134495"/>
                  </a:lnTo>
                  <a:lnTo>
                    <a:pt x="0" y="147189"/>
                  </a:lnTo>
                  <a:lnTo>
                    <a:pt x="92" y="153847"/>
                  </a:lnTo>
                  <a:lnTo>
                    <a:pt x="1356" y="166553"/>
                  </a:lnTo>
                  <a:lnTo>
                    <a:pt x="3585" y="179094"/>
                  </a:lnTo>
                  <a:lnTo>
                    <a:pt x="6761" y="191405"/>
                  </a:lnTo>
                  <a:lnTo>
                    <a:pt x="13539" y="209148"/>
                  </a:lnTo>
                  <a:lnTo>
                    <a:pt x="19282" y="220517"/>
                  </a:lnTo>
                  <a:lnTo>
                    <a:pt x="25871" y="231369"/>
                  </a:lnTo>
                  <a:lnTo>
                    <a:pt x="37307" y="246114"/>
                  </a:lnTo>
                  <a:lnTo>
                    <a:pt x="46071" y="255361"/>
                  </a:lnTo>
                  <a:lnTo>
                    <a:pt x="55461" y="26388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" name="object 50"/>
            <p:cNvSpPr/>
            <p:nvPr/>
          </p:nvSpPr>
          <p:spPr>
            <a:xfrm>
              <a:off x="10142720" y="6933979"/>
              <a:ext cx="11431" cy="5174"/>
            </a:xfrm>
            <a:custGeom>
              <a:avLst/>
              <a:gdLst/>
              <a:ahLst/>
              <a:cxnLst/>
              <a:rect l="l" t="t" r="r" b="b"/>
              <a:pathLst>
                <a:path w="11431" h="5174">
                  <a:moveTo>
                    <a:pt x="9159" y="2934"/>
                  </a:moveTo>
                  <a:lnTo>
                    <a:pt x="0" y="0"/>
                  </a:lnTo>
                  <a:lnTo>
                    <a:pt x="11431" y="5174"/>
                  </a:lnTo>
                  <a:lnTo>
                    <a:pt x="9159" y="293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" name="object 51"/>
            <p:cNvSpPr/>
            <p:nvPr/>
          </p:nvSpPr>
          <p:spPr>
            <a:xfrm>
              <a:off x="10074117" y="6934551"/>
              <a:ext cx="5626" cy="5740"/>
            </a:xfrm>
            <a:custGeom>
              <a:avLst/>
              <a:gdLst/>
              <a:ahLst/>
              <a:cxnLst/>
              <a:rect l="l" t="t" r="r" b="b"/>
              <a:pathLst>
                <a:path w="5626" h="5740">
                  <a:moveTo>
                    <a:pt x="5626" y="5410"/>
                  </a:moveTo>
                  <a:lnTo>
                    <a:pt x="5029" y="0"/>
                  </a:lnTo>
                  <a:lnTo>
                    <a:pt x="0" y="5740"/>
                  </a:lnTo>
                  <a:lnTo>
                    <a:pt x="5626" y="541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" name="object 52"/>
            <p:cNvSpPr/>
            <p:nvPr/>
          </p:nvSpPr>
          <p:spPr>
            <a:xfrm>
              <a:off x="10205591" y="6973970"/>
              <a:ext cx="2007" cy="2594"/>
            </a:xfrm>
            <a:custGeom>
              <a:avLst/>
              <a:gdLst/>
              <a:ahLst/>
              <a:cxnLst/>
              <a:rect l="l" t="t" r="r" b="b"/>
              <a:pathLst>
                <a:path w="2007" h="2594">
                  <a:moveTo>
                    <a:pt x="2007" y="2594"/>
                  </a:moveTo>
                  <a:lnTo>
                    <a:pt x="326" y="370"/>
                  </a:lnTo>
                  <a:lnTo>
                    <a:pt x="0" y="0"/>
                  </a:lnTo>
                  <a:lnTo>
                    <a:pt x="2007" y="259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" name="object 53"/>
            <p:cNvSpPr/>
            <p:nvPr/>
          </p:nvSpPr>
          <p:spPr>
            <a:xfrm>
              <a:off x="10207599" y="6976564"/>
              <a:ext cx="1315" cy="1700"/>
            </a:xfrm>
            <a:custGeom>
              <a:avLst/>
              <a:gdLst/>
              <a:ahLst/>
              <a:cxnLst/>
              <a:rect l="l" t="t" r="r" b="b"/>
              <a:pathLst>
                <a:path w="1315" h="1700">
                  <a:moveTo>
                    <a:pt x="1315" y="1700"/>
                  </a:moveTo>
                  <a:lnTo>
                    <a:pt x="0" y="0"/>
                  </a:lnTo>
                  <a:lnTo>
                    <a:pt x="287" y="379"/>
                  </a:lnTo>
                  <a:lnTo>
                    <a:pt x="1315" y="170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" name="object 54"/>
            <p:cNvSpPr/>
            <p:nvPr/>
          </p:nvSpPr>
          <p:spPr>
            <a:xfrm>
              <a:off x="10211962" y="7038943"/>
              <a:ext cx="584" cy="2974"/>
            </a:xfrm>
            <a:custGeom>
              <a:avLst/>
              <a:gdLst/>
              <a:ahLst/>
              <a:cxnLst/>
              <a:rect l="l" t="t" r="r" b="b"/>
              <a:pathLst>
                <a:path w="584" h="2974">
                  <a:moveTo>
                    <a:pt x="584" y="2974"/>
                  </a:moveTo>
                  <a:lnTo>
                    <a:pt x="47" y="186"/>
                  </a:lnTo>
                  <a:lnTo>
                    <a:pt x="0" y="0"/>
                  </a:lnTo>
                  <a:lnTo>
                    <a:pt x="584" y="297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" name="object 55"/>
            <p:cNvSpPr/>
            <p:nvPr/>
          </p:nvSpPr>
          <p:spPr>
            <a:xfrm>
              <a:off x="10014649" y="6933402"/>
              <a:ext cx="2089" cy="1272"/>
            </a:xfrm>
            <a:custGeom>
              <a:avLst/>
              <a:gdLst/>
              <a:ahLst/>
              <a:cxnLst/>
              <a:rect l="l" t="t" r="r" b="b"/>
              <a:pathLst>
                <a:path w="2089" h="1272">
                  <a:moveTo>
                    <a:pt x="1200" y="387"/>
                  </a:moveTo>
                  <a:lnTo>
                    <a:pt x="0" y="1272"/>
                  </a:lnTo>
                  <a:lnTo>
                    <a:pt x="1614" y="315"/>
                  </a:lnTo>
                  <a:lnTo>
                    <a:pt x="2089" y="0"/>
                  </a:lnTo>
                  <a:lnTo>
                    <a:pt x="1200" y="38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" name="object 56"/>
            <p:cNvSpPr/>
            <p:nvPr/>
          </p:nvSpPr>
          <p:spPr>
            <a:xfrm>
              <a:off x="10016739" y="6932418"/>
              <a:ext cx="2260" cy="984"/>
            </a:xfrm>
            <a:custGeom>
              <a:avLst/>
              <a:gdLst/>
              <a:ahLst/>
              <a:cxnLst/>
              <a:rect l="l" t="t" r="r" b="b"/>
              <a:pathLst>
                <a:path w="2260" h="984">
                  <a:moveTo>
                    <a:pt x="214" y="891"/>
                  </a:moveTo>
                  <a:lnTo>
                    <a:pt x="2260" y="0"/>
                  </a:lnTo>
                  <a:lnTo>
                    <a:pt x="1518" y="117"/>
                  </a:lnTo>
                  <a:lnTo>
                    <a:pt x="622" y="571"/>
                  </a:lnTo>
                  <a:lnTo>
                    <a:pt x="0" y="984"/>
                  </a:lnTo>
                  <a:lnTo>
                    <a:pt x="214" y="89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" name="object 57"/>
            <p:cNvSpPr/>
            <p:nvPr/>
          </p:nvSpPr>
          <p:spPr>
            <a:xfrm>
              <a:off x="10025173" y="6926634"/>
              <a:ext cx="4447" cy="2280"/>
            </a:xfrm>
            <a:custGeom>
              <a:avLst/>
              <a:gdLst/>
              <a:ahLst/>
              <a:cxnLst/>
              <a:rect l="l" t="t" r="r" b="b"/>
              <a:pathLst>
                <a:path w="4447" h="2280">
                  <a:moveTo>
                    <a:pt x="2690" y="677"/>
                  </a:moveTo>
                  <a:lnTo>
                    <a:pt x="0" y="2280"/>
                  </a:lnTo>
                  <a:lnTo>
                    <a:pt x="2932" y="652"/>
                  </a:lnTo>
                  <a:lnTo>
                    <a:pt x="4447" y="0"/>
                  </a:lnTo>
                  <a:lnTo>
                    <a:pt x="2690" y="67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" name="object 58"/>
            <p:cNvSpPr/>
            <p:nvPr/>
          </p:nvSpPr>
          <p:spPr>
            <a:xfrm>
              <a:off x="10019240" y="6929637"/>
              <a:ext cx="6400" cy="20370"/>
            </a:xfrm>
            <a:custGeom>
              <a:avLst/>
              <a:gdLst/>
              <a:ahLst/>
              <a:cxnLst/>
              <a:rect l="l" t="t" r="r" b="b"/>
              <a:pathLst>
                <a:path w="6400" h="20370">
                  <a:moveTo>
                    <a:pt x="4632" y="0"/>
                  </a:moveTo>
                  <a:lnTo>
                    <a:pt x="3467" y="646"/>
                  </a:lnTo>
                  <a:lnTo>
                    <a:pt x="3218" y="772"/>
                  </a:lnTo>
                  <a:lnTo>
                    <a:pt x="2705" y="1053"/>
                  </a:lnTo>
                  <a:lnTo>
                    <a:pt x="0" y="20370"/>
                  </a:lnTo>
                  <a:lnTo>
                    <a:pt x="3124" y="18071"/>
                  </a:lnTo>
                  <a:lnTo>
                    <a:pt x="6400" y="15963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" name="object 59"/>
            <p:cNvSpPr/>
            <p:nvPr/>
          </p:nvSpPr>
          <p:spPr>
            <a:xfrm>
              <a:off x="10087173" y="6932519"/>
              <a:ext cx="9550" cy="1320"/>
            </a:xfrm>
            <a:custGeom>
              <a:avLst/>
              <a:gdLst/>
              <a:ahLst/>
              <a:cxnLst/>
              <a:rect l="l" t="t" r="r" b="b"/>
              <a:pathLst>
                <a:path w="9550" h="1320">
                  <a:moveTo>
                    <a:pt x="9550" y="0"/>
                  </a:moveTo>
                  <a:lnTo>
                    <a:pt x="0" y="1219"/>
                  </a:lnTo>
                  <a:lnTo>
                    <a:pt x="9474" y="1320"/>
                  </a:lnTo>
                  <a:lnTo>
                    <a:pt x="9550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" name="object 60"/>
            <p:cNvSpPr/>
            <p:nvPr/>
          </p:nvSpPr>
          <p:spPr>
            <a:xfrm>
              <a:off x="9344604" y="5929278"/>
              <a:ext cx="1897776" cy="2053105"/>
            </a:xfrm>
            <a:custGeom>
              <a:avLst/>
              <a:gdLst/>
              <a:ahLst/>
              <a:cxnLst/>
              <a:rect l="l" t="t" r="r" b="b"/>
              <a:pathLst>
                <a:path w="1897776" h="2053105">
                  <a:moveTo>
                    <a:pt x="672247" y="127079"/>
                  </a:moveTo>
                  <a:lnTo>
                    <a:pt x="683277" y="122508"/>
                  </a:lnTo>
                  <a:lnTo>
                    <a:pt x="694759" y="117913"/>
                  </a:lnTo>
                  <a:lnTo>
                    <a:pt x="706644" y="113264"/>
                  </a:lnTo>
                  <a:lnTo>
                    <a:pt x="700164" y="8063"/>
                  </a:lnTo>
                  <a:lnTo>
                    <a:pt x="688219" y="12401"/>
                  </a:lnTo>
                  <a:lnTo>
                    <a:pt x="676297" y="16708"/>
                  </a:lnTo>
                  <a:lnTo>
                    <a:pt x="670527" y="18984"/>
                  </a:lnTo>
                  <a:lnTo>
                    <a:pt x="661717" y="131655"/>
                  </a:lnTo>
                  <a:lnTo>
                    <a:pt x="672247" y="127079"/>
                  </a:lnTo>
                  <a:close/>
                </a:path>
                <a:path w="1897776" h="2053105">
                  <a:moveTo>
                    <a:pt x="612481" y="158265"/>
                  </a:moveTo>
                  <a:lnTo>
                    <a:pt x="622605" y="152616"/>
                  </a:lnTo>
                  <a:lnTo>
                    <a:pt x="633691" y="146558"/>
                  </a:lnTo>
                  <a:lnTo>
                    <a:pt x="645697" y="140112"/>
                  </a:lnTo>
                  <a:lnTo>
                    <a:pt x="646635" y="27613"/>
                  </a:lnTo>
                  <a:lnTo>
                    <a:pt x="635720" y="31839"/>
                  </a:lnTo>
                  <a:lnTo>
                    <a:pt x="624686" y="36401"/>
                  </a:lnTo>
                  <a:lnTo>
                    <a:pt x="614099" y="41068"/>
                  </a:lnTo>
                  <a:lnTo>
                    <a:pt x="603361" y="163482"/>
                  </a:lnTo>
                  <a:lnTo>
                    <a:pt x="612481" y="158265"/>
                  </a:lnTo>
                  <a:close/>
                </a:path>
                <a:path w="1897776" h="2053105">
                  <a:moveTo>
                    <a:pt x="676297" y="16708"/>
                  </a:moveTo>
                  <a:lnTo>
                    <a:pt x="688219" y="12401"/>
                  </a:lnTo>
                  <a:lnTo>
                    <a:pt x="700164" y="8063"/>
                  </a:lnTo>
                  <a:lnTo>
                    <a:pt x="695853" y="9564"/>
                  </a:lnTo>
                  <a:lnTo>
                    <a:pt x="683333" y="14049"/>
                  </a:lnTo>
                  <a:lnTo>
                    <a:pt x="671009" y="18489"/>
                  </a:lnTo>
                  <a:lnTo>
                    <a:pt x="670527" y="18984"/>
                  </a:lnTo>
                  <a:lnTo>
                    <a:pt x="676297" y="16708"/>
                  </a:lnTo>
                  <a:close/>
                </a:path>
                <a:path w="1897776" h="2053105">
                  <a:moveTo>
                    <a:pt x="1070039" y="102545"/>
                  </a:moveTo>
                  <a:lnTo>
                    <a:pt x="1075264" y="102717"/>
                  </a:lnTo>
                  <a:lnTo>
                    <a:pt x="1082744" y="102963"/>
                  </a:lnTo>
                  <a:lnTo>
                    <a:pt x="1095422" y="103519"/>
                  </a:lnTo>
                  <a:lnTo>
                    <a:pt x="1108032" y="104565"/>
                  </a:lnTo>
                  <a:lnTo>
                    <a:pt x="1116835" y="105785"/>
                  </a:lnTo>
                  <a:lnTo>
                    <a:pt x="1176017" y="114942"/>
                  </a:lnTo>
                  <a:lnTo>
                    <a:pt x="1176525" y="111958"/>
                  </a:lnTo>
                  <a:lnTo>
                    <a:pt x="1177502" y="106230"/>
                  </a:lnTo>
                  <a:lnTo>
                    <a:pt x="1165610" y="103765"/>
                  </a:lnTo>
                  <a:lnTo>
                    <a:pt x="1153536" y="101502"/>
                  </a:lnTo>
                  <a:lnTo>
                    <a:pt x="1141290" y="99437"/>
                  </a:lnTo>
                  <a:lnTo>
                    <a:pt x="1128883" y="97570"/>
                  </a:lnTo>
                  <a:lnTo>
                    <a:pt x="1116323" y="95897"/>
                  </a:lnTo>
                  <a:lnTo>
                    <a:pt x="1103623" y="94417"/>
                  </a:lnTo>
                  <a:lnTo>
                    <a:pt x="1090791" y="93128"/>
                  </a:lnTo>
                  <a:lnTo>
                    <a:pt x="1077838" y="92027"/>
                  </a:lnTo>
                  <a:lnTo>
                    <a:pt x="1071406" y="102501"/>
                  </a:lnTo>
                  <a:lnTo>
                    <a:pt x="1057348" y="101912"/>
                  </a:lnTo>
                  <a:lnTo>
                    <a:pt x="1055366" y="138911"/>
                  </a:lnTo>
                  <a:lnTo>
                    <a:pt x="1055709" y="138945"/>
                  </a:lnTo>
                  <a:lnTo>
                    <a:pt x="1068358" y="139579"/>
                  </a:lnTo>
                  <a:lnTo>
                    <a:pt x="1070039" y="102545"/>
                  </a:lnTo>
                  <a:close/>
                </a:path>
                <a:path w="1897776" h="2053105">
                  <a:moveTo>
                    <a:pt x="705664" y="6142"/>
                  </a:moveTo>
                  <a:lnTo>
                    <a:pt x="712172" y="3870"/>
                  </a:lnTo>
                  <a:lnTo>
                    <a:pt x="724286" y="0"/>
                  </a:lnTo>
                  <a:lnTo>
                    <a:pt x="721280" y="337"/>
                  </a:lnTo>
                  <a:lnTo>
                    <a:pt x="708519" y="5004"/>
                  </a:lnTo>
                  <a:lnTo>
                    <a:pt x="703439" y="6833"/>
                  </a:lnTo>
                  <a:lnTo>
                    <a:pt x="705664" y="6142"/>
                  </a:lnTo>
                  <a:close/>
                </a:path>
                <a:path w="1897776" h="2053105">
                  <a:moveTo>
                    <a:pt x="661717" y="131655"/>
                  </a:moveTo>
                  <a:lnTo>
                    <a:pt x="670527" y="18984"/>
                  </a:lnTo>
                  <a:lnTo>
                    <a:pt x="683333" y="14049"/>
                  </a:lnTo>
                  <a:lnTo>
                    <a:pt x="695853" y="9564"/>
                  </a:lnTo>
                  <a:lnTo>
                    <a:pt x="700164" y="8063"/>
                  </a:lnTo>
                  <a:lnTo>
                    <a:pt x="706644" y="113264"/>
                  </a:lnTo>
                  <a:lnTo>
                    <a:pt x="718883" y="108533"/>
                  </a:lnTo>
                  <a:lnTo>
                    <a:pt x="731429" y="103691"/>
                  </a:lnTo>
                  <a:lnTo>
                    <a:pt x="744233" y="98708"/>
                  </a:lnTo>
                  <a:lnTo>
                    <a:pt x="744775" y="98496"/>
                  </a:lnTo>
                  <a:lnTo>
                    <a:pt x="756450" y="95168"/>
                  </a:lnTo>
                  <a:lnTo>
                    <a:pt x="768318" y="91777"/>
                  </a:lnTo>
                  <a:lnTo>
                    <a:pt x="780369" y="88365"/>
                  </a:lnTo>
                  <a:lnTo>
                    <a:pt x="792589" y="84975"/>
                  </a:lnTo>
                  <a:lnTo>
                    <a:pt x="804967" y="81649"/>
                  </a:lnTo>
                  <a:lnTo>
                    <a:pt x="817491" y="78430"/>
                  </a:lnTo>
                  <a:lnTo>
                    <a:pt x="830149" y="75361"/>
                  </a:lnTo>
                  <a:lnTo>
                    <a:pt x="842929" y="72484"/>
                  </a:lnTo>
                  <a:lnTo>
                    <a:pt x="857163" y="70126"/>
                  </a:lnTo>
                  <a:lnTo>
                    <a:pt x="869716" y="68107"/>
                  </a:lnTo>
                  <a:lnTo>
                    <a:pt x="882303" y="66087"/>
                  </a:lnTo>
                  <a:lnTo>
                    <a:pt x="894870" y="64100"/>
                  </a:lnTo>
                  <a:lnTo>
                    <a:pt x="897950" y="63621"/>
                  </a:lnTo>
                  <a:lnTo>
                    <a:pt x="924709" y="59405"/>
                  </a:lnTo>
                  <a:lnTo>
                    <a:pt x="951481" y="57767"/>
                  </a:lnTo>
                  <a:lnTo>
                    <a:pt x="964573" y="57010"/>
                  </a:lnTo>
                  <a:lnTo>
                    <a:pt x="977586" y="56226"/>
                  </a:lnTo>
                  <a:lnTo>
                    <a:pt x="990498" y="55493"/>
                  </a:lnTo>
                  <a:lnTo>
                    <a:pt x="1003291" y="54890"/>
                  </a:lnTo>
                  <a:lnTo>
                    <a:pt x="1015945" y="54497"/>
                  </a:lnTo>
                  <a:lnTo>
                    <a:pt x="1028440" y="54393"/>
                  </a:lnTo>
                  <a:lnTo>
                    <a:pt x="1040757" y="54657"/>
                  </a:lnTo>
                  <a:lnTo>
                    <a:pt x="1052877" y="55368"/>
                  </a:lnTo>
                  <a:lnTo>
                    <a:pt x="1054541" y="55506"/>
                  </a:lnTo>
                  <a:lnTo>
                    <a:pt x="1068333" y="56030"/>
                  </a:lnTo>
                  <a:lnTo>
                    <a:pt x="1081810" y="56598"/>
                  </a:lnTo>
                  <a:lnTo>
                    <a:pt x="1094934" y="57279"/>
                  </a:lnTo>
                  <a:lnTo>
                    <a:pt x="1107667" y="58138"/>
                  </a:lnTo>
                  <a:lnTo>
                    <a:pt x="1119973" y="59242"/>
                  </a:lnTo>
                  <a:lnTo>
                    <a:pt x="1131813" y="60658"/>
                  </a:lnTo>
                  <a:lnTo>
                    <a:pt x="1143009" y="62428"/>
                  </a:lnTo>
                  <a:lnTo>
                    <a:pt x="1143390" y="59621"/>
                  </a:lnTo>
                  <a:lnTo>
                    <a:pt x="1144114" y="53893"/>
                  </a:lnTo>
                  <a:lnTo>
                    <a:pt x="1144622" y="50921"/>
                  </a:lnTo>
                  <a:lnTo>
                    <a:pt x="1139428" y="50172"/>
                  </a:lnTo>
                  <a:lnTo>
                    <a:pt x="1131630" y="48978"/>
                  </a:lnTo>
                  <a:lnTo>
                    <a:pt x="1120060" y="47172"/>
                  </a:lnTo>
                  <a:lnTo>
                    <a:pt x="1106781" y="45589"/>
                  </a:lnTo>
                  <a:lnTo>
                    <a:pt x="1083988" y="44488"/>
                  </a:lnTo>
                  <a:lnTo>
                    <a:pt x="1068907" y="43716"/>
                  </a:lnTo>
                  <a:lnTo>
                    <a:pt x="1059939" y="43251"/>
                  </a:lnTo>
                  <a:lnTo>
                    <a:pt x="1060332" y="37371"/>
                  </a:lnTo>
                  <a:lnTo>
                    <a:pt x="1079467" y="38470"/>
                  </a:lnTo>
                  <a:lnTo>
                    <a:pt x="1098419" y="39933"/>
                  </a:lnTo>
                  <a:lnTo>
                    <a:pt x="1117190" y="41757"/>
                  </a:lnTo>
                  <a:lnTo>
                    <a:pt x="1135782" y="43935"/>
                  </a:lnTo>
                  <a:lnTo>
                    <a:pt x="1154198" y="46466"/>
                  </a:lnTo>
                  <a:lnTo>
                    <a:pt x="1172438" y="49344"/>
                  </a:lnTo>
                  <a:lnTo>
                    <a:pt x="1190507" y="52566"/>
                  </a:lnTo>
                  <a:lnTo>
                    <a:pt x="1208405" y="56127"/>
                  </a:lnTo>
                  <a:lnTo>
                    <a:pt x="1226134" y="60024"/>
                  </a:lnTo>
                  <a:lnTo>
                    <a:pt x="1243698" y="64252"/>
                  </a:lnTo>
                  <a:lnTo>
                    <a:pt x="1261098" y="68807"/>
                  </a:lnTo>
                  <a:lnTo>
                    <a:pt x="1278335" y="73686"/>
                  </a:lnTo>
                  <a:lnTo>
                    <a:pt x="1295413" y="78884"/>
                  </a:lnTo>
                  <a:lnTo>
                    <a:pt x="1312333" y="84397"/>
                  </a:lnTo>
                  <a:lnTo>
                    <a:pt x="1329098" y="90222"/>
                  </a:lnTo>
                  <a:lnTo>
                    <a:pt x="1345709" y="96353"/>
                  </a:lnTo>
                  <a:lnTo>
                    <a:pt x="1347398" y="97014"/>
                  </a:lnTo>
                  <a:lnTo>
                    <a:pt x="1347398" y="36184"/>
                  </a:lnTo>
                  <a:lnTo>
                    <a:pt x="1334893" y="31526"/>
                  </a:lnTo>
                  <a:lnTo>
                    <a:pt x="1321170" y="26631"/>
                  </a:lnTo>
                  <a:lnTo>
                    <a:pt x="1307534" y="21981"/>
                  </a:lnTo>
                  <a:lnTo>
                    <a:pt x="1293989" y="17573"/>
                  </a:lnTo>
                  <a:lnTo>
                    <a:pt x="1280540" y="13404"/>
                  </a:lnTo>
                  <a:lnTo>
                    <a:pt x="1267191" y="9472"/>
                  </a:lnTo>
                  <a:lnTo>
                    <a:pt x="1253944" y="5773"/>
                  </a:lnTo>
                  <a:lnTo>
                    <a:pt x="1241171" y="1588"/>
                  </a:lnTo>
                  <a:lnTo>
                    <a:pt x="1228445" y="-2117"/>
                  </a:lnTo>
                  <a:lnTo>
                    <a:pt x="1215782" y="-5425"/>
                  </a:lnTo>
                  <a:lnTo>
                    <a:pt x="1203200" y="-8412"/>
                  </a:lnTo>
                  <a:lnTo>
                    <a:pt x="1190717" y="-11159"/>
                  </a:lnTo>
                  <a:lnTo>
                    <a:pt x="1178351" y="-13744"/>
                  </a:lnTo>
                  <a:lnTo>
                    <a:pt x="1166118" y="-16246"/>
                  </a:lnTo>
                  <a:lnTo>
                    <a:pt x="1154038" y="-18745"/>
                  </a:lnTo>
                  <a:lnTo>
                    <a:pt x="1142127" y="-21319"/>
                  </a:lnTo>
                  <a:lnTo>
                    <a:pt x="1130403" y="-24048"/>
                  </a:lnTo>
                  <a:lnTo>
                    <a:pt x="1129014" y="-24389"/>
                  </a:lnTo>
                  <a:lnTo>
                    <a:pt x="1115697" y="-26629"/>
                  </a:lnTo>
                  <a:lnTo>
                    <a:pt x="1102562" y="-28673"/>
                  </a:lnTo>
                  <a:lnTo>
                    <a:pt x="1089615" y="-30565"/>
                  </a:lnTo>
                  <a:lnTo>
                    <a:pt x="1076858" y="-32344"/>
                  </a:lnTo>
                  <a:lnTo>
                    <a:pt x="1064295" y="-34053"/>
                  </a:lnTo>
                  <a:lnTo>
                    <a:pt x="1051929" y="-35734"/>
                  </a:lnTo>
                  <a:lnTo>
                    <a:pt x="1039764" y="-37427"/>
                  </a:lnTo>
                  <a:lnTo>
                    <a:pt x="1027804" y="-39175"/>
                  </a:lnTo>
                  <a:lnTo>
                    <a:pt x="1017648" y="-40759"/>
                  </a:lnTo>
                  <a:lnTo>
                    <a:pt x="1011876" y="-40900"/>
                  </a:lnTo>
                  <a:lnTo>
                    <a:pt x="1004692" y="-41066"/>
                  </a:lnTo>
                  <a:lnTo>
                    <a:pt x="996181" y="-41208"/>
                  </a:lnTo>
                  <a:lnTo>
                    <a:pt x="975520" y="-41232"/>
                  </a:lnTo>
                  <a:lnTo>
                    <a:pt x="963543" y="-41020"/>
                  </a:lnTo>
                  <a:lnTo>
                    <a:pt x="950582" y="-40596"/>
                  </a:lnTo>
                  <a:lnTo>
                    <a:pt x="936724" y="-39912"/>
                  </a:lnTo>
                  <a:lnTo>
                    <a:pt x="922055" y="-38921"/>
                  </a:lnTo>
                  <a:lnTo>
                    <a:pt x="906661" y="-37576"/>
                  </a:lnTo>
                  <a:lnTo>
                    <a:pt x="890627" y="-35829"/>
                  </a:lnTo>
                  <a:lnTo>
                    <a:pt x="874040" y="-33634"/>
                  </a:lnTo>
                  <a:lnTo>
                    <a:pt x="856985" y="-30942"/>
                  </a:lnTo>
                  <a:lnTo>
                    <a:pt x="844254" y="-28630"/>
                  </a:lnTo>
                  <a:lnTo>
                    <a:pt x="831838" y="-26673"/>
                  </a:lnTo>
                  <a:lnTo>
                    <a:pt x="819244" y="-24538"/>
                  </a:lnTo>
                  <a:lnTo>
                    <a:pt x="813787" y="-23588"/>
                  </a:lnTo>
                  <a:lnTo>
                    <a:pt x="801547" y="-20540"/>
                  </a:lnTo>
                  <a:lnTo>
                    <a:pt x="789190" y="-17375"/>
                  </a:lnTo>
                  <a:lnTo>
                    <a:pt x="782990" y="-15702"/>
                  </a:lnTo>
                  <a:lnTo>
                    <a:pt x="770711" y="-12501"/>
                  </a:lnTo>
                  <a:lnTo>
                    <a:pt x="758413" y="-9294"/>
                  </a:lnTo>
                  <a:lnTo>
                    <a:pt x="746108" y="-6090"/>
                  </a:lnTo>
                  <a:lnTo>
                    <a:pt x="733810" y="-2897"/>
                  </a:lnTo>
                  <a:lnTo>
                    <a:pt x="721531" y="273"/>
                  </a:lnTo>
                  <a:lnTo>
                    <a:pt x="721280" y="337"/>
                  </a:lnTo>
                  <a:lnTo>
                    <a:pt x="724286" y="0"/>
                  </a:lnTo>
                  <a:lnTo>
                    <a:pt x="736548" y="-3371"/>
                  </a:lnTo>
                  <a:lnTo>
                    <a:pt x="742527" y="-4767"/>
                  </a:lnTo>
                  <a:lnTo>
                    <a:pt x="728309" y="-705"/>
                  </a:lnTo>
                  <a:lnTo>
                    <a:pt x="714113" y="3520"/>
                  </a:lnTo>
                  <a:lnTo>
                    <a:pt x="705664" y="6142"/>
                  </a:lnTo>
                  <a:lnTo>
                    <a:pt x="703439" y="6833"/>
                  </a:lnTo>
                  <a:lnTo>
                    <a:pt x="699945" y="7917"/>
                  </a:lnTo>
                  <a:lnTo>
                    <a:pt x="685811" y="12489"/>
                  </a:lnTo>
                  <a:lnTo>
                    <a:pt x="671718" y="17241"/>
                  </a:lnTo>
                  <a:lnTo>
                    <a:pt x="658932" y="22914"/>
                  </a:lnTo>
                  <a:lnTo>
                    <a:pt x="658581" y="133299"/>
                  </a:lnTo>
                  <a:lnTo>
                    <a:pt x="661717" y="131655"/>
                  </a:lnTo>
                  <a:close/>
                </a:path>
                <a:path w="1897776" h="2053105">
                  <a:moveTo>
                    <a:pt x="1347398" y="184573"/>
                  </a:moveTo>
                  <a:lnTo>
                    <a:pt x="1343336" y="182742"/>
                  </a:lnTo>
                  <a:lnTo>
                    <a:pt x="1331341" y="177494"/>
                  </a:lnTo>
                  <a:lnTo>
                    <a:pt x="1319690" y="172531"/>
                  </a:lnTo>
                  <a:lnTo>
                    <a:pt x="1308409" y="167837"/>
                  </a:lnTo>
                  <a:lnTo>
                    <a:pt x="1297530" y="163397"/>
                  </a:lnTo>
                  <a:lnTo>
                    <a:pt x="1287079" y="159195"/>
                  </a:lnTo>
                  <a:lnTo>
                    <a:pt x="1277086" y="155216"/>
                  </a:lnTo>
                  <a:lnTo>
                    <a:pt x="1267581" y="151443"/>
                  </a:lnTo>
                  <a:lnTo>
                    <a:pt x="1258591" y="147862"/>
                  </a:lnTo>
                  <a:lnTo>
                    <a:pt x="1250146" y="144457"/>
                  </a:lnTo>
                  <a:lnTo>
                    <a:pt x="1239837" y="140870"/>
                  </a:lnTo>
                  <a:lnTo>
                    <a:pt x="1229268" y="136881"/>
                  </a:lnTo>
                  <a:lnTo>
                    <a:pt x="1218023" y="132570"/>
                  </a:lnTo>
                  <a:lnTo>
                    <a:pt x="1205683" y="128013"/>
                  </a:lnTo>
                  <a:lnTo>
                    <a:pt x="1191831" y="123289"/>
                  </a:lnTo>
                  <a:lnTo>
                    <a:pt x="1184945" y="121114"/>
                  </a:lnTo>
                  <a:lnTo>
                    <a:pt x="1174125" y="118603"/>
                  </a:lnTo>
                  <a:lnTo>
                    <a:pt x="1162387" y="115967"/>
                  </a:lnTo>
                  <a:lnTo>
                    <a:pt x="1149631" y="113227"/>
                  </a:lnTo>
                  <a:lnTo>
                    <a:pt x="1135757" y="110406"/>
                  </a:lnTo>
                  <a:lnTo>
                    <a:pt x="1132659" y="109799"/>
                  </a:lnTo>
                  <a:lnTo>
                    <a:pt x="1121933" y="107471"/>
                  </a:lnTo>
                  <a:lnTo>
                    <a:pt x="1110462" y="105668"/>
                  </a:lnTo>
                  <a:lnTo>
                    <a:pt x="1098229" y="104299"/>
                  </a:lnTo>
                  <a:lnTo>
                    <a:pt x="1085216" y="103274"/>
                  </a:lnTo>
                  <a:lnTo>
                    <a:pt x="1075264" y="102717"/>
                  </a:lnTo>
                  <a:lnTo>
                    <a:pt x="1070039" y="102545"/>
                  </a:lnTo>
                  <a:lnTo>
                    <a:pt x="1068358" y="139579"/>
                  </a:lnTo>
                  <a:lnTo>
                    <a:pt x="1081039" y="139968"/>
                  </a:lnTo>
                  <a:lnTo>
                    <a:pt x="1093709" y="140531"/>
                  </a:lnTo>
                  <a:lnTo>
                    <a:pt x="1106323" y="141687"/>
                  </a:lnTo>
                  <a:lnTo>
                    <a:pt x="1169171" y="151353"/>
                  </a:lnTo>
                  <a:lnTo>
                    <a:pt x="1181613" y="153988"/>
                  </a:lnTo>
                  <a:lnTo>
                    <a:pt x="1194041" y="156742"/>
                  </a:lnTo>
                  <a:lnTo>
                    <a:pt x="1206447" y="159624"/>
                  </a:lnTo>
                  <a:lnTo>
                    <a:pt x="1218825" y="162643"/>
                  </a:lnTo>
                  <a:lnTo>
                    <a:pt x="1231170" y="165810"/>
                  </a:lnTo>
                  <a:lnTo>
                    <a:pt x="1243475" y="169133"/>
                  </a:lnTo>
                  <a:lnTo>
                    <a:pt x="1255733" y="172621"/>
                  </a:lnTo>
                  <a:lnTo>
                    <a:pt x="1267939" y="176285"/>
                  </a:lnTo>
                  <a:lnTo>
                    <a:pt x="1280085" y="180134"/>
                  </a:lnTo>
                  <a:lnTo>
                    <a:pt x="1292166" y="184176"/>
                  </a:lnTo>
                  <a:lnTo>
                    <a:pt x="1304176" y="188422"/>
                  </a:lnTo>
                  <a:lnTo>
                    <a:pt x="1316107" y="192880"/>
                  </a:lnTo>
                  <a:lnTo>
                    <a:pt x="1327954" y="197561"/>
                  </a:lnTo>
                  <a:lnTo>
                    <a:pt x="1339710" y="202473"/>
                  </a:lnTo>
                  <a:lnTo>
                    <a:pt x="1347398" y="205871"/>
                  </a:lnTo>
                  <a:lnTo>
                    <a:pt x="1347398" y="184573"/>
                  </a:lnTo>
                  <a:close/>
                </a:path>
                <a:path w="1897776" h="2053105">
                  <a:moveTo>
                    <a:pt x="569160" y="1627779"/>
                  </a:moveTo>
                  <a:lnTo>
                    <a:pt x="558764" y="1619551"/>
                  </a:lnTo>
                  <a:lnTo>
                    <a:pt x="548369" y="1611629"/>
                  </a:lnTo>
                  <a:lnTo>
                    <a:pt x="538054" y="1603898"/>
                  </a:lnTo>
                  <a:lnTo>
                    <a:pt x="527898" y="1596243"/>
                  </a:lnTo>
                  <a:lnTo>
                    <a:pt x="517980" y="1588549"/>
                  </a:lnTo>
                  <a:lnTo>
                    <a:pt x="508380" y="1580701"/>
                  </a:lnTo>
                  <a:lnTo>
                    <a:pt x="499177" y="1572583"/>
                  </a:lnTo>
                  <a:lnTo>
                    <a:pt x="495398" y="1569016"/>
                  </a:lnTo>
                  <a:lnTo>
                    <a:pt x="485959" y="1559938"/>
                  </a:lnTo>
                  <a:lnTo>
                    <a:pt x="476517" y="1551088"/>
                  </a:lnTo>
                  <a:lnTo>
                    <a:pt x="467182" y="1542334"/>
                  </a:lnTo>
                  <a:lnTo>
                    <a:pt x="458063" y="1533547"/>
                  </a:lnTo>
                  <a:lnTo>
                    <a:pt x="449267" y="1524595"/>
                  </a:lnTo>
                  <a:lnTo>
                    <a:pt x="440904" y="1515346"/>
                  </a:lnTo>
                  <a:lnTo>
                    <a:pt x="433981" y="1506849"/>
                  </a:lnTo>
                  <a:lnTo>
                    <a:pt x="425533" y="1497262"/>
                  </a:lnTo>
                  <a:lnTo>
                    <a:pt x="417217" y="1487656"/>
                  </a:lnTo>
                  <a:lnTo>
                    <a:pt x="408922" y="1478113"/>
                  </a:lnTo>
                  <a:lnTo>
                    <a:pt x="406333" y="1475176"/>
                  </a:lnTo>
                  <a:lnTo>
                    <a:pt x="398382" y="1465136"/>
                  </a:lnTo>
                  <a:lnTo>
                    <a:pt x="391104" y="1454703"/>
                  </a:lnTo>
                  <a:lnTo>
                    <a:pt x="383897" y="1444335"/>
                  </a:lnTo>
                  <a:lnTo>
                    <a:pt x="381936" y="1441673"/>
                  </a:lnTo>
                  <a:lnTo>
                    <a:pt x="374620" y="1431606"/>
                  </a:lnTo>
                  <a:lnTo>
                    <a:pt x="367576" y="1421264"/>
                  </a:lnTo>
                  <a:lnTo>
                    <a:pt x="360760" y="1410684"/>
                  </a:lnTo>
                  <a:lnTo>
                    <a:pt x="354124" y="1399904"/>
                  </a:lnTo>
                  <a:lnTo>
                    <a:pt x="347622" y="1388962"/>
                  </a:lnTo>
                  <a:lnTo>
                    <a:pt x="341207" y="1377894"/>
                  </a:lnTo>
                  <a:lnTo>
                    <a:pt x="334834" y="1366739"/>
                  </a:lnTo>
                  <a:lnTo>
                    <a:pt x="328454" y="1355534"/>
                  </a:lnTo>
                  <a:lnTo>
                    <a:pt x="322462" y="1345077"/>
                  </a:lnTo>
                  <a:lnTo>
                    <a:pt x="316874" y="1333829"/>
                  </a:lnTo>
                  <a:lnTo>
                    <a:pt x="311567" y="1322353"/>
                  </a:lnTo>
                  <a:lnTo>
                    <a:pt x="306359" y="1310744"/>
                  </a:lnTo>
                  <a:lnTo>
                    <a:pt x="301070" y="1299098"/>
                  </a:lnTo>
                  <a:lnTo>
                    <a:pt x="297634" y="1291826"/>
                  </a:lnTo>
                  <a:lnTo>
                    <a:pt x="292194" y="1280476"/>
                  </a:lnTo>
                  <a:lnTo>
                    <a:pt x="287338" y="1268766"/>
                  </a:lnTo>
                  <a:lnTo>
                    <a:pt x="282876" y="1256821"/>
                  </a:lnTo>
                  <a:lnTo>
                    <a:pt x="278618" y="1244766"/>
                  </a:lnTo>
                  <a:lnTo>
                    <a:pt x="275625" y="1236238"/>
                  </a:lnTo>
                  <a:lnTo>
                    <a:pt x="271144" y="1224484"/>
                  </a:lnTo>
                  <a:lnTo>
                    <a:pt x="267071" y="1212575"/>
                  </a:lnTo>
                  <a:lnTo>
                    <a:pt x="263340" y="1200529"/>
                  </a:lnTo>
                  <a:lnTo>
                    <a:pt x="259884" y="1188363"/>
                  </a:lnTo>
                  <a:lnTo>
                    <a:pt x="256639" y="1176097"/>
                  </a:lnTo>
                  <a:lnTo>
                    <a:pt x="253539" y="1163748"/>
                  </a:lnTo>
                  <a:lnTo>
                    <a:pt x="250518" y="1151335"/>
                  </a:lnTo>
                  <a:lnTo>
                    <a:pt x="247511" y="1138876"/>
                  </a:lnTo>
                  <a:lnTo>
                    <a:pt x="244451" y="1126390"/>
                  </a:lnTo>
                  <a:lnTo>
                    <a:pt x="242452" y="1118458"/>
                  </a:lnTo>
                  <a:lnTo>
                    <a:pt x="240546" y="1105923"/>
                  </a:lnTo>
                  <a:lnTo>
                    <a:pt x="238631" y="1093367"/>
                  </a:lnTo>
                  <a:lnTo>
                    <a:pt x="236719" y="1080799"/>
                  </a:lnTo>
                  <a:lnTo>
                    <a:pt x="234824" y="1068231"/>
                  </a:lnTo>
                  <a:lnTo>
                    <a:pt x="233105" y="1056673"/>
                  </a:lnTo>
                  <a:lnTo>
                    <a:pt x="231161" y="1044293"/>
                  </a:lnTo>
                  <a:lnTo>
                    <a:pt x="230140" y="1031724"/>
                  </a:lnTo>
                  <a:lnTo>
                    <a:pt x="229615" y="1019040"/>
                  </a:lnTo>
                  <a:lnTo>
                    <a:pt x="229157" y="1006315"/>
                  </a:lnTo>
                  <a:lnTo>
                    <a:pt x="228330" y="993541"/>
                  </a:lnTo>
                  <a:lnTo>
                    <a:pt x="227964" y="980918"/>
                  </a:lnTo>
                  <a:lnTo>
                    <a:pt x="227740" y="968257"/>
                  </a:lnTo>
                  <a:lnTo>
                    <a:pt x="227746" y="942843"/>
                  </a:lnTo>
                  <a:lnTo>
                    <a:pt x="228405" y="917349"/>
                  </a:lnTo>
                  <a:lnTo>
                    <a:pt x="229771" y="891823"/>
                  </a:lnTo>
                  <a:lnTo>
                    <a:pt x="231902" y="866314"/>
                  </a:lnTo>
                  <a:lnTo>
                    <a:pt x="234853" y="840871"/>
                  </a:lnTo>
                  <a:lnTo>
                    <a:pt x="238681" y="815542"/>
                  </a:lnTo>
                  <a:lnTo>
                    <a:pt x="243443" y="790378"/>
                  </a:lnTo>
                  <a:lnTo>
                    <a:pt x="249194" y="765426"/>
                  </a:lnTo>
                  <a:lnTo>
                    <a:pt x="255990" y="740735"/>
                  </a:lnTo>
                  <a:lnTo>
                    <a:pt x="263356" y="716081"/>
                  </a:lnTo>
                  <a:lnTo>
                    <a:pt x="271459" y="691697"/>
                  </a:lnTo>
                  <a:lnTo>
                    <a:pt x="280283" y="667609"/>
                  </a:lnTo>
                  <a:lnTo>
                    <a:pt x="289811" y="643843"/>
                  </a:lnTo>
                  <a:lnTo>
                    <a:pt x="300026" y="620424"/>
                  </a:lnTo>
                  <a:lnTo>
                    <a:pt x="310911" y="597377"/>
                  </a:lnTo>
                  <a:lnTo>
                    <a:pt x="322449" y="574728"/>
                  </a:lnTo>
                  <a:lnTo>
                    <a:pt x="334623" y="552502"/>
                  </a:lnTo>
                  <a:lnTo>
                    <a:pt x="347417" y="530726"/>
                  </a:lnTo>
                  <a:lnTo>
                    <a:pt x="359699" y="511144"/>
                  </a:lnTo>
                  <a:lnTo>
                    <a:pt x="367071" y="501056"/>
                  </a:lnTo>
                  <a:lnTo>
                    <a:pt x="373712" y="491205"/>
                  </a:lnTo>
                  <a:lnTo>
                    <a:pt x="379269" y="482165"/>
                  </a:lnTo>
                  <a:lnTo>
                    <a:pt x="383387" y="474508"/>
                  </a:lnTo>
                  <a:lnTo>
                    <a:pt x="385715" y="468810"/>
                  </a:lnTo>
                  <a:lnTo>
                    <a:pt x="385899" y="465643"/>
                  </a:lnTo>
                  <a:lnTo>
                    <a:pt x="383587" y="465582"/>
                  </a:lnTo>
                  <a:lnTo>
                    <a:pt x="378425" y="469200"/>
                  </a:lnTo>
                  <a:lnTo>
                    <a:pt x="372437" y="474708"/>
                  </a:lnTo>
                  <a:lnTo>
                    <a:pt x="379774" y="464309"/>
                  </a:lnTo>
                  <a:lnTo>
                    <a:pt x="387543" y="454255"/>
                  </a:lnTo>
                  <a:lnTo>
                    <a:pt x="395655" y="444477"/>
                  </a:lnTo>
                  <a:lnTo>
                    <a:pt x="404022" y="434908"/>
                  </a:lnTo>
                  <a:lnTo>
                    <a:pt x="412558" y="425477"/>
                  </a:lnTo>
                  <a:lnTo>
                    <a:pt x="421175" y="416117"/>
                  </a:lnTo>
                  <a:lnTo>
                    <a:pt x="429785" y="406758"/>
                  </a:lnTo>
                  <a:lnTo>
                    <a:pt x="438301" y="397332"/>
                  </a:lnTo>
                  <a:lnTo>
                    <a:pt x="445284" y="389351"/>
                  </a:lnTo>
                  <a:lnTo>
                    <a:pt x="460890" y="374872"/>
                  </a:lnTo>
                  <a:lnTo>
                    <a:pt x="471237" y="364416"/>
                  </a:lnTo>
                  <a:lnTo>
                    <a:pt x="477881" y="356817"/>
                  </a:lnTo>
                  <a:lnTo>
                    <a:pt x="482381" y="350912"/>
                  </a:lnTo>
                  <a:lnTo>
                    <a:pt x="484032" y="348622"/>
                  </a:lnTo>
                  <a:lnTo>
                    <a:pt x="487962" y="342887"/>
                  </a:lnTo>
                  <a:lnTo>
                    <a:pt x="493472" y="336115"/>
                  </a:lnTo>
                  <a:lnTo>
                    <a:pt x="502363" y="327456"/>
                  </a:lnTo>
                  <a:lnTo>
                    <a:pt x="516434" y="316056"/>
                  </a:lnTo>
                  <a:lnTo>
                    <a:pt x="525142" y="309659"/>
                  </a:lnTo>
                  <a:lnTo>
                    <a:pt x="542994" y="295605"/>
                  </a:lnTo>
                  <a:lnTo>
                    <a:pt x="561278" y="282136"/>
                  </a:lnTo>
                  <a:lnTo>
                    <a:pt x="579973" y="269252"/>
                  </a:lnTo>
                  <a:lnTo>
                    <a:pt x="599059" y="256956"/>
                  </a:lnTo>
                  <a:lnTo>
                    <a:pt x="618517" y="245247"/>
                  </a:lnTo>
                  <a:lnTo>
                    <a:pt x="638326" y="234128"/>
                  </a:lnTo>
                  <a:lnTo>
                    <a:pt x="658468" y="223600"/>
                  </a:lnTo>
                  <a:lnTo>
                    <a:pt x="678921" y="213665"/>
                  </a:lnTo>
                  <a:lnTo>
                    <a:pt x="699667" y="204323"/>
                  </a:lnTo>
                  <a:lnTo>
                    <a:pt x="720685" y="195578"/>
                  </a:lnTo>
                  <a:lnTo>
                    <a:pt x="741956" y="187429"/>
                  </a:lnTo>
                  <a:lnTo>
                    <a:pt x="763460" y="179878"/>
                  </a:lnTo>
                  <a:lnTo>
                    <a:pt x="785177" y="172927"/>
                  </a:lnTo>
                  <a:lnTo>
                    <a:pt x="807087" y="166577"/>
                  </a:lnTo>
                  <a:lnTo>
                    <a:pt x="829171" y="160829"/>
                  </a:lnTo>
                  <a:lnTo>
                    <a:pt x="851408" y="155686"/>
                  </a:lnTo>
                  <a:lnTo>
                    <a:pt x="873779" y="151148"/>
                  </a:lnTo>
                  <a:lnTo>
                    <a:pt x="896265" y="147216"/>
                  </a:lnTo>
                  <a:lnTo>
                    <a:pt x="918844" y="143894"/>
                  </a:lnTo>
                  <a:lnTo>
                    <a:pt x="941498" y="141180"/>
                  </a:lnTo>
                  <a:lnTo>
                    <a:pt x="954115" y="140607"/>
                  </a:lnTo>
                  <a:lnTo>
                    <a:pt x="966749" y="139889"/>
                  </a:lnTo>
                  <a:lnTo>
                    <a:pt x="979396" y="139123"/>
                  </a:lnTo>
                  <a:lnTo>
                    <a:pt x="992053" y="138405"/>
                  </a:lnTo>
                  <a:lnTo>
                    <a:pt x="1004717" y="137831"/>
                  </a:lnTo>
                  <a:lnTo>
                    <a:pt x="1017384" y="137499"/>
                  </a:lnTo>
                  <a:lnTo>
                    <a:pt x="1030050" y="137503"/>
                  </a:lnTo>
                  <a:lnTo>
                    <a:pt x="1042712" y="137942"/>
                  </a:lnTo>
                  <a:lnTo>
                    <a:pt x="1055366" y="138911"/>
                  </a:lnTo>
                  <a:lnTo>
                    <a:pt x="1057348" y="101912"/>
                  </a:lnTo>
                  <a:lnTo>
                    <a:pt x="1071406" y="102501"/>
                  </a:lnTo>
                  <a:lnTo>
                    <a:pt x="1077838" y="92027"/>
                  </a:lnTo>
                  <a:lnTo>
                    <a:pt x="1064775" y="91113"/>
                  </a:lnTo>
                  <a:lnTo>
                    <a:pt x="1038356" y="89836"/>
                  </a:lnTo>
                  <a:lnTo>
                    <a:pt x="1011616" y="89280"/>
                  </a:lnTo>
                  <a:lnTo>
                    <a:pt x="998150" y="89267"/>
                  </a:lnTo>
                  <a:lnTo>
                    <a:pt x="984635" y="89428"/>
                  </a:lnTo>
                  <a:lnTo>
                    <a:pt x="957497" y="90263"/>
                  </a:lnTo>
                  <a:lnTo>
                    <a:pt x="930281" y="91769"/>
                  </a:lnTo>
                  <a:lnTo>
                    <a:pt x="903054" y="94118"/>
                  </a:lnTo>
                  <a:lnTo>
                    <a:pt x="875976" y="97596"/>
                  </a:lnTo>
                  <a:lnTo>
                    <a:pt x="849155" y="102038"/>
                  </a:lnTo>
                  <a:lnTo>
                    <a:pt x="822652" y="107357"/>
                  </a:lnTo>
                  <a:lnTo>
                    <a:pt x="796529" y="113469"/>
                  </a:lnTo>
                  <a:lnTo>
                    <a:pt x="770848" y="120286"/>
                  </a:lnTo>
                  <a:lnTo>
                    <a:pt x="745669" y="127723"/>
                  </a:lnTo>
                  <a:lnTo>
                    <a:pt x="721054" y="135693"/>
                  </a:lnTo>
                  <a:lnTo>
                    <a:pt x="697066" y="144110"/>
                  </a:lnTo>
                  <a:lnTo>
                    <a:pt x="673764" y="152888"/>
                  </a:lnTo>
                  <a:lnTo>
                    <a:pt x="662390" y="157386"/>
                  </a:lnTo>
                  <a:lnTo>
                    <a:pt x="660016" y="152166"/>
                  </a:lnTo>
                  <a:lnTo>
                    <a:pt x="658961" y="149423"/>
                  </a:lnTo>
                  <a:lnTo>
                    <a:pt x="646051" y="155725"/>
                  </a:lnTo>
                  <a:lnTo>
                    <a:pt x="637161" y="160029"/>
                  </a:lnTo>
                  <a:lnTo>
                    <a:pt x="625718" y="165510"/>
                  </a:lnTo>
                  <a:lnTo>
                    <a:pt x="622017" y="167279"/>
                  </a:lnTo>
                  <a:lnTo>
                    <a:pt x="609669" y="173138"/>
                  </a:lnTo>
                  <a:lnTo>
                    <a:pt x="598693" y="178402"/>
                  </a:lnTo>
                  <a:lnTo>
                    <a:pt x="596592" y="179407"/>
                  </a:lnTo>
                  <a:lnTo>
                    <a:pt x="589759" y="183027"/>
                  </a:lnTo>
                  <a:lnTo>
                    <a:pt x="585505" y="185859"/>
                  </a:lnTo>
                  <a:lnTo>
                    <a:pt x="577287" y="187800"/>
                  </a:lnTo>
                  <a:lnTo>
                    <a:pt x="574691" y="186333"/>
                  </a:lnTo>
                  <a:lnTo>
                    <a:pt x="577473" y="181969"/>
                  </a:lnTo>
                  <a:lnTo>
                    <a:pt x="585393" y="175217"/>
                  </a:lnTo>
                  <a:lnTo>
                    <a:pt x="598210" y="166588"/>
                  </a:lnTo>
                  <a:lnTo>
                    <a:pt x="603361" y="163482"/>
                  </a:lnTo>
                  <a:lnTo>
                    <a:pt x="611463" y="42285"/>
                  </a:lnTo>
                  <a:lnTo>
                    <a:pt x="622963" y="36791"/>
                  </a:lnTo>
                  <a:lnTo>
                    <a:pt x="634721" y="31994"/>
                  </a:lnTo>
                  <a:lnTo>
                    <a:pt x="644346" y="28455"/>
                  </a:lnTo>
                  <a:lnTo>
                    <a:pt x="647152" y="27354"/>
                  </a:lnTo>
                  <a:lnTo>
                    <a:pt x="646635" y="27613"/>
                  </a:lnTo>
                  <a:lnTo>
                    <a:pt x="645697" y="140112"/>
                  </a:lnTo>
                  <a:lnTo>
                    <a:pt x="658581" y="133299"/>
                  </a:lnTo>
                  <a:lnTo>
                    <a:pt x="658604" y="23370"/>
                  </a:lnTo>
                  <a:lnTo>
                    <a:pt x="658932" y="22914"/>
                  </a:lnTo>
                  <a:lnTo>
                    <a:pt x="671718" y="17241"/>
                  </a:lnTo>
                  <a:lnTo>
                    <a:pt x="657673" y="22179"/>
                  </a:lnTo>
                  <a:lnTo>
                    <a:pt x="643682" y="27309"/>
                  </a:lnTo>
                  <a:lnTo>
                    <a:pt x="602099" y="43898"/>
                  </a:lnTo>
                  <a:lnTo>
                    <a:pt x="561236" y="62401"/>
                  </a:lnTo>
                  <a:lnTo>
                    <a:pt x="521270" y="82961"/>
                  </a:lnTo>
                  <a:lnTo>
                    <a:pt x="482377" y="105723"/>
                  </a:lnTo>
                  <a:lnTo>
                    <a:pt x="444622" y="130415"/>
                  </a:lnTo>
                  <a:lnTo>
                    <a:pt x="407805" y="156580"/>
                  </a:lnTo>
                  <a:lnTo>
                    <a:pt x="372019" y="184284"/>
                  </a:lnTo>
                  <a:lnTo>
                    <a:pt x="337382" y="213529"/>
                  </a:lnTo>
                  <a:lnTo>
                    <a:pt x="304014" y="244319"/>
                  </a:lnTo>
                  <a:lnTo>
                    <a:pt x="272035" y="276657"/>
                  </a:lnTo>
                  <a:lnTo>
                    <a:pt x="241563" y="310548"/>
                  </a:lnTo>
                  <a:lnTo>
                    <a:pt x="213083" y="346086"/>
                  </a:lnTo>
                  <a:lnTo>
                    <a:pt x="186082" y="382810"/>
                  </a:lnTo>
                  <a:lnTo>
                    <a:pt x="160611" y="420653"/>
                  </a:lnTo>
                  <a:lnTo>
                    <a:pt x="136720" y="459553"/>
                  </a:lnTo>
                  <a:lnTo>
                    <a:pt x="114458" y="499443"/>
                  </a:lnTo>
                  <a:lnTo>
                    <a:pt x="93875" y="540258"/>
                  </a:lnTo>
                  <a:lnTo>
                    <a:pt x="75319" y="582097"/>
                  </a:lnTo>
                  <a:lnTo>
                    <a:pt x="59224" y="624966"/>
                  </a:lnTo>
                  <a:lnTo>
                    <a:pt x="45029" y="668427"/>
                  </a:lnTo>
                  <a:lnTo>
                    <a:pt x="32709" y="712412"/>
                  </a:lnTo>
                  <a:lnTo>
                    <a:pt x="22234" y="756852"/>
                  </a:lnTo>
                  <a:lnTo>
                    <a:pt x="13580" y="801679"/>
                  </a:lnTo>
                  <a:lnTo>
                    <a:pt x="6717" y="846824"/>
                  </a:lnTo>
                  <a:lnTo>
                    <a:pt x="2421" y="892216"/>
                  </a:lnTo>
                  <a:lnTo>
                    <a:pt x="355" y="937671"/>
                  </a:lnTo>
                  <a:lnTo>
                    <a:pt x="0" y="967968"/>
                  </a:lnTo>
                  <a:lnTo>
                    <a:pt x="127" y="983108"/>
                  </a:lnTo>
                  <a:lnTo>
                    <a:pt x="1731" y="1028469"/>
                  </a:lnTo>
                  <a:lnTo>
                    <a:pt x="5161" y="1073694"/>
                  </a:lnTo>
                  <a:lnTo>
                    <a:pt x="10410" y="1118725"/>
                  </a:lnTo>
                  <a:lnTo>
                    <a:pt x="17472" y="1163505"/>
                  </a:lnTo>
                  <a:lnTo>
                    <a:pt x="27478" y="1207675"/>
                  </a:lnTo>
                  <a:lnTo>
                    <a:pt x="39165" y="1251327"/>
                  </a:lnTo>
                  <a:lnTo>
                    <a:pt x="52537" y="1294392"/>
                  </a:lnTo>
                  <a:lnTo>
                    <a:pt x="67600" y="1336798"/>
                  </a:lnTo>
                  <a:lnTo>
                    <a:pt x="84357" y="1378476"/>
                  </a:lnTo>
                  <a:lnTo>
                    <a:pt x="102812" y="1419356"/>
                  </a:lnTo>
                  <a:lnTo>
                    <a:pt x="123221" y="1459203"/>
                  </a:lnTo>
                  <a:lnTo>
                    <a:pt x="145617" y="1497795"/>
                  </a:lnTo>
                  <a:lnTo>
                    <a:pt x="169377" y="1535402"/>
                  </a:lnTo>
                  <a:lnTo>
                    <a:pt x="194487" y="1571969"/>
                  </a:lnTo>
                  <a:lnTo>
                    <a:pt x="220933" y="1607438"/>
                  </a:lnTo>
                  <a:lnTo>
                    <a:pt x="239574" y="1630777"/>
                  </a:lnTo>
                  <a:lnTo>
                    <a:pt x="574061" y="1630777"/>
                  </a:lnTo>
                  <a:lnTo>
                    <a:pt x="569160" y="162777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4" name="CaixaDeTexto 63"/>
          <p:cNvSpPr txBox="1"/>
          <p:nvPr/>
        </p:nvSpPr>
        <p:spPr>
          <a:xfrm>
            <a:off x="241300" y="2184400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defRPr/>
            </a:pPr>
            <a:endParaRPr lang="pt-BR" sz="2400" b="1" dirty="0" smtClean="0"/>
          </a:p>
          <a:p>
            <a:pPr marL="742950" indent="-742950" algn="just">
              <a:defRPr/>
            </a:pPr>
            <a:r>
              <a:rPr lang="pt-BR" sz="2800" dirty="0" smtClean="0"/>
              <a:t>          </a:t>
            </a:r>
          </a:p>
          <a:p>
            <a:pPr marL="742950" indent="-742950">
              <a:defRPr/>
            </a:pPr>
            <a:endParaRPr lang="pt-BR" sz="2800" dirty="0" smtClean="0"/>
          </a:p>
          <a:p>
            <a:pPr marL="742950" indent="-742950" algn="just">
              <a:buFont typeface="Arial" pitchFamily="34" charset="0"/>
              <a:buChar char="•"/>
              <a:defRPr/>
            </a:pPr>
            <a:endParaRPr lang="pt-BR" sz="2400" dirty="0" smtClean="0"/>
          </a:p>
          <a:p>
            <a:pPr marL="742950" indent="-742950" algn="just">
              <a:buFont typeface="Arial" pitchFamily="34" charset="0"/>
              <a:buChar char="•"/>
              <a:defRPr/>
            </a:pPr>
            <a:endParaRPr lang="pt-BR" sz="2400" dirty="0" smtClean="0"/>
          </a:p>
        </p:txBody>
      </p:sp>
      <p:sp>
        <p:nvSpPr>
          <p:cNvPr id="66" name="Retângulo 65"/>
          <p:cNvSpPr/>
          <p:nvPr/>
        </p:nvSpPr>
        <p:spPr>
          <a:xfrm>
            <a:off x="1765300" y="812800"/>
            <a:ext cx="7086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/>
              <a:t>Tabela 6 </a:t>
            </a:r>
            <a:r>
              <a:rPr lang="pt-BR" sz="2800" dirty="0" smtClean="0"/>
              <a:t>– Dificuldades na execução do serviço de medidas socioeducativas.</a:t>
            </a:r>
            <a:endParaRPr lang="pt-BR" sz="2800" dirty="0"/>
          </a:p>
        </p:txBody>
      </p:sp>
      <p:graphicFrame>
        <p:nvGraphicFramePr>
          <p:cNvPr id="67" name="Tabela 66"/>
          <p:cNvGraphicFramePr>
            <a:graphicFrameLocks noGrp="1"/>
          </p:cNvGraphicFramePr>
          <p:nvPr/>
        </p:nvGraphicFramePr>
        <p:xfrm>
          <a:off x="774700" y="3022600"/>
          <a:ext cx="8975556" cy="1423900"/>
        </p:xfrm>
        <a:graphic>
          <a:graphicData uri="http://schemas.openxmlformats.org/drawingml/2006/table">
            <a:tbl>
              <a:tblPr/>
              <a:tblGrid>
                <a:gridCol w="758435"/>
                <a:gridCol w="1082395"/>
                <a:gridCol w="1082842"/>
                <a:gridCol w="1106905"/>
                <a:gridCol w="745958"/>
                <a:gridCol w="770021"/>
                <a:gridCol w="878305"/>
                <a:gridCol w="794084"/>
                <a:gridCol w="998176"/>
                <a:gridCol w="758435"/>
              </a:tblGrid>
              <a:tr h="1035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Falta de equipe técnica</a:t>
                      </a:r>
                      <a:endParaRPr lang="pt-BR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Articulação </a:t>
                      </a:r>
                      <a:r>
                        <a:rPr lang="pt-BR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com as instituições para </a:t>
                      </a:r>
                      <a:r>
                        <a:rPr lang="pt-BR" sz="15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PSC</a:t>
                      </a:r>
                      <a:endParaRPr lang="pt-BR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Espaço físico </a:t>
                      </a:r>
                      <a:r>
                        <a:rPr lang="pt-BR" sz="15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inadequado</a:t>
                      </a:r>
                      <a:endParaRPr lang="pt-BR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Adesão do adolescente</a:t>
                      </a:r>
                      <a:endParaRPr lang="pt-BR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Relação com as escolas</a:t>
                      </a:r>
                      <a:endParaRPr lang="pt-BR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Relação com a </a:t>
                      </a:r>
                      <a:r>
                        <a:rPr lang="pt-BR" sz="15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saúde</a:t>
                      </a:r>
                      <a:endParaRPr lang="pt-BR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Relação com o Conselho Tutelar</a:t>
                      </a:r>
                      <a:endParaRPr lang="pt-BR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Relação com o Órgão Gestor</a:t>
                      </a:r>
                      <a:endParaRPr lang="pt-BR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Relação com o </a:t>
                      </a:r>
                      <a:r>
                        <a:rPr lang="pt-BR" sz="15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Judiciário </a:t>
                      </a:r>
                      <a:r>
                        <a:rPr lang="pt-BR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 </a:t>
                      </a:r>
                      <a:r>
                        <a:rPr lang="pt-BR" sz="15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MP</a:t>
                      </a:r>
                      <a:endParaRPr lang="pt-BR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Outros</a:t>
                      </a:r>
                      <a:endParaRPr lang="pt-BR" sz="1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152</a:t>
                      </a:r>
                      <a:endParaRPr lang="pt-B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pt-B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pt-B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pt-B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pt-B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pt-B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pt-B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pt-B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pt-B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pt-B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96" marR="423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91908168"/>
              </p:ext>
            </p:extLst>
          </p:nvPr>
        </p:nvGraphicFramePr>
        <p:xfrm>
          <a:off x="535390" y="1765565"/>
          <a:ext cx="8508415" cy="4325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680"/>
                <a:gridCol w="1139762"/>
                <a:gridCol w="1462589"/>
                <a:gridCol w="1312232"/>
                <a:gridCol w="932342"/>
                <a:gridCol w="1235721"/>
                <a:gridCol w="1094089"/>
              </a:tblGrid>
              <a:tr h="1081428">
                <a:tc gridSpan="7"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VOLUME DE ADOLESCENTES EM CUMPRIMENTO DE MEDIDAS 2º SEMESTRE DE 2016</a:t>
                      </a:r>
                      <a:endParaRPr lang="pt-BR" sz="2400" dirty="0"/>
                    </a:p>
                  </a:txBody>
                  <a:tcPr marL="92055" marR="92055" marT="45768" marB="45768"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600793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MÊS</a:t>
                      </a:r>
                      <a:endParaRPr lang="pt-BR" sz="2400" b="1" dirty="0"/>
                    </a:p>
                  </a:txBody>
                  <a:tcPr marL="92055" marR="92055" marT="45768" marB="457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JULHO</a:t>
                      </a:r>
                      <a:endParaRPr lang="pt-BR" sz="2400" b="1" dirty="0"/>
                    </a:p>
                  </a:txBody>
                  <a:tcPr marL="92055" marR="92055" marT="45768" marB="457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AGOSTO</a:t>
                      </a:r>
                      <a:endParaRPr lang="pt-BR" sz="2400" b="1" dirty="0"/>
                    </a:p>
                  </a:txBody>
                  <a:tcPr marL="92055" marR="92055" marT="45768" marB="457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SET.</a:t>
                      </a:r>
                      <a:endParaRPr lang="pt-BR" sz="2400" b="1" dirty="0"/>
                    </a:p>
                  </a:txBody>
                  <a:tcPr marL="92055" marR="92055" marT="45768" marB="457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OUT.</a:t>
                      </a:r>
                      <a:endParaRPr lang="pt-BR" sz="2400" b="1" dirty="0"/>
                    </a:p>
                  </a:txBody>
                  <a:tcPr marL="92055" marR="92055" marT="45768" marB="457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NOV.</a:t>
                      </a:r>
                      <a:endParaRPr lang="pt-BR" sz="2400" b="1" dirty="0"/>
                    </a:p>
                  </a:txBody>
                  <a:tcPr marL="92055" marR="92055" marT="45768" marB="457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DEZ</a:t>
                      </a:r>
                      <a:endParaRPr lang="pt-BR" sz="2400" b="1" dirty="0"/>
                    </a:p>
                  </a:txBody>
                  <a:tcPr marL="92055" marR="92055" marT="45768" marB="45768"/>
                </a:tc>
              </a:tr>
              <a:tr h="1081428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TOTAL DE CREAS - 92</a:t>
                      </a:r>
                      <a:endParaRPr lang="pt-BR" sz="2000" dirty="0"/>
                    </a:p>
                  </a:txBody>
                  <a:tcPr marL="92055" marR="92055" marT="45768" marB="45768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2.643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89" marR="9589" marT="9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2.412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89" marR="9589" marT="9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2.678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89" marR="9589" marT="9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2.627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89" marR="9589" marT="9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2.787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89" marR="9589" marT="9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2.020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89" marR="9589" marT="9535" marB="0" anchor="b"/>
                </a:tc>
              </a:tr>
              <a:tr h="1562062">
                <a:tc>
                  <a:txBody>
                    <a:bodyPr/>
                    <a:lstStyle/>
                    <a:p>
                      <a:pPr marL="0" marR="0" indent="0" algn="ctr" defTabSz="10390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 smtClean="0"/>
                        <a:t>TOTAL SEMESTRE</a:t>
                      </a:r>
                    </a:p>
                    <a:p>
                      <a:pPr algn="ctr"/>
                      <a:endParaRPr lang="pt-BR" sz="2000" b="1" dirty="0"/>
                    </a:p>
                  </a:txBody>
                  <a:tcPr marL="92055" marR="92055" marT="45768" marB="45768"/>
                </a:tc>
                <a:tc gridSpan="6">
                  <a:txBody>
                    <a:bodyPr/>
                    <a:lstStyle/>
                    <a:p>
                      <a:pPr algn="ctr"/>
                      <a:endParaRPr lang="pt-BR" sz="2400" b="1" dirty="0" smtClean="0"/>
                    </a:p>
                    <a:p>
                      <a:pPr algn="ctr"/>
                      <a:r>
                        <a:rPr lang="pt-BR" sz="2400" b="1" dirty="0" smtClean="0"/>
                        <a:t>15.167 ADOLESCENTES</a:t>
                      </a:r>
                      <a:endParaRPr lang="pt-BR" sz="2400" b="1" dirty="0"/>
                    </a:p>
                  </a:txBody>
                  <a:tcPr marL="92055" marR="92055" marT="45768" marB="45768"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tângulo 4"/>
          <p:cNvSpPr/>
          <p:nvPr/>
        </p:nvSpPr>
        <p:spPr>
          <a:xfrm>
            <a:off x="4114331" y="6368565"/>
            <a:ext cx="6016859" cy="277290"/>
          </a:xfrm>
          <a:prstGeom prst="rect">
            <a:avLst/>
          </a:prstGeom>
        </p:spPr>
        <p:txBody>
          <a:bodyPr wrap="square" lIns="91833" tIns="45917" rIns="91833" bIns="45917">
            <a:spAutoFit/>
          </a:bodyPr>
          <a:lstStyle/>
          <a:p>
            <a:pPr algn="r"/>
            <a:r>
              <a:rPr lang="pt-BR" sz="1100" b="1" cap="all" dirty="0" smtClean="0"/>
              <a:t>Fonte</a:t>
            </a:r>
            <a:r>
              <a:rPr lang="pt-BR" sz="1200" b="1" cap="all" dirty="0" smtClean="0"/>
              <a:t> Registro Mensal de Atendimento - MDS</a:t>
            </a:r>
            <a:endParaRPr lang="pt-BR" sz="1200" b="1" cap="al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9344604" y="0"/>
            <a:ext cx="1897776" cy="7982383"/>
            <a:chOff x="9344604" y="0"/>
            <a:chExt cx="1897776" cy="7982383"/>
          </a:xfrm>
        </p:grpSpPr>
        <p:sp>
          <p:nvSpPr>
            <p:cNvPr id="3" name="object 2"/>
            <p:cNvSpPr/>
            <p:nvPr/>
          </p:nvSpPr>
          <p:spPr>
            <a:xfrm>
              <a:off x="10005504" y="0"/>
              <a:ext cx="677951" cy="5962269"/>
            </a:xfrm>
            <a:custGeom>
              <a:avLst/>
              <a:gdLst/>
              <a:ahLst/>
              <a:cxnLst/>
              <a:rect l="l" t="t" r="r" b="b"/>
              <a:pathLst>
                <a:path w="677951" h="5962269">
                  <a:moveTo>
                    <a:pt x="0" y="5962269"/>
                  </a:moveTo>
                  <a:lnTo>
                    <a:pt x="677951" y="5962269"/>
                  </a:lnTo>
                  <a:lnTo>
                    <a:pt x="677951" y="0"/>
                  </a:lnTo>
                  <a:lnTo>
                    <a:pt x="0" y="0"/>
                  </a:lnTo>
                  <a:lnTo>
                    <a:pt x="0" y="5962269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3"/>
            <p:cNvSpPr/>
            <p:nvPr/>
          </p:nvSpPr>
          <p:spPr>
            <a:xfrm>
              <a:off x="9764063" y="6385822"/>
              <a:ext cx="772134" cy="339115"/>
            </a:xfrm>
            <a:custGeom>
              <a:avLst/>
              <a:gdLst/>
              <a:ahLst/>
              <a:cxnLst/>
              <a:rect l="l" t="t" r="r" b="b"/>
              <a:pathLst>
                <a:path w="772134" h="339115">
                  <a:moveTo>
                    <a:pt x="612659" y="199865"/>
                  </a:moveTo>
                  <a:lnTo>
                    <a:pt x="601261" y="190992"/>
                  </a:lnTo>
                  <a:lnTo>
                    <a:pt x="588663" y="181150"/>
                  </a:lnTo>
                  <a:lnTo>
                    <a:pt x="574695" y="170221"/>
                  </a:lnTo>
                  <a:lnTo>
                    <a:pt x="573798" y="169519"/>
                  </a:lnTo>
                  <a:lnTo>
                    <a:pt x="573798" y="105676"/>
                  </a:lnTo>
                  <a:lnTo>
                    <a:pt x="524700" y="105676"/>
                  </a:lnTo>
                  <a:lnTo>
                    <a:pt x="524700" y="129336"/>
                  </a:lnTo>
                  <a:lnTo>
                    <a:pt x="511798" y="118012"/>
                  </a:lnTo>
                  <a:lnTo>
                    <a:pt x="499455" y="106759"/>
                  </a:lnTo>
                  <a:lnTo>
                    <a:pt x="487762" y="95621"/>
                  </a:lnTo>
                  <a:lnTo>
                    <a:pt x="476806" y="84642"/>
                  </a:lnTo>
                  <a:lnTo>
                    <a:pt x="466676" y="73865"/>
                  </a:lnTo>
                  <a:lnTo>
                    <a:pt x="457461" y="63335"/>
                  </a:lnTo>
                  <a:lnTo>
                    <a:pt x="449251" y="53094"/>
                  </a:lnTo>
                  <a:lnTo>
                    <a:pt x="442133" y="43188"/>
                  </a:lnTo>
                  <a:lnTo>
                    <a:pt x="436197" y="33659"/>
                  </a:lnTo>
                  <a:lnTo>
                    <a:pt x="431531" y="24551"/>
                  </a:lnTo>
                  <a:lnTo>
                    <a:pt x="428225" y="15909"/>
                  </a:lnTo>
                  <a:lnTo>
                    <a:pt x="426367" y="7775"/>
                  </a:lnTo>
                  <a:lnTo>
                    <a:pt x="426046" y="195"/>
                  </a:lnTo>
                  <a:lnTo>
                    <a:pt x="426059" y="0"/>
                  </a:lnTo>
                  <a:lnTo>
                    <a:pt x="423570" y="20568"/>
                  </a:lnTo>
                  <a:lnTo>
                    <a:pt x="421018" y="39230"/>
                  </a:lnTo>
                  <a:lnTo>
                    <a:pt x="418083" y="56241"/>
                  </a:lnTo>
                  <a:lnTo>
                    <a:pt x="414445" y="71853"/>
                  </a:lnTo>
                  <a:lnTo>
                    <a:pt x="409786" y="86323"/>
                  </a:lnTo>
                  <a:lnTo>
                    <a:pt x="403786" y="99903"/>
                  </a:lnTo>
                  <a:lnTo>
                    <a:pt x="396125" y="112849"/>
                  </a:lnTo>
                  <a:lnTo>
                    <a:pt x="386483" y="125414"/>
                  </a:lnTo>
                  <a:lnTo>
                    <a:pt x="374542" y="137854"/>
                  </a:lnTo>
                  <a:lnTo>
                    <a:pt x="359981" y="150421"/>
                  </a:lnTo>
                  <a:lnTo>
                    <a:pt x="342481" y="163372"/>
                  </a:lnTo>
                  <a:lnTo>
                    <a:pt x="321722" y="176960"/>
                  </a:lnTo>
                  <a:lnTo>
                    <a:pt x="297386" y="191439"/>
                  </a:lnTo>
                  <a:lnTo>
                    <a:pt x="269151" y="207063"/>
                  </a:lnTo>
                  <a:lnTo>
                    <a:pt x="236700" y="224088"/>
                  </a:lnTo>
                  <a:lnTo>
                    <a:pt x="199711" y="242767"/>
                  </a:lnTo>
                  <a:lnTo>
                    <a:pt x="157867" y="263355"/>
                  </a:lnTo>
                  <a:lnTo>
                    <a:pt x="110846" y="286106"/>
                  </a:lnTo>
                  <a:lnTo>
                    <a:pt x="58330" y="311275"/>
                  </a:lnTo>
                  <a:lnTo>
                    <a:pt x="0" y="339115"/>
                  </a:lnTo>
                  <a:lnTo>
                    <a:pt x="48343" y="323470"/>
                  </a:lnTo>
                  <a:lnTo>
                    <a:pt x="91919" y="309274"/>
                  </a:lnTo>
                  <a:lnTo>
                    <a:pt x="131040" y="296333"/>
                  </a:lnTo>
                  <a:lnTo>
                    <a:pt x="166023" y="284454"/>
                  </a:lnTo>
                  <a:lnTo>
                    <a:pt x="197182" y="273441"/>
                  </a:lnTo>
                  <a:lnTo>
                    <a:pt x="224832" y="263100"/>
                  </a:lnTo>
                  <a:lnTo>
                    <a:pt x="249288" y="253238"/>
                  </a:lnTo>
                  <a:lnTo>
                    <a:pt x="270864" y="243661"/>
                  </a:lnTo>
                  <a:lnTo>
                    <a:pt x="289876" y="234173"/>
                  </a:lnTo>
                  <a:lnTo>
                    <a:pt x="306638" y="224582"/>
                  </a:lnTo>
                  <a:lnTo>
                    <a:pt x="321465" y="214692"/>
                  </a:lnTo>
                  <a:lnTo>
                    <a:pt x="334672" y="204309"/>
                  </a:lnTo>
                  <a:lnTo>
                    <a:pt x="346573" y="193241"/>
                  </a:lnTo>
                  <a:lnTo>
                    <a:pt x="357485" y="181291"/>
                  </a:lnTo>
                  <a:lnTo>
                    <a:pt x="367720" y="168267"/>
                  </a:lnTo>
                  <a:lnTo>
                    <a:pt x="377595" y="153973"/>
                  </a:lnTo>
                  <a:lnTo>
                    <a:pt x="387425" y="138217"/>
                  </a:lnTo>
                  <a:lnTo>
                    <a:pt x="397523" y="120802"/>
                  </a:lnTo>
                  <a:lnTo>
                    <a:pt x="408205" y="101537"/>
                  </a:lnTo>
                  <a:lnTo>
                    <a:pt x="419785" y="80225"/>
                  </a:lnTo>
                  <a:lnTo>
                    <a:pt x="455693" y="112755"/>
                  </a:lnTo>
                  <a:lnTo>
                    <a:pt x="488090" y="142035"/>
                  </a:lnTo>
                  <a:lnTo>
                    <a:pt x="517241" y="168235"/>
                  </a:lnTo>
                  <a:lnTo>
                    <a:pt x="543409" y="191528"/>
                  </a:lnTo>
                  <a:lnTo>
                    <a:pt x="566858" y="212084"/>
                  </a:lnTo>
                  <a:lnTo>
                    <a:pt x="587855" y="230074"/>
                  </a:lnTo>
                  <a:lnTo>
                    <a:pt x="606661" y="245668"/>
                  </a:lnTo>
                  <a:lnTo>
                    <a:pt x="623542" y="259040"/>
                  </a:lnTo>
                  <a:lnTo>
                    <a:pt x="638762" y="270358"/>
                  </a:lnTo>
                  <a:lnTo>
                    <a:pt x="652586" y="279795"/>
                  </a:lnTo>
                  <a:lnTo>
                    <a:pt x="665277" y="287521"/>
                  </a:lnTo>
                  <a:lnTo>
                    <a:pt x="677099" y="293708"/>
                  </a:lnTo>
                  <a:lnTo>
                    <a:pt x="688318" y="298526"/>
                  </a:lnTo>
                  <a:lnTo>
                    <a:pt x="699197" y="302147"/>
                  </a:lnTo>
                  <a:lnTo>
                    <a:pt x="710000" y="304741"/>
                  </a:lnTo>
                  <a:lnTo>
                    <a:pt x="720992" y="306480"/>
                  </a:lnTo>
                  <a:lnTo>
                    <a:pt x="732438" y="307535"/>
                  </a:lnTo>
                  <a:lnTo>
                    <a:pt x="744600" y="308077"/>
                  </a:lnTo>
                  <a:lnTo>
                    <a:pt x="757744" y="308276"/>
                  </a:lnTo>
                  <a:lnTo>
                    <a:pt x="772134" y="308305"/>
                  </a:lnTo>
                  <a:lnTo>
                    <a:pt x="756556" y="298567"/>
                  </a:lnTo>
                  <a:lnTo>
                    <a:pt x="742527" y="289784"/>
                  </a:lnTo>
                  <a:lnTo>
                    <a:pt x="729877" y="281838"/>
                  </a:lnTo>
                  <a:lnTo>
                    <a:pt x="718434" y="274606"/>
                  </a:lnTo>
                  <a:lnTo>
                    <a:pt x="708025" y="267970"/>
                  </a:lnTo>
                  <a:lnTo>
                    <a:pt x="698478" y="261809"/>
                  </a:lnTo>
                  <a:lnTo>
                    <a:pt x="689623" y="256003"/>
                  </a:lnTo>
                  <a:lnTo>
                    <a:pt x="681286" y="250431"/>
                  </a:lnTo>
                  <a:lnTo>
                    <a:pt x="673297" y="244973"/>
                  </a:lnTo>
                  <a:lnTo>
                    <a:pt x="665483" y="239509"/>
                  </a:lnTo>
                  <a:lnTo>
                    <a:pt x="657673" y="233919"/>
                  </a:lnTo>
                  <a:lnTo>
                    <a:pt x="649694" y="228082"/>
                  </a:lnTo>
                  <a:lnTo>
                    <a:pt x="641375" y="221879"/>
                  </a:lnTo>
                  <a:lnTo>
                    <a:pt x="632544" y="215188"/>
                  </a:lnTo>
                  <a:lnTo>
                    <a:pt x="623029" y="207890"/>
                  </a:lnTo>
                  <a:lnTo>
                    <a:pt x="612659" y="199865"/>
                  </a:lnTo>
                  <a:close/>
                </a:path>
              </a:pathLst>
            </a:custGeom>
            <a:solidFill>
              <a:srgbClr val="BD35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10311455" y="6693477"/>
              <a:ext cx="2737" cy="4965"/>
            </a:xfrm>
            <a:custGeom>
              <a:avLst/>
              <a:gdLst/>
              <a:ahLst/>
              <a:cxnLst/>
              <a:rect l="l" t="t" r="r" b="b"/>
              <a:pathLst>
                <a:path w="2737" h="4965">
                  <a:moveTo>
                    <a:pt x="388" y="596"/>
                  </a:moveTo>
                  <a:lnTo>
                    <a:pt x="0" y="0"/>
                  </a:lnTo>
                  <a:lnTo>
                    <a:pt x="2737" y="4965"/>
                  </a:lnTo>
                  <a:lnTo>
                    <a:pt x="1950" y="3492"/>
                  </a:lnTo>
                  <a:lnTo>
                    <a:pt x="388" y="59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" name="object 5"/>
            <p:cNvSpPr/>
            <p:nvPr/>
          </p:nvSpPr>
          <p:spPr>
            <a:xfrm>
              <a:off x="10134424" y="6614648"/>
              <a:ext cx="181991" cy="100558"/>
            </a:xfrm>
            <a:custGeom>
              <a:avLst/>
              <a:gdLst/>
              <a:ahLst/>
              <a:cxnLst/>
              <a:rect l="l" t="t" r="r" b="b"/>
              <a:pathLst>
                <a:path w="181991" h="100558">
                  <a:moveTo>
                    <a:pt x="152738" y="46615"/>
                  </a:moveTo>
                  <a:lnTo>
                    <a:pt x="143475" y="37946"/>
                  </a:lnTo>
                  <a:lnTo>
                    <a:pt x="138099" y="33616"/>
                  </a:lnTo>
                  <a:lnTo>
                    <a:pt x="135521" y="31521"/>
                  </a:lnTo>
                  <a:lnTo>
                    <a:pt x="131114" y="27736"/>
                  </a:lnTo>
                  <a:lnTo>
                    <a:pt x="127914" y="25082"/>
                  </a:lnTo>
                  <a:lnTo>
                    <a:pt x="128143" y="24726"/>
                  </a:lnTo>
                  <a:lnTo>
                    <a:pt x="116128" y="18086"/>
                  </a:lnTo>
                  <a:lnTo>
                    <a:pt x="104352" y="12726"/>
                  </a:lnTo>
                  <a:lnTo>
                    <a:pt x="92921" y="8566"/>
                  </a:lnTo>
                  <a:lnTo>
                    <a:pt x="87033" y="6819"/>
                  </a:lnTo>
                  <a:lnTo>
                    <a:pt x="80657" y="4610"/>
                  </a:lnTo>
                  <a:lnTo>
                    <a:pt x="74409" y="3822"/>
                  </a:lnTo>
                  <a:lnTo>
                    <a:pt x="68656" y="2387"/>
                  </a:lnTo>
                  <a:lnTo>
                    <a:pt x="62839" y="1384"/>
                  </a:lnTo>
                  <a:lnTo>
                    <a:pt x="57365" y="838"/>
                  </a:lnTo>
                  <a:lnTo>
                    <a:pt x="52285" y="0"/>
                  </a:lnTo>
                  <a:lnTo>
                    <a:pt x="42821" y="14"/>
                  </a:lnTo>
                  <a:lnTo>
                    <a:pt x="27111" y="1735"/>
                  </a:lnTo>
                  <a:lnTo>
                    <a:pt x="23850" y="2260"/>
                  </a:lnTo>
                  <a:lnTo>
                    <a:pt x="20853" y="2908"/>
                  </a:lnTo>
                  <a:lnTo>
                    <a:pt x="17830" y="3670"/>
                  </a:lnTo>
                  <a:lnTo>
                    <a:pt x="14808" y="4495"/>
                  </a:lnTo>
                  <a:lnTo>
                    <a:pt x="11760" y="5257"/>
                  </a:lnTo>
                  <a:lnTo>
                    <a:pt x="10312" y="5636"/>
                  </a:lnTo>
                  <a:lnTo>
                    <a:pt x="11899" y="5308"/>
                  </a:lnTo>
                  <a:lnTo>
                    <a:pt x="4431" y="7660"/>
                  </a:lnTo>
                  <a:lnTo>
                    <a:pt x="5384" y="7315"/>
                  </a:lnTo>
                  <a:lnTo>
                    <a:pt x="5758" y="7159"/>
                  </a:lnTo>
                  <a:lnTo>
                    <a:pt x="4257" y="7715"/>
                  </a:lnTo>
                  <a:lnTo>
                    <a:pt x="2909" y="8211"/>
                  </a:lnTo>
                  <a:lnTo>
                    <a:pt x="3253" y="8087"/>
                  </a:lnTo>
                  <a:lnTo>
                    <a:pt x="2909" y="8211"/>
                  </a:lnTo>
                  <a:lnTo>
                    <a:pt x="2159" y="8483"/>
                  </a:lnTo>
                  <a:lnTo>
                    <a:pt x="0" y="25323"/>
                  </a:lnTo>
                  <a:lnTo>
                    <a:pt x="3556" y="23736"/>
                  </a:lnTo>
                  <a:lnTo>
                    <a:pt x="7747" y="22225"/>
                  </a:lnTo>
                  <a:lnTo>
                    <a:pt x="12204" y="20459"/>
                  </a:lnTo>
                  <a:lnTo>
                    <a:pt x="16827" y="19151"/>
                  </a:lnTo>
                  <a:lnTo>
                    <a:pt x="21755" y="17691"/>
                  </a:lnTo>
                  <a:lnTo>
                    <a:pt x="26885" y="16598"/>
                  </a:lnTo>
                  <a:lnTo>
                    <a:pt x="29476" y="16167"/>
                  </a:lnTo>
                  <a:lnTo>
                    <a:pt x="32092" y="15748"/>
                  </a:lnTo>
                  <a:lnTo>
                    <a:pt x="34709" y="15328"/>
                  </a:lnTo>
                  <a:lnTo>
                    <a:pt x="38646" y="14706"/>
                  </a:lnTo>
                  <a:lnTo>
                    <a:pt x="42583" y="14465"/>
                  </a:lnTo>
                  <a:lnTo>
                    <a:pt x="47840" y="14185"/>
                  </a:lnTo>
                  <a:lnTo>
                    <a:pt x="52920" y="13741"/>
                  </a:lnTo>
                  <a:lnTo>
                    <a:pt x="57708" y="14160"/>
                  </a:lnTo>
                  <a:lnTo>
                    <a:pt x="62484" y="14312"/>
                  </a:lnTo>
                  <a:lnTo>
                    <a:pt x="66929" y="14465"/>
                  </a:lnTo>
                  <a:lnTo>
                    <a:pt x="70726" y="15176"/>
                  </a:lnTo>
                  <a:lnTo>
                    <a:pt x="67868" y="13042"/>
                  </a:lnTo>
                  <a:lnTo>
                    <a:pt x="64782" y="12674"/>
                  </a:lnTo>
                  <a:lnTo>
                    <a:pt x="58508" y="12331"/>
                  </a:lnTo>
                  <a:lnTo>
                    <a:pt x="58572" y="11480"/>
                  </a:lnTo>
                  <a:lnTo>
                    <a:pt x="71788" y="12734"/>
                  </a:lnTo>
                  <a:lnTo>
                    <a:pt x="84426" y="15157"/>
                  </a:lnTo>
                  <a:lnTo>
                    <a:pt x="96515" y="18684"/>
                  </a:lnTo>
                  <a:lnTo>
                    <a:pt x="108084" y="23253"/>
                  </a:lnTo>
                  <a:lnTo>
                    <a:pt x="121037" y="29960"/>
                  </a:lnTo>
                  <a:lnTo>
                    <a:pt x="131559" y="36809"/>
                  </a:lnTo>
                  <a:lnTo>
                    <a:pt x="129641" y="34302"/>
                  </a:lnTo>
                  <a:lnTo>
                    <a:pt x="134708" y="38074"/>
                  </a:lnTo>
                  <a:lnTo>
                    <a:pt x="139318" y="41707"/>
                  </a:lnTo>
                  <a:lnTo>
                    <a:pt x="148738" y="50367"/>
                  </a:lnTo>
                  <a:lnTo>
                    <a:pt x="157602" y="60053"/>
                  </a:lnTo>
                  <a:lnTo>
                    <a:pt x="159473" y="62331"/>
                  </a:lnTo>
                  <a:lnTo>
                    <a:pt x="167241" y="72966"/>
                  </a:lnTo>
                  <a:lnTo>
                    <a:pt x="173754" y="84097"/>
                  </a:lnTo>
                  <a:lnTo>
                    <a:pt x="179174" y="95190"/>
                  </a:lnTo>
                  <a:lnTo>
                    <a:pt x="180276" y="97663"/>
                  </a:lnTo>
                  <a:lnTo>
                    <a:pt x="181571" y="100558"/>
                  </a:lnTo>
                  <a:lnTo>
                    <a:pt x="181991" y="100406"/>
                  </a:lnTo>
                  <a:lnTo>
                    <a:pt x="181292" y="97256"/>
                  </a:lnTo>
                  <a:lnTo>
                    <a:pt x="180746" y="94030"/>
                  </a:lnTo>
                  <a:lnTo>
                    <a:pt x="178396" y="88061"/>
                  </a:lnTo>
                  <a:lnTo>
                    <a:pt x="174142" y="79375"/>
                  </a:lnTo>
                  <a:lnTo>
                    <a:pt x="167055" y="68037"/>
                  </a:lnTo>
                  <a:lnTo>
                    <a:pt x="159767" y="58285"/>
                  </a:lnTo>
                  <a:lnTo>
                    <a:pt x="151575" y="49306"/>
                  </a:lnTo>
                  <a:lnTo>
                    <a:pt x="141778" y="40286"/>
                  </a:lnTo>
                  <a:lnTo>
                    <a:pt x="144335" y="41452"/>
                  </a:lnTo>
                  <a:lnTo>
                    <a:pt x="147015" y="43903"/>
                  </a:lnTo>
                  <a:lnTo>
                    <a:pt x="149860" y="46507"/>
                  </a:lnTo>
                  <a:lnTo>
                    <a:pt x="152717" y="49110"/>
                  </a:lnTo>
                  <a:lnTo>
                    <a:pt x="155219" y="52311"/>
                  </a:lnTo>
                  <a:lnTo>
                    <a:pt x="157962" y="55295"/>
                  </a:lnTo>
                  <a:lnTo>
                    <a:pt x="160769" y="58166"/>
                  </a:lnTo>
                  <a:lnTo>
                    <a:pt x="163029" y="61595"/>
                  </a:lnTo>
                  <a:lnTo>
                    <a:pt x="165392" y="64617"/>
                  </a:lnTo>
                  <a:lnTo>
                    <a:pt x="167665" y="67640"/>
                  </a:lnTo>
                  <a:lnTo>
                    <a:pt x="169710" y="70599"/>
                  </a:lnTo>
                  <a:lnTo>
                    <a:pt x="171526" y="73418"/>
                  </a:lnTo>
                  <a:lnTo>
                    <a:pt x="173405" y="76098"/>
                  </a:lnTo>
                  <a:lnTo>
                    <a:pt x="171970" y="73152"/>
                  </a:lnTo>
                  <a:lnTo>
                    <a:pt x="170561" y="70192"/>
                  </a:lnTo>
                  <a:lnTo>
                    <a:pt x="169214" y="67144"/>
                  </a:lnTo>
                  <a:lnTo>
                    <a:pt x="167271" y="64516"/>
                  </a:lnTo>
                  <a:lnTo>
                    <a:pt x="169481" y="66954"/>
                  </a:lnTo>
                  <a:lnTo>
                    <a:pt x="171348" y="69646"/>
                  </a:lnTo>
                  <a:lnTo>
                    <a:pt x="172948" y="72529"/>
                  </a:lnTo>
                  <a:lnTo>
                    <a:pt x="174726" y="75285"/>
                  </a:lnTo>
                  <a:lnTo>
                    <a:pt x="177030" y="78828"/>
                  </a:lnTo>
                  <a:lnTo>
                    <a:pt x="173928" y="73200"/>
                  </a:lnTo>
                  <a:lnTo>
                    <a:pt x="166564" y="62480"/>
                  </a:lnTo>
                  <a:lnTo>
                    <a:pt x="161785" y="56311"/>
                  </a:lnTo>
                  <a:lnTo>
                    <a:pt x="152738" y="4661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0195079" y="6635764"/>
              <a:ext cx="112968" cy="123168"/>
            </a:xfrm>
            <a:custGeom>
              <a:avLst/>
              <a:gdLst/>
              <a:ahLst/>
              <a:cxnLst/>
              <a:rect l="l" t="t" r="r" b="b"/>
              <a:pathLst>
                <a:path w="112968" h="123168">
                  <a:moveTo>
                    <a:pt x="1982" y="0"/>
                  </a:moveTo>
                  <a:lnTo>
                    <a:pt x="393" y="68"/>
                  </a:lnTo>
                  <a:lnTo>
                    <a:pt x="0" y="5503"/>
                  </a:lnTo>
                  <a:lnTo>
                    <a:pt x="2844" y="5351"/>
                  </a:lnTo>
                  <a:lnTo>
                    <a:pt x="5600" y="5846"/>
                  </a:lnTo>
                  <a:lnTo>
                    <a:pt x="13893" y="7116"/>
                  </a:lnTo>
                  <a:lnTo>
                    <a:pt x="26271" y="10135"/>
                  </a:lnTo>
                  <a:lnTo>
                    <a:pt x="38291" y="14346"/>
                  </a:lnTo>
                  <a:lnTo>
                    <a:pt x="45554" y="17810"/>
                  </a:lnTo>
                  <a:lnTo>
                    <a:pt x="49339" y="19638"/>
                  </a:lnTo>
                  <a:lnTo>
                    <a:pt x="52920" y="21823"/>
                  </a:lnTo>
                  <a:lnTo>
                    <a:pt x="57759" y="24655"/>
                  </a:lnTo>
                  <a:lnTo>
                    <a:pt x="60020" y="26268"/>
                  </a:lnTo>
                  <a:lnTo>
                    <a:pt x="64490" y="29659"/>
                  </a:lnTo>
                  <a:lnTo>
                    <a:pt x="69113" y="32808"/>
                  </a:lnTo>
                  <a:lnTo>
                    <a:pt x="73050" y="36783"/>
                  </a:lnTo>
                  <a:lnTo>
                    <a:pt x="77406" y="40377"/>
                  </a:lnTo>
                  <a:lnTo>
                    <a:pt x="80924" y="44772"/>
                  </a:lnTo>
                  <a:lnTo>
                    <a:pt x="84721" y="48836"/>
                  </a:lnTo>
                  <a:lnTo>
                    <a:pt x="89788" y="55529"/>
                  </a:lnTo>
                  <a:lnTo>
                    <a:pt x="93002" y="60075"/>
                  </a:lnTo>
                  <a:lnTo>
                    <a:pt x="94437" y="62526"/>
                  </a:lnTo>
                  <a:lnTo>
                    <a:pt x="100686" y="73732"/>
                  </a:lnTo>
                  <a:lnTo>
                    <a:pt x="105633" y="85544"/>
                  </a:lnTo>
                  <a:lnTo>
                    <a:pt x="109311" y="97831"/>
                  </a:lnTo>
                  <a:lnTo>
                    <a:pt x="111749" y="110460"/>
                  </a:lnTo>
                  <a:lnTo>
                    <a:pt x="112968" y="123168"/>
                  </a:lnTo>
                  <a:lnTo>
                    <a:pt x="112537" y="112901"/>
                  </a:lnTo>
                  <a:lnTo>
                    <a:pt x="110971" y="100579"/>
                  </a:lnTo>
                  <a:lnTo>
                    <a:pt x="109791" y="95419"/>
                  </a:lnTo>
                  <a:lnTo>
                    <a:pt x="106372" y="83653"/>
                  </a:lnTo>
                  <a:lnTo>
                    <a:pt x="101220" y="71876"/>
                  </a:lnTo>
                  <a:lnTo>
                    <a:pt x="98475" y="66666"/>
                  </a:lnTo>
                  <a:lnTo>
                    <a:pt x="99580" y="66044"/>
                  </a:lnTo>
                  <a:lnTo>
                    <a:pt x="96621" y="61142"/>
                  </a:lnTo>
                  <a:lnTo>
                    <a:pt x="89419" y="50542"/>
                  </a:lnTo>
                  <a:lnTo>
                    <a:pt x="80959" y="40650"/>
                  </a:lnTo>
                  <a:lnTo>
                    <a:pt x="71604" y="31754"/>
                  </a:lnTo>
                  <a:lnTo>
                    <a:pt x="61717" y="24145"/>
                  </a:lnTo>
                  <a:lnTo>
                    <a:pt x="48003" y="15814"/>
                  </a:lnTo>
                  <a:lnTo>
                    <a:pt x="36149" y="10273"/>
                  </a:lnTo>
                  <a:lnTo>
                    <a:pt x="26548" y="6404"/>
                  </a:lnTo>
                  <a:lnTo>
                    <a:pt x="23050" y="5198"/>
                  </a:lnTo>
                  <a:lnTo>
                    <a:pt x="20396" y="3967"/>
                  </a:lnTo>
                  <a:lnTo>
                    <a:pt x="16205" y="2646"/>
                  </a:lnTo>
                  <a:lnTo>
                    <a:pt x="11595" y="1604"/>
                  </a:lnTo>
                  <a:lnTo>
                    <a:pt x="8534" y="1007"/>
                  </a:lnTo>
                  <a:lnTo>
                    <a:pt x="6062" y="384"/>
                  </a:lnTo>
                  <a:lnTo>
                    <a:pt x="4994" y="209"/>
                  </a:lnTo>
                  <a:lnTo>
                    <a:pt x="1982" y="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10037246" y="6622364"/>
              <a:ext cx="290104" cy="293789"/>
            </a:xfrm>
            <a:custGeom>
              <a:avLst/>
              <a:gdLst/>
              <a:ahLst/>
              <a:cxnLst/>
              <a:rect l="l" t="t" r="r" b="b"/>
              <a:pathLst>
                <a:path w="290104" h="293789">
                  <a:moveTo>
                    <a:pt x="149477" y="259530"/>
                  </a:moveTo>
                  <a:lnTo>
                    <a:pt x="143927" y="258857"/>
                  </a:lnTo>
                  <a:lnTo>
                    <a:pt x="138390" y="258667"/>
                  </a:lnTo>
                  <a:lnTo>
                    <a:pt x="135634" y="258464"/>
                  </a:lnTo>
                  <a:lnTo>
                    <a:pt x="132941" y="257816"/>
                  </a:lnTo>
                  <a:lnTo>
                    <a:pt x="130224" y="257473"/>
                  </a:lnTo>
                  <a:lnTo>
                    <a:pt x="127468" y="257028"/>
                  </a:lnTo>
                  <a:lnTo>
                    <a:pt x="124750" y="256698"/>
                  </a:lnTo>
                  <a:lnTo>
                    <a:pt x="122070" y="255987"/>
                  </a:lnTo>
                  <a:lnTo>
                    <a:pt x="122273" y="255162"/>
                  </a:lnTo>
                  <a:lnTo>
                    <a:pt x="119606" y="254476"/>
                  </a:lnTo>
                  <a:lnTo>
                    <a:pt x="116977" y="253752"/>
                  </a:lnTo>
                  <a:lnTo>
                    <a:pt x="113015" y="252660"/>
                  </a:lnTo>
                  <a:lnTo>
                    <a:pt x="109675" y="249751"/>
                  </a:lnTo>
                  <a:lnTo>
                    <a:pt x="105763" y="248646"/>
                  </a:lnTo>
                  <a:lnTo>
                    <a:pt x="102677" y="247326"/>
                  </a:lnTo>
                  <a:lnTo>
                    <a:pt x="99578" y="245865"/>
                  </a:lnTo>
                  <a:lnTo>
                    <a:pt x="96937" y="245065"/>
                  </a:lnTo>
                  <a:lnTo>
                    <a:pt x="93279" y="243363"/>
                  </a:lnTo>
                  <a:lnTo>
                    <a:pt x="89977" y="241293"/>
                  </a:lnTo>
                  <a:lnTo>
                    <a:pt x="85685" y="238639"/>
                  </a:lnTo>
                  <a:lnTo>
                    <a:pt x="83615" y="237407"/>
                  </a:lnTo>
                  <a:lnTo>
                    <a:pt x="79830" y="234334"/>
                  </a:lnTo>
                  <a:lnTo>
                    <a:pt x="75956" y="231819"/>
                  </a:lnTo>
                  <a:lnTo>
                    <a:pt x="72756" y="228746"/>
                  </a:lnTo>
                  <a:lnTo>
                    <a:pt x="69606" y="225647"/>
                  </a:lnTo>
                  <a:lnTo>
                    <a:pt x="66292" y="222967"/>
                  </a:lnTo>
                  <a:lnTo>
                    <a:pt x="63726" y="219640"/>
                  </a:lnTo>
                  <a:lnTo>
                    <a:pt x="61009" y="216515"/>
                  </a:lnTo>
                  <a:lnTo>
                    <a:pt x="58342" y="213467"/>
                  </a:lnTo>
                  <a:lnTo>
                    <a:pt x="56081" y="210051"/>
                  </a:lnTo>
                  <a:lnTo>
                    <a:pt x="52817" y="205708"/>
                  </a:lnTo>
                  <a:lnTo>
                    <a:pt x="50239" y="200767"/>
                  </a:lnTo>
                  <a:lnTo>
                    <a:pt x="47343" y="195853"/>
                  </a:lnTo>
                  <a:lnTo>
                    <a:pt x="46048" y="193351"/>
                  </a:lnTo>
                  <a:lnTo>
                    <a:pt x="44968" y="190646"/>
                  </a:lnTo>
                  <a:lnTo>
                    <a:pt x="43724" y="188042"/>
                  </a:lnTo>
                  <a:lnTo>
                    <a:pt x="42378" y="185464"/>
                  </a:lnTo>
                  <a:lnTo>
                    <a:pt x="41451" y="182657"/>
                  </a:lnTo>
                  <a:lnTo>
                    <a:pt x="40523" y="179863"/>
                  </a:lnTo>
                  <a:lnTo>
                    <a:pt x="38276" y="174351"/>
                  </a:lnTo>
                  <a:lnTo>
                    <a:pt x="37094" y="168446"/>
                  </a:lnTo>
                  <a:lnTo>
                    <a:pt x="35596" y="162566"/>
                  </a:lnTo>
                  <a:lnTo>
                    <a:pt x="35139" y="159569"/>
                  </a:lnTo>
                  <a:lnTo>
                    <a:pt x="34681" y="156546"/>
                  </a:lnTo>
                  <a:lnTo>
                    <a:pt x="34237" y="153511"/>
                  </a:lnTo>
                  <a:lnTo>
                    <a:pt x="33602" y="150463"/>
                  </a:lnTo>
                  <a:lnTo>
                    <a:pt x="33805" y="147313"/>
                  </a:lnTo>
                  <a:lnTo>
                    <a:pt x="33538" y="144240"/>
                  </a:lnTo>
                  <a:lnTo>
                    <a:pt x="33612" y="131561"/>
                  </a:lnTo>
                  <a:lnTo>
                    <a:pt x="34915" y="118890"/>
                  </a:lnTo>
                  <a:lnTo>
                    <a:pt x="37602" y="107105"/>
                  </a:lnTo>
                  <a:lnTo>
                    <a:pt x="41716" y="94935"/>
                  </a:lnTo>
                  <a:lnTo>
                    <a:pt x="47015" y="83341"/>
                  </a:lnTo>
                  <a:lnTo>
                    <a:pt x="52817" y="73374"/>
                  </a:lnTo>
                  <a:lnTo>
                    <a:pt x="56081" y="69081"/>
                  </a:lnTo>
                  <a:lnTo>
                    <a:pt x="58634" y="64141"/>
                  </a:lnTo>
                  <a:lnTo>
                    <a:pt x="54697" y="68014"/>
                  </a:lnTo>
                  <a:lnTo>
                    <a:pt x="57770" y="63430"/>
                  </a:lnTo>
                  <a:lnTo>
                    <a:pt x="61821" y="59632"/>
                  </a:lnTo>
                  <a:lnTo>
                    <a:pt x="65415" y="55492"/>
                  </a:lnTo>
                  <a:lnTo>
                    <a:pt x="69467" y="51822"/>
                  </a:lnTo>
                  <a:lnTo>
                    <a:pt x="71880" y="48291"/>
                  </a:lnTo>
                  <a:lnTo>
                    <a:pt x="72604" y="47009"/>
                  </a:lnTo>
                  <a:lnTo>
                    <a:pt x="77150" y="43757"/>
                  </a:lnTo>
                  <a:lnTo>
                    <a:pt x="87574" y="36276"/>
                  </a:lnTo>
                  <a:lnTo>
                    <a:pt x="98818" y="30076"/>
                  </a:lnTo>
                  <a:lnTo>
                    <a:pt x="110716" y="25168"/>
                  </a:lnTo>
                  <a:lnTo>
                    <a:pt x="123100" y="21569"/>
                  </a:lnTo>
                  <a:lnTo>
                    <a:pt x="135804" y="19290"/>
                  </a:lnTo>
                  <a:lnTo>
                    <a:pt x="138263" y="19005"/>
                  </a:lnTo>
                  <a:lnTo>
                    <a:pt x="143851" y="18776"/>
                  </a:lnTo>
                  <a:lnTo>
                    <a:pt x="149451" y="18103"/>
                  </a:lnTo>
                  <a:lnTo>
                    <a:pt x="155052" y="18675"/>
                  </a:lnTo>
                  <a:lnTo>
                    <a:pt x="155306" y="13214"/>
                  </a:lnTo>
                  <a:lnTo>
                    <a:pt x="159700" y="13392"/>
                  </a:lnTo>
                  <a:lnTo>
                    <a:pt x="161000" y="12025"/>
                  </a:lnTo>
                  <a:lnTo>
                    <a:pt x="148229" y="11395"/>
                  </a:lnTo>
                  <a:lnTo>
                    <a:pt x="135100" y="11871"/>
                  </a:lnTo>
                  <a:lnTo>
                    <a:pt x="134643" y="11906"/>
                  </a:lnTo>
                  <a:lnTo>
                    <a:pt x="121622" y="13869"/>
                  </a:lnTo>
                  <a:lnTo>
                    <a:pt x="109198" y="17139"/>
                  </a:lnTo>
                  <a:lnTo>
                    <a:pt x="97672" y="21253"/>
                  </a:lnTo>
                  <a:lnTo>
                    <a:pt x="96759" y="20212"/>
                  </a:lnTo>
                  <a:lnTo>
                    <a:pt x="94067" y="21532"/>
                  </a:lnTo>
                  <a:lnTo>
                    <a:pt x="91336" y="22840"/>
                  </a:lnTo>
                  <a:lnTo>
                    <a:pt x="88631" y="24136"/>
                  </a:lnTo>
                  <a:lnTo>
                    <a:pt x="85989" y="25571"/>
                  </a:lnTo>
                  <a:lnTo>
                    <a:pt x="83094" y="26587"/>
                  </a:lnTo>
                  <a:lnTo>
                    <a:pt x="84275" y="24860"/>
                  </a:lnTo>
                  <a:lnTo>
                    <a:pt x="88618" y="22294"/>
                  </a:lnTo>
                  <a:lnTo>
                    <a:pt x="90815" y="21037"/>
                  </a:lnTo>
                  <a:lnTo>
                    <a:pt x="93749" y="19450"/>
                  </a:lnTo>
                  <a:lnTo>
                    <a:pt x="97178" y="17608"/>
                  </a:lnTo>
                  <a:lnTo>
                    <a:pt x="99337" y="768"/>
                  </a:lnTo>
                  <a:lnTo>
                    <a:pt x="100088" y="496"/>
                  </a:lnTo>
                  <a:lnTo>
                    <a:pt x="101436" y="0"/>
                  </a:lnTo>
                  <a:lnTo>
                    <a:pt x="96997" y="1398"/>
                  </a:lnTo>
                  <a:lnTo>
                    <a:pt x="95662" y="1935"/>
                  </a:lnTo>
                  <a:lnTo>
                    <a:pt x="96188" y="2012"/>
                  </a:lnTo>
                  <a:lnTo>
                    <a:pt x="94056" y="2582"/>
                  </a:lnTo>
                  <a:lnTo>
                    <a:pt x="93009" y="3004"/>
                  </a:lnTo>
                  <a:lnTo>
                    <a:pt x="89838" y="4489"/>
                  </a:lnTo>
                  <a:lnTo>
                    <a:pt x="91535" y="3598"/>
                  </a:lnTo>
                  <a:lnTo>
                    <a:pt x="73812" y="12020"/>
                  </a:lnTo>
                  <a:lnTo>
                    <a:pt x="58572" y="22268"/>
                  </a:lnTo>
                  <a:lnTo>
                    <a:pt x="48741" y="30356"/>
                  </a:lnTo>
                  <a:lnTo>
                    <a:pt x="39604" y="39283"/>
                  </a:lnTo>
                  <a:lnTo>
                    <a:pt x="27690" y="53970"/>
                  </a:lnTo>
                  <a:lnTo>
                    <a:pt x="20734" y="64637"/>
                  </a:lnTo>
                  <a:lnTo>
                    <a:pt x="14639" y="75837"/>
                  </a:lnTo>
                  <a:lnTo>
                    <a:pt x="7476" y="93679"/>
                  </a:lnTo>
                  <a:lnTo>
                    <a:pt x="4054" y="105946"/>
                  </a:lnTo>
                  <a:lnTo>
                    <a:pt x="1587" y="118429"/>
                  </a:lnTo>
                  <a:lnTo>
                    <a:pt x="0" y="137579"/>
                  </a:lnTo>
                  <a:lnTo>
                    <a:pt x="292" y="150252"/>
                  </a:lnTo>
                  <a:lnTo>
                    <a:pt x="1559" y="162846"/>
                  </a:lnTo>
                  <a:lnTo>
                    <a:pt x="5617" y="181610"/>
                  </a:lnTo>
                  <a:lnTo>
                    <a:pt x="9573" y="193720"/>
                  </a:lnTo>
                  <a:lnTo>
                    <a:pt x="14453" y="205451"/>
                  </a:lnTo>
                  <a:lnTo>
                    <a:pt x="23524" y="221759"/>
                  </a:lnTo>
                  <a:lnTo>
                    <a:pt x="30786" y="232232"/>
                  </a:lnTo>
                  <a:lnTo>
                    <a:pt x="38793" y="242077"/>
                  </a:lnTo>
                  <a:lnTo>
                    <a:pt x="51578" y="254691"/>
                  </a:lnTo>
                  <a:lnTo>
                    <a:pt x="61430" y="262770"/>
                  </a:lnTo>
                  <a:lnTo>
                    <a:pt x="71821" y="270021"/>
                  </a:lnTo>
                  <a:lnTo>
                    <a:pt x="75525" y="272307"/>
                  </a:lnTo>
                  <a:lnTo>
                    <a:pt x="78433" y="274288"/>
                  </a:lnTo>
                  <a:lnTo>
                    <a:pt x="83132" y="276701"/>
                  </a:lnTo>
                  <a:lnTo>
                    <a:pt x="87755" y="279330"/>
                  </a:lnTo>
                  <a:lnTo>
                    <a:pt x="92416" y="281857"/>
                  </a:lnTo>
                  <a:lnTo>
                    <a:pt x="97419" y="283711"/>
                  </a:lnTo>
                  <a:lnTo>
                    <a:pt x="100658" y="285210"/>
                  </a:lnTo>
                  <a:lnTo>
                    <a:pt x="111889" y="288759"/>
                  </a:lnTo>
                  <a:lnTo>
                    <a:pt x="123729" y="291407"/>
                  </a:lnTo>
                  <a:lnTo>
                    <a:pt x="136037" y="293101"/>
                  </a:lnTo>
                  <a:lnTo>
                    <a:pt x="148677" y="293789"/>
                  </a:lnTo>
                  <a:lnTo>
                    <a:pt x="161510" y="293418"/>
                  </a:lnTo>
                  <a:lnTo>
                    <a:pt x="174396" y="291935"/>
                  </a:lnTo>
                  <a:lnTo>
                    <a:pt x="187199" y="289289"/>
                  </a:lnTo>
                  <a:lnTo>
                    <a:pt x="203911" y="283962"/>
                  </a:lnTo>
                  <a:lnTo>
                    <a:pt x="215691" y="278931"/>
                  </a:lnTo>
                  <a:lnTo>
                    <a:pt x="226917" y="272990"/>
                  </a:lnTo>
                  <a:lnTo>
                    <a:pt x="234795" y="268014"/>
                  </a:lnTo>
                  <a:lnTo>
                    <a:pt x="245289" y="260095"/>
                  </a:lnTo>
                  <a:lnTo>
                    <a:pt x="254887" y="251562"/>
                  </a:lnTo>
                  <a:lnTo>
                    <a:pt x="263554" y="242556"/>
                  </a:lnTo>
                  <a:lnTo>
                    <a:pt x="267688" y="237724"/>
                  </a:lnTo>
                  <a:lnTo>
                    <a:pt x="275877" y="225680"/>
                  </a:lnTo>
                  <a:lnTo>
                    <a:pt x="281658" y="214432"/>
                  </a:lnTo>
                  <a:lnTo>
                    <a:pt x="284490" y="206800"/>
                  </a:lnTo>
                  <a:lnTo>
                    <a:pt x="285799" y="202584"/>
                  </a:lnTo>
                  <a:lnTo>
                    <a:pt x="286840" y="199231"/>
                  </a:lnTo>
                  <a:lnTo>
                    <a:pt x="287678" y="194519"/>
                  </a:lnTo>
                  <a:lnTo>
                    <a:pt x="287869" y="193147"/>
                  </a:lnTo>
                  <a:lnTo>
                    <a:pt x="289469" y="186378"/>
                  </a:lnTo>
                  <a:lnTo>
                    <a:pt x="290104" y="179584"/>
                  </a:lnTo>
                  <a:lnTo>
                    <a:pt x="286967" y="185616"/>
                  </a:lnTo>
                  <a:lnTo>
                    <a:pt x="285659" y="188715"/>
                  </a:lnTo>
                  <a:lnTo>
                    <a:pt x="284236" y="193109"/>
                  </a:lnTo>
                  <a:lnTo>
                    <a:pt x="282116" y="197643"/>
                  </a:lnTo>
                  <a:lnTo>
                    <a:pt x="279728" y="202088"/>
                  </a:lnTo>
                  <a:lnTo>
                    <a:pt x="277658" y="207117"/>
                  </a:lnTo>
                  <a:lnTo>
                    <a:pt x="274800" y="211258"/>
                  </a:lnTo>
                  <a:lnTo>
                    <a:pt x="272044" y="215423"/>
                  </a:lnTo>
                  <a:lnTo>
                    <a:pt x="269746" y="219398"/>
                  </a:lnTo>
                  <a:lnTo>
                    <a:pt x="265263" y="224377"/>
                  </a:lnTo>
                  <a:lnTo>
                    <a:pt x="262989" y="225253"/>
                  </a:lnTo>
                  <a:lnTo>
                    <a:pt x="267333" y="220287"/>
                  </a:lnTo>
                  <a:lnTo>
                    <a:pt x="270533" y="214483"/>
                  </a:lnTo>
                  <a:lnTo>
                    <a:pt x="269708" y="214014"/>
                  </a:lnTo>
                  <a:lnTo>
                    <a:pt x="271473" y="209276"/>
                  </a:lnTo>
                  <a:lnTo>
                    <a:pt x="273022" y="203765"/>
                  </a:lnTo>
                  <a:lnTo>
                    <a:pt x="274496" y="198164"/>
                  </a:lnTo>
                  <a:lnTo>
                    <a:pt x="276578" y="192182"/>
                  </a:lnTo>
                  <a:lnTo>
                    <a:pt x="277455" y="189134"/>
                  </a:lnTo>
                  <a:lnTo>
                    <a:pt x="277785" y="187547"/>
                  </a:lnTo>
                  <a:lnTo>
                    <a:pt x="278788" y="184105"/>
                  </a:lnTo>
                  <a:lnTo>
                    <a:pt x="279906" y="179711"/>
                  </a:lnTo>
                  <a:lnTo>
                    <a:pt x="280541" y="175190"/>
                  </a:lnTo>
                  <a:lnTo>
                    <a:pt x="281836" y="169856"/>
                  </a:lnTo>
                  <a:lnTo>
                    <a:pt x="282306" y="164382"/>
                  </a:lnTo>
                  <a:lnTo>
                    <a:pt x="283576" y="153447"/>
                  </a:lnTo>
                  <a:lnTo>
                    <a:pt x="282725" y="142601"/>
                  </a:lnTo>
                  <a:lnTo>
                    <a:pt x="282535" y="139553"/>
                  </a:lnTo>
                  <a:lnTo>
                    <a:pt x="281333" y="136257"/>
                  </a:lnTo>
                  <a:lnTo>
                    <a:pt x="279153" y="144604"/>
                  </a:lnTo>
                  <a:lnTo>
                    <a:pt x="277213" y="153612"/>
                  </a:lnTo>
                  <a:lnTo>
                    <a:pt x="276223" y="157067"/>
                  </a:lnTo>
                  <a:lnTo>
                    <a:pt x="275169" y="160762"/>
                  </a:lnTo>
                  <a:lnTo>
                    <a:pt x="274089" y="164560"/>
                  </a:lnTo>
                  <a:lnTo>
                    <a:pt x="272692" y="168294"/>
                  </a:lnTo>
                  <a:lnTo>
                    <a:pt x="271321" y="172091"/>
                  </a:lnTo>
                  <a:lnTo>
                    <a:pt x="269936" y="175787"/>
                  </a:lnTo>
                  <a:lnTo>
                    <a:pt x="268412" y="179457"/>
                  </a:lnTo>
                  <a:lnTo>
                    <a:pt x="266545" y="182911"/>
                  </a:lnTo>
                  <a:lnTo>
                    <a:pt x="265098" y="186188"/>
                  </a:lnTo>
                  <a:lnTo>
                    <a:pt x="263650" y="189452"/>
                  </a:lnTo>
                  <a:lnTo>
                    <a:pt x="261707" y="192182"/>
                  </a:lnTo>
                  <a:lnTo>
                    <a:pt x="260437" y="194760"/>
                  </a:lnTo>
                  <a:lnTo>
                    <a:pt x="254633" y="204590"/>
                  </a:lnTo>
                  <a:lnTo>
                    <a:pt x="258570" y="193770"/>
                  </a:lnTo>
                  <a:lnTo>
                    <a:pt x="257325" y="193224"/>
                  </a:lnTo>
                  <a:lnTo>
                    <a:pt x="250901" y="204330"/>
                  </a:lnTo>
                  <a:lnTo>
                    <a:pt x="243519" y="214121"/>
                  </a:lnTo>
                  <a:lnTo>
                    <a:pt x="240790" y="217290"/>
                  </a:lnTo>
                  <a:lnTo>
                    <a:pt x="237983" y="220122"/>
                  </a:lnTo>
                  <a:lnTo>
                    <a:pt x="235430" y="222789"/>
                  </a:lnTo>
                  <a:lnTo>
                    <a:pt x="232166" y="225901"/>
                  </a:lnTo>
                  <a:lnTo>
                    <a:pt x="228382" y="229165"/>
                  </a:lnTo>
                  <a:lnTo>
                    <a:pt x="225423" y="231819"/>
                  </a:lnTo>
                  <a:lnTo>
                    <a:pt x="222095" y="234232"/>
                  </a:lnTo>
                  <a:lnTo>
                    <a:pt x="217701" y="237585"/>
                  </a:lnTo>
                  <a:lnTo>
                    <a:pt x="215415" y="239020"/>
                  </a:lnTo>
                  <a:lnTo>
                    <a:pt x="210691" y="241700"/>
                  </a:lnTo>
                  <a:lnTo>
                    <a:pt x="206449" y="244671"/>
                  </a:lnTo>
                  <a:lnTo>
                    <a:pt x="202588" y="246233"/>
                  </a:lnTo>
                  <a:lnTo>
                    <a:pt x="201344" y="246907"/>
                  </a:lnTo>
                  <a:lnTo>
                    <a:pt x="198334" y="248545"/>
                  </a:lnTo>
                  <a:lnTo>
                    <a:pt x="194778" y="250259"/>
                  </a:lnTo>
                  <a:lnTo>
                    <a:pt x="192098" y="251250"/>
                  </a:lnTo>
                  <a:lnTo>
                    <a:pt x="189304" y="252291"/>
                  </a:lnTo>
                  <a:lnTo>
                    <a:pt x="186078" y="253599"/>
                  </a:lnTo>
                  <a:lnTo>
                    <a:pt x="182255" y="254615"/>
                  </a:lnTo>
                  <a:lnTo>
                    <a:pt x="176883" y="255962"/>
                  </a:lnTo>
                  <a:lnTo>
                    <a:pt x="174331" y="257270"/>
                  </a:lnTo>
                  <a:lnTo>
                    <a:pt x="170190" y="257765"/>
                  </a:lnTo>
                  <a:lnTo>
                    <a:pt x="166050" y="258337"/>
                  </a:lnTo>
                  <a:lnTo>
                    <a:pt x="161974" y="259137"/>
                  </a:lnTo>
                  <a:lnTo>
                    <a:pt x="157770" y="259035"/>
                  </a:lnTo>
                  <a:lnTo>
                    <a:pt x="155014" y="259403"/>
                  </a:lnTo>
                  <a:lnTo>
                    <a:pt x="154989" y="258540"/>
                  </a:lnTo>
                  <a:lnTo>
                    <a:pt x="149477" y="25953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10308048" y="6758932"/>
              <a:ext cx="125" cy="2985"/>
            </a:xfrm>
            <a:custGeom>
              <a:avLst/>
              <a:gdLst/>
              <a:ahLst/>
              <a:cxnLst/>
              <a:rect l="l" t="t" r="r" b="b"/>
              <a:pathLst>
                <a:path w="125" h="2985">
                  <a:moveTo>
                    <a:pt x="125" y="2985"/>
                  </a:moveTo>
                  <a:lnTo>
                    <a:pt x="0" y="0"/>
                  </a:lnTo>
                  <a:lnTo>
                    <a:pt x="125" y="298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10128781" y="6625037"/>
              <a:ext cx="2180" cy="924"/>
            </a:xfrm>
            <a:custGeom>
              <a:avLst/>
              <a:gdLst/>
              <a:ahLst/>
              <a:cxnLst/>
              <a:rect l="l" t="t" r="r" b="b"/>
              <a:pathLst>
                <a:path w="2180" h="924">
                  <a:moveTo>
                    <a:pt x="1325" y="228"/>
                  </a:moveTo>
                  <a:lnTo>
                    <a:pt x="0" y="924"/>
                  </a:lnTo>
                  <a:lnTo>
                    <a:pt x="1473" y="330"/>
                  </a:lnTo>
                  <a:lnTo>
                    <a:pt x="2180" y="0"/>
                  </a:lnTo>
                  <a:lnTo>
                    <a:pt x="1325" y="228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10130961" y="6624299"/>
              <a:ext cx="2472" cy="737"/>
            </a:xfrm>
            <a:custGeom>
              <a:avLst/>
              <a:gdLst/>
              <a:ahLst/>
              <a:cxnLst/>
              <a:rect l="l" t="t" r="r" b="b"/>
              <a:pathLst>
                <a:path w="2472" h="737">
                  <a:moveTo>
                    <a:pt x="341" y="646"/>
                  </a:moveTo>
                  <a:lnTo>
                    <a:pt x="2472" y="77"/>
                  </a:lnTo>
                  <a:lnTo>
                    <a:pt x="1946" y="0"/>
                  </a:lnTo>
                  <a:lnTo>
                    <a:pt x="732" y="394"/>
                  </a:lnTo>
                  <a:lnTo>
                    <a:pt x="0" y="737"/>
                  </a:lnTo>
                  <a:lnTo>
                    <a:pt x="341" y="64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10140182" y="6620285"/>
              <a:ext cx="4554" cy="1522"/>
            </a:xfrm>
            <a:custGeom>
              <a:avLst/>
              <a:gdLst/>
              <a:ahLst/>
              <a:cxnLst/>
              <a:rect l="l" t="t" r="r" b="b"/>
              <a:pathLst>
                <a:path w="4554" h="1522">
                  <a:moveTo>
                    <a:pt x="2763" y="370"/>
                  </a:moveTo>
                  <a:lnTo>
                    <a:pt x="0" y="1522"/>
                  </a:lnTo>
                  <a:lnTo>
                    <a:pt x="3043" y="395"/>
                  </a:lnTo>
                  <a:lnTo>
                    <a:pt x="4554" y="0"/>
                  </a:lnTo>
                  <a:lnTo>
                    <a:pt x="2763" y="37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10192298" y="6634389"/>
              <a:ext cx="17919" cy="6878"/>
            </a:xfrm>
            <a:custGeom>
              <a:avLst/>
              <a:gdLst/>
              <a:ahLst/>
              <a:cxnLst/>
              <a:rect l="l" t="t" r="r" b="b"/>
              <a:pathLst>
                <a:path w="17919" h="6878">
                  <a:moveTo>
                    <a:pt x="0" y="6649"/>
                  </a:moveTo>
                  <a:lnTo>
                    <a:pt x="2781" y="6878"/>
                  </a:lnTo>
                  <a:lnTo>
                    <a:pt x="3175" y="1442"/>
                  </a:lnTo>
                  <a:lnTo>
                    <a:pt x="6134" y="1315"/>
                  </a:lnTo>
                  <a:lnTo>
                    <a:pt x="7775" y="1584"/>
                  </a:lnTo>
                  <a:lnTo>
                    <a:pt x="8843" y="1759"/>
                  </a:lnTo>
                  <a:lnTo>
                    <a:pt x="9004" y="1785"/>
                  </a:lnTo>
                  <a:lnTo>
                    <a:pt x="17691" y="3106"/>
                  </a:lnTo>
                  <a:lnTo>
                    <a:pt x="17919" y="1836"/>
                  </a:lnTo>
                  <a:lnTo>
                    <a:pt x="8293" y="1620"/>
                  </a:lnTo>
                  <a:lnTo>
                    <a:pt x="17919" y="1836"/>
                  </a:lnTo>
                  <a:lnTo>
                    <a:pt x="5947" y="0"/>
                  </a:lnTo>
                  <a:lnTo>
                    <a:pt x="4648" y="1366"/>
                  </a:lnTo>
                  <a:lnTo>
                    <a:pt x="254" y="1188"/>
                  </a:lnTo>
                  <a:lnTo>
                    <a:pt x="0" y="6649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10264066" y="6648951"/>
              <a:ext cx="21459" cy="19621"/>
            </a:xfrm>
            <a:custGeom>
              <a:avLst/>
              <a:gdLst/>
              <a:ahLst/>
              <a:cxnLst/>
              <a:rect l="l" t="t" r="r" b="b"/>
              <a:pathLst>
                <a:path w="21459" h="19621">
                  <a:moveTo>
                    <a:pt x="10731" y="9334"/>
                  </a:moveTo>
                  <a:lnTo>
                    <a:pt x="7391" y="6603"/>
                  </a:lnTo>
                  <a:lnTo>
                    <a:pt x="4546" y="4470"/>
                  </a:lnTo>
                  <a:lnTo>
                    <a:pt x="5017" y="3839"/>
                  </a:lnTo>
                  <a:lnTo>
                    <a:pt x="0" y="0"/>
                  </a:lnTo>
                  <a:lnTo>
                    <a:pt x="1918" y="2506"/>
                  </a:lnTo>
                  <a:lnTo>
                    <a:pt x="11950" y="10470"/>
                  </a:lnTo>
                  <a:lnTo>
                    <a:pt x="21459" y="19621"/>
                  </a:lnTo>
                  <a:lnTo>
                    <a:pt x="17741" y="15633"/>
                  </a:lnTo>
                  <a:lnTo>
                    <a:pt x="14211" y="12484"/>
                  </a:lnTo>
                  <a:lnTo>
                    <a:pt x="10731" y="9334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4"/>
            <p:cNvSpPr/>
            <p:nvPr/>
          </p:nvSpPr>
          <p:spPr>
            <a:xfrm>
              <a:off x="10101374" y="6755151"/>
              <a:ext cx="10522" cy="6844"/>
            </a:xfrm>
            <a:custGeom>
              <a:avLst/>
              <a:gdLst/>
              <a:ahLst/>
              <a:cxnLst/>
              <a:rect l="l" t="t" r="r" b="b"/>
              <a:pathLst>
                <a:path w="10522" h="6844">
                  <a:moveTo>
                    <a:pt x="8630" y="4331"/>
                  </a:moveTo>
                  <a:lnTo>
                    <a:pt x="0" y="0"/>
                  </a:lnTo>
                  <a:lnTo>
                    <a:pt x="10522" y="6844"/>
                  </a:lnTo>
                  <a:lnTo>
                    <a:pt x="8630" y="4331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object 15"/>
            <p:cNvSpPr/>
            <p:nvPr/>
          </p:nvSpPr>
          <p:spPr>
            <a:xfrm>
              <a:off x="9985280" y="6732447"/>
              <a:ext cx="547" cy="200"/>
            </a:xfrm>
            <a:custGeom>
              <a:avLst/>
              <a:gdLst/>
              <a:ahLst/>
              <a:cxnLst/>
              <a:rect l="l" t="t" r="r" b="b"/>
              <a:pathLst>
                <a:path w="547" h="200">
                  <a:moveTo>
                    <a:pt x="547" y="0"/>
                  </a:moveTo>
                  <a:lnTo>
                    <a:pt x="0" y="200"/>
                  </a:lnTo>
                  <a:lnTo>
                    <a:pt x="430" y="4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" name="object 16"/>
            <p:cNvSpPr/>
            <p:nvPr/>
          </p:nvSpPr>
          <p:spPr>
            <a:xfrm>
              <a:off x="9984317" y="6732648"/>
              <a:ext cx="962" cy="343"/>
            </a:xfrm>
            <a:custGeom>
              <a:avLst/>
              <a:gdLst/>
              <a:ahLst/>
              <a:cxnLst/>
              <a:rect l="l" t="t" r="r" b="b"/>
              <a:pathLst>
                <a:path w="962" h="343">
                  <a:moveTo>
                    <a:pt x="962" y="0"/>
                  </a:moveTo>
                  <a:lnTo>
                    <a:pt x="0" y="343"/>
                  </a:lnTo>
                  <a:lnTo>
                    <a:pt x="183" y="285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7"/>
            <p:cNvSpPr/>
            <p:nvPr/>
          </p:nvSpPr>
          <p:spPr>
            <a:xfrm>
              <a:off x="9974568" y="6735588"/>
              <a:ext cx="2262" cy="971"/>
            </a:xfrm>
            <a:custGeom>
              <a:avLst/>
              <a:gdLst/>
              <a:ahLst/>
              <a:cxnLst/>
              <a:rect l="l" t="t" r="r" b="b"/>
              <a:pathLst>
                <a:path w="2262" h="971">
                  <a:moveTo>
                    <a:pt x="1464" y="208"/>
                  </a:moveTo>
                  <a:lnTo>
                    <a:pt x="0" y="971"/>
                  </a:lnTo>
                  <a:lnTo>
                    <a:pt x="1328" y="436"/>
                  </a:lnTo>
                  <a:lnTo>
                    <a:pt x="2262" y="0"/>
                  </a:lnTo>
                  <a:lnTo>
                    <a:pt x="1464" y="2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" name="object 18"/>
            <p:cNvSpPr/>
            <p:nvPr/>
          </p:nvSpPr>
          <p:spPr>
            <a:xfrm>
              <a:off x="9976830" y="6734766"/>
              <a:ext cx="2504" cy="821"/>
            </a:xfrm>
            <a:custGeom>
              <a:avLst/>
              <a:gdLst/>
              <a:ahLst/>
              <a:cxnLst/>
              <a:rect l="l" t="t" r="r" b="b"/>
              <a:pathLst>
                <a:path w="2504" h="821">
                  <a:moveTo>
                    <a:pt x="423" y="710"/>
                  </a:moveTo>
                  <a:lnTo>
                    <a:pt x="2504" y="166"/>
                  </a:lnTo>
                  <a:lnTo>
                    <a:pt x="2187" y="0"/>
                  </a:lnTo>
                  <a:lnTo>
                    <a:pt x="776" y="458"/>
                  </a:lnTo>
                  <a:lnTo>
                    <a:pt x="0" y="821"/>
                  </a:lnTo>
                  <a:lnTo>
                    <a:pt x="423" y="71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object 19"/>
            <p:cNvSpPr/>
            <p:nvPr/>
          </p:nvSpPr>
          <p:spPr>
            <a:xfrm>
              <a:off x="9985827" y="6730763"/>
              <a:ext cx="5142" cy="1684"/>
            </a:xfrm>
            <a:custGeom>
              <a:avLst/>
              <a:gdLst/>
              <a:ahLst/>
              <a:cxnLst/>
              <a:rect l="l" t="t" r="r" b="b"/>
              <a:pathLst>
                <a:path w="5142" h="1684">
                  <a:moveTo>
                    <a:pt x="3070" y="449"/>
                  </a:moveTo>
                  <a:lnTo>
                    <a:pt x="0" y="1684"/>
                  </a:lnTo>
                  <a:lnTo>
                    <a:pt x="3299" y="474"/>
                  </a:lnTo>
                  <a:lnTo>
                    <a:pt x="5142" y="0"/>
                  </a:lnTo>
                  <a:lnTo>
                    <a:pt x="3070" y="44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" name="object 20"/>
            <p:cNvSpPr/>
            <p:nvPr/>
          </p:nvSpPr>
          <p:spPr>
            <a:xfrm>
              <a:off x="10031397" y="6744297"/>
              <a:ext cx="24734" cy="7501"/>
            </a:xfrm>
            <a:custGeom>
              <a:avLst/>
              <a:gdLst/>
              <a:ahLst/>
              <a:cxnLst/>
              <a:rect l="l" t="t" r="r" b="b"/>
              <a:pathLst>
                <a:path w="24734" h="7501">
                  <a:moveTo>
                    <a:pt x="15832" y="2408"/>
                  </a:moveTo>
                  <a:lnTo>
                    <a:pt x="24518" y="3780"/>
                  </a:lnTo>
                  <a:lnTo>
                    <a:pt x="24734" y="2485"/>
                  </a:lnTo>
                  <a:lnTo>
                    <a:pt x="15120" y="2243"/>
                  </a:lnTo>
                  <a:lnTo>
                    <a:pt x="24734" y="2485"/>
                  </a:lnTo>
                  <a:lnTo>
                    <a:pt x="12765" y="641"/>
                  </a:lnTo>
                  <a:lnTo>
                    <a:pt x="0" y="0"/>
                  </a:lnTo>
                  <a:lnTo>
                    <a:pt x="7081" y="1862"/>
                  </a:lnTo>
                  <a:lnTo>
                    <a:pt x="9621" y="7501"/>
                  </a:lnTo>
                  <a:lnTo>
                    <a:pt x="12453" y="7349"/>
                  </a:lnTo>
                  <a:lnTo>
                    <a:pt x="10002" y="2040"/>
                  </a:lnTo>
                  <a:lnTo>
                    <a:pt x="12949" y="1938"/>
                  </a:lnTo>
                  <a:lnTo>
                    <a:pt x="14631" y="2213"/>
                  </a:lnTo>
                  <a:lnTo>
                    <a:pt x="15672" y="2382"/>
                  </a:lnTo>
                  <a:lnTo>
                    <a:pt x="15832" y="24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" name="object 21"/>
            <p:cNvSpPr/>
            <p:nvPr/>
          </p:nvSpPr>
          <p:spPr>
            <a:xfrm>
              <a:off x="10157649" y="6804507"/>
              <a:ext cx="2482" cy="4491"/>
            </a:xfrm>
            <a:custGeom>
              <a:avLst/>
              <a:gdLst/>
              <a:ahLst/>
              <a:cxnLst/>
              <a:rect l="l" t="t" r="r" b="b"/>
              <a:pathLst>
                <a:path w="2482" h="4491">
                  <a:moveTo>
                    <a:pt x="95" y="148"/>
                  </a:moveTo>
                  <a:lnTo>
                    <a:pt x="0" y="0"/>
                  </a:lnTo>
                  <a:lnTo>
                    <a:pt x="2482" y="4491"/>
                  </a:lnTo>
                  <a:lnTo>
                    <a:pt x="1669" y="2980"/>
                  </a:lnTo>
                  <a:lnTo>
                    <a:pt x="95" y="14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" name="object 22"/>
            <p:cNvSpPr/>
            <p:nvPr/>
          </p:nvSpPr>
          <p:spPr>
            <a:xfrm>
              <a:off x="9980363" y="6725204"/>
              <a:ext cx="181978" cy="100533"/>
            </a:xfrm>
            <a:custGeom>
              <a:avLst/>
              <a:gdLst/>
              <a:ahLst/>
              <a:cxnLst/>
              <a:rect l="l" t="t" r="r" b="b"/>
              <a:pathLst>
                <a:path w="181978" h="100533">
                  <a:moveTo>
                    <a:pt x="152752" y="46615"/>
                  </a:moveTo>
                  <a:lnTo>
                    <a:pt x="143488" y="37953"/>
                  </a:lnTo>
                  <a:lnTo>
                    <a:pt x="138048" y="33591"/>
                  </a:lnTo>
                  <a:lnTo>
                    <a:pt x="133121" y="29222"/>
                  </a:lnTo>
                  <a:lnTo>
                    <a:pt x="129158" y="26200"/>
                  </a:lnTo>
                  <a:lnTo>
                    <a:pt x="128155" y="24701"/>
                  </a:lnTo>
                  <a:lnTo>
                    <a:pt x="116129" y="18067"/>
                  </a:lnTo>
                  <a:lnTo>
                    <a:pt x="104346" y="12715"/>
                  </a:lnTo>
                  <a:lnTo>
                    <a:pt x="92915" y="8566"/>
                  </a:lnTo>
                  <a:lnTo>
                    <a:pt x="87007" y="6819"/>
                  </a:lnTo>
                  <a:lnTo>
                    <a:pt x="80670" y="4610"/>
                  </a:lnTo>
                  <a:lnTo>
                    <a:pt x="74383" y="3822"/>
                  </a:lnTo>
                  <a:lnTo>
                    <a:pt x="68643" y="2387"/>
                  </a:lnTo>
                  <a:lnTo>
                    <a:pt x="62826" y="1384"/>
                  </a:lnTo>
                  <a:lnTo>
                    <a:pt x="57365" y="812"/>
                  </a:lnTo>
                  <a:lnTo>
                    <a:pt x="52285" y="0"/>
                  </a:lnTo>
                  <a:lnTo>
                    <a:pt x="42818" y="1"/>
                  </a:lnTo>
                  <a:lnTo>
                    <a:pt x="27119" y="1706"/>
                  </a:lnTo>
                  <a:lnTo>
                    <a:pt x="23850" y="2260"/>
                  </a:lnTo>
                  <a:lnTo>
                    <a:pt x="20853" y="2882"/>
                  </a:lnTo>
                  <a:lnTo>
                    <a:pt x="17818" y="3670"/>
                  </a:lnTo>
                  <a:lnTo>
                    <a:pt x="14795" y="4470"/>
                  </a:lnTo>
                  <a:lnTo>
                    <a:pt x="11772" y="5257"/>
                  </a:lnTo>
                  <a:lnTo>
                    <a:pt x="10606" y="5558"/>
                  </a:lnTo>
                  <a:lnTo>
                    <a:pt x="11874" y="5283"/>
                  </a:lnTo>
                  <a:lnTo>
                    <a:pt x="4138" y="7729"/>
                  </a:lnTo>
                  <a:lnTo>
                    <a:pt x="2946" y="8166"/>
                  </a:lnTo>
                  <a:lnTo>
                    <a:pt x="2350" y="8359"/>
                  </a:lnTo>
                  <a:lnTo>
                    <a:pt x="2146" y="8432"/>
                  </a:lnTo>
                  <a:lnTo>
                    <a:pt x="0" y="25323"/>
                  </a:lnTo>
                  <a:lnTo>
                    <a:pt x="3543" y="23736"/>
                  </a:lnTo>
                  <a:lnTo>
                    <a:pt x="7746" y="22199"/>
                  </a:lnTo>
                  <a:lnTo>
                    <a:pt x="12204" y="20434"/>
                  </a:lnTo>
                  <a:lnTo>
                    <a:pt x="16814" y="19126"/>
                  </a:lnTo>
                  <a:lnTo>
                    <a:pt x="21767" y="17665"/>
                  </a:lnTo>
                  <a:lnTo>
                    <a:pt x="26873" y="16573"/>
                  </a:lnTo>
                  <a:lnTo>
                    <a:pt x="29451" y="16167"/>
                  </a:lnTo>
                  <a:lnTo>
                    <a:pt x="32105" y="15722"/>
                  </a:lnTo>
                  <a:lnTo>
                    <a:pt x="34696" y="15328"/>
                  </a:lnTo>
                  <a:lnTo>
                    <a:pt x="38633" y="14706"/>
                  </a:lnTo>
                  <a:lnTo>
                    <a:pt x="42570" y="14465"/>
                  </a:lnTo>
                  <a:lnTo>
                    <a:pt x="47802" y="14185"/>
                  </a:lnTo>
                  <a:lnTo>
                    <a:pt x="52933" y="13716"/>
                  </a:lnTo>
                  <a:lnTo>
                    <a:pt x="57708" y="14135"/>
                  </a:lnTo>
                  <a:lnTo>
                    <a:pt x="62471" y="14312"/>
                  </a:lnTo>
                  <a:lnTo>
                    <a:pt x="66916" y="14465"/>
                  </a:lnTo>
                  <a:lnTo>
                    <a:pt x="70700" y="15151"/>
                  </a:lnTo>
                  <a:lnTo>
                    <a:pt x="67868" y="13017"/>
                  </a:lnTo>
                  <a:lnTo>
                    <a:pt x="64744" y="12649"/>
                  </a:lnTo>
                  <a:lnTo>
                    <a:pt x="61645" y="12496"/>
                  </a:lnTo>
                  <a:lnTo>
                    <a:pt x="58496" y="12331"/>
                  </a:lnTo>
                  <a:lnTo>
                    <a:pt x="71782" y="12712"/>
                  </a:lnTo>
                  <a:lnTo>
                    <a:pt x="84421" y="15144"/>
                  </a:lnTo>
                  <a:lnTo>
                    <a:pt x="96501" y="18681"/>
                  </a:lnTo>
                  <a:lnTo>
                    <a:pt x="108054" y="23255"/>
                  </a:lnTo>
                  <a:lnTo>
                    <a:pt x="110020" y="24155"/>
                  </a:lnTo>
                  <a:lnTo>
                    <a:pt x="121011" y="29946"/>
                  </a:lnTo>
                  <a:lnTo>
                    <a:pt x="129641" y="34277"/>
                  </a:lnTo>
                  <a:lnTo>
                    <a:pt x="131533" y="36790"/>
                  </a:lnTo>
                  <a:lnTo>
                    <a:pt x="141563" y="44754"/>
                  </a:lnTo>
                  <a:lnTo>
                    <a:pt x="151076" y="53901"/>
                  </a:lnTo>
                  <a:lnTo>
                    <a:pt x="147370" y="49936"/>
                  </a:lnTo>
                  <a:lnTo>
                    <a:pt x="143827" y="46786"/>
                  </a:lnTo>
                  <a:lnTo>
                    <a:pt x="140347" y="43637"/>
                  </a:lnTo>
                  <a:lnTo>
                    <a:pt x="137007" y="40906"/>
                  </a:lnTo>
                  <a:lnTo>
                    <a:pt x="134175" y="38773"/>
                  </a:lnTo>
                  <a:lnTo>
                    <a:pt x="134669" y="38126"/>
                  </a:lnTo>
                  <a:lnTo>
                    <a:pt x="139313" y="41681"/>
                  </a:lnTo>
                  <a:lnTo>
                    <a:pt x="148726" y="50344"/>
                  </a:lnTo>
                  <a:lnTo>
                    <a:pt x="157584" y="60042"/>
                  </a:lnTo>
                  <a:lnTo>
                    <a:pt x="159461" y="62331"/>
                  </a:lnTo>
                  <a:lnTo>
                    <a:pt x="167223" y="72954"/>
                  </a:lnTo>
                  <a:lnTo>
                    <a:pt x="173734" y="84085"/>
                  </a:lnTo>
                  <a:lnTo>
                    <a:pt x="179155" y="95189"/>
                  </a:lnTo>
                  <a:lnTo>
                    <a:pt x="180251" y="97650"/>
                  </a:lnTo>
                  <a:lnTo>
                    <a:pt x="181559" y="100533"/>
                  </a:lnTo>
                  <a:lnTo>
                    <a:pt x="181978" y="100406"/>
                  </a:lnTo>
                  <a:lnTo>
                    <a:pt x="181267" y="97256"/>
                  </a:lnTo>
                  <a:lnTo>
                    <a:pt x="180746" y="94056"/>
                  </a:lnTo>
                  <a:lnTo>
                    <a:pt x="178409" y="88061"/>
                  </a:lnTo>
                  <a:lnTo>
                    <a:pt x="174116" y="79375"/>
                  </a:lnTo>
                  <a:lnTo>
                    <a:pt x="167034" y="68034"/>
                  </a:lnTo>
                  <a:lnTo>
                    <a:pt x="159749" y="58278"/>
                  </a:lnTo>
                  <a:lnTo>
                    <a:pt x="151566" y="49289"/>
                  </a:lnTo>
                  <a:lnTo>
                    <a:pt x="141792" y="40252"/>
                  </a:lnTo>
                  <a:lnTo>
                    <a:pt x="144322" y="41452"/>
                  </a:lnTo>
                  <a:lnTo>
                    <a:pt x="147002" y="43903"/>
                  </a:lnTo>
                  <a:lnTo>
                    <a:pt x="149821" y="46507"/>
                  </a:lnTo>
                  <a:lnTo>
                    <a:pt x="152704" y="49110"/>
                  </a:lnTo>
                  <a:lnTo>
                    <a:pt x="155181" y="52311"/>
                  </a:lnTo>
                  <a:lnTo>
                    <a:pt x="157949" y="55270"/>
                  </a:lnTo>
                  <a:lnTo>
                    <a:pt x="160794" y="58166"/>
                  </a:lnTo>
                  <a:lnTo>
                    <a:pt x="163004" y="61595"/>
                  </a:lnTo>
                  <a:lnTo>
                    <a:pt x="165341" y="64617"/>
                  </a:lnTo>
                  <a:lnTo>
                    <a:pt x="167639" y="67614"/>
                  </a:lnTo>
                  <a:lnTo>
                    <a:pt x="169722" y="70599"/>
                  </a:lnTo>
                  <a:lnTo>
                    <a:pt x="171513" y="73393"/>
                  </a:lnTo>
                  <a:lnTo>
                    <a:pt x="173367" y="76047"/>
                  </a:lnTo>
                  <a:lnTo>
                    <a:pt x="171970" y="73126"/>
                  </a:lnTo>
                  <a:lnTo>
                    <a:pt x="170548" y="70167"/>
                  </a:lnTo>
                  <a:lnTo>
                    <a:pt x="169214" y="67144"/>
                  </a:lnTo>
                  <a:lnTo>
                    <a:pt x="167246" y="64490"/>
                  </a:lnTo>
                  <a:lnTo>
                    <a:pt x="169481" y="66941"/>
                  </a:lnTo>
                  <a:lnTo>
                    <a:pt x="171335" y="69646"/>
                  </a:lnTo>
                  <a:lnTo>
                    <a:pt x="172935" y="72529"/>
                  </a:lnTo>
                  <a:lnTo>
                    <a:pt x="174726" y="75311"/>
                  </a:lnTo>
                  <a:lnTo>
                    <a:pt x="177285" y="79302"/>
                  </a:lnTo>
                  <a:lnTo>
                    <a:pt x="173912" y="73199"/>
                  </a:lnTo>
                  <a:lnTo>
                    <a:pt x="166557" y="62492"/>
                  </a:lnTo>
                  <a:lnTo>
                    <a:pt x="161772" y="56311"/>
                  </a:lnTo>
                  <a:lnTo>
                    <a:pt x="152752" y="46615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" name="object 23"/>
            <p:cNvSpPr/>
            <p:nvPr/>
          </p:nvSpPr>
          <p:spPr>
            <a:xfrm>
              <a:off x="9883183" y="6732992"/>
              <a:ext cx="290067" cy="293716"/>
            </a:xfrm>
            <a:custGeom>
              <a:avLst/>
              <a:gdLst/>
              <a:ahLst/>
              <a:cxnLst/>
              <a:rect l="l" t="t" r="r" b="b"/>
              <a:pathLst>
                <a:path w="290067" h="293716">
                  <a:moveTo>
                    <a:pt x="42366" y="185392"/>
                  </a:moveTo>
                  <a:lnTo>
                    <a:pt x="41439" y="182560"/>
                  </a:lnTo>
                  <a:lnTo>
                    <a:pt x="40461" y="179791"/>
                  </a:lnTo>
                  <a:lnTo>
                    <a:pt x="38239" y="174280"/>
                  </a:lnTo>
                  <a:lnTo>
                    <a:pt x="37108" y="168374"/>
                  </a:lnTo>
                  <a:lnTo>
                    <a:pt x="35584" y="162494"/>
                  </a:lnTo>
                  <a:lnTo>
                    <a:pt x="35127" y="159471"/>
                  </a:lnTo>
                  <a:lnTo>
                    <a:pt x="34657" y="156449"/>
                  </a:lnTo>
                  <a:lnTo>
                    <a:pt x="34213" y="153414"/>
                  </a:lnTo>
                  <a:lnTo>
                    <a:pt x="33590" y="150416"/>
                  </a:lnTo>
                  <a:lnTo>
                    <a:pt x="33806" y="147241"/>
                  </a:lnTo>
                  <a:lnTo>
                    <a:pt x="33514" y="144143"/>
                  </a:lnTo>
                  <a:lnTo>
                    <a:pt x="33594" y="131476"/>
                  </a:lnTo>
                  <a:lnTo>
                    <a:pt x="34905" y="118799"/>
                  </a:lnTo>
                  <a:lnTo>
                    <a:pt x="37591" y="107008"/>
                  </a:lnTo>
                  <a:lnTo>
                    <a:pt x="41707" y="94851"/>
                  </a:lnTo>
                  <a:lnTo>
                    <a:pt x="47012" y="83252"/>
                  </a:lnTo>
                  <a:lnTo>
                    <a:pt x="52818" y="73277"/>
                  </a:lnTo>
                  <a:lnTo>
                    <a:pt x="56082" y="68984"/>
                  </a:lnTo>
                  <a:lnTo>
                    <a:pt x="58647" y="64044"/>
                  </a:lnTo>
                  <a:lnTo>
                    <a:pt x="54685" y="67917"/>
                  </a:lnTo>
                  <a:lnTo>
                    <a:pt x="57758" y="63332"/>
                  </a:lnTo>
                  <a:lnTo>
                    <a:pt x="61822" y="59561"/>
                  </a:lnTo>
                  <a:lnTo>
                    <a:pt x="65391" y="55395"/>
                  </a:lnTo>
                  <a:lnTo>
                    <a:pt x="69442" y="51725"/>
                  </a:lnTo>
                  <a:lnTo>
                    <a:pt x="71906" y="48194"/>
                  </a:lnTo>
                  <a:lnTo>
                    <a:pt x="72605" y="46911"/>
                  </a:lnTo>
                  <a:lnTo>
                    <a:pt x="77126" y="43686"/>
                  </a:lnTo>
                  <a:lnTo>
                    <a:pt x="87557" y="36208"/>
                  </a:lnTo>
                  <a:lnTo>
                    <a:pt x="98805" y="30010"/>
                  </a:lnTo>
                  <a:lnTo>
                    <a:pt x="110703" y="25103"/>
                  </a:lnTo>
                  <a:lnTo>
                    <a:pt x="123085" y="21503"/>
                  </a:lnTo>
                  <a:lnTo>
                    <a:pt x="135784" y="19222"/>
                  </a:lnTo>
                  <a:lnTo>
                    <a:pt x="138276" y="18933"/>
                  </a:lnTo>
                  <a:lnTo>
                    <a:pt x="143852" y="18730"/>
                  </a:lnTo>
                  <a:lnTo>
                    <a:pt x="149465" y="18032"/>
                  </a:lnTo>
                  <a:lnTo>
                    <a:pt x="155066" y="18603"/>
                  </a:lnTo>
                  <a:lnTo>
                    <a:pt x="157834" y="18806"/>
                  </a:lnTo>
                  <a:lnTo>
                    <a:pt x="155294" y="13167"/>
                  </a:lnTo>
                  <a:lnTo>
                    <a:pt x="148213" y="11305"/>
                  </a:lnTo>
                  <a:lnTo>
                    <a:pt x="135078" y="11774"/>
                  </a:lnTo>
                  <a:lnTo>
                    <a:pt x="134632" y="11809"/>
                  </a:lnTo>
                  <a:lnTo>
                    <a:pt x="121618" y="13783"/>
                  </a:lnTo>
                  <a:lnTo>
                    <a:pt x="109186" y="17048"/>
                  </a:lnTo>
                  <a:lnTo>
                    <a:pt x="97660" y="21156"/>
                  </a:lnTo>
                  <a:lnTo>
                    <a:pt x="96786" y="20140"/>
                  </a:lnTo>
                  <a:lnTo>
                    <a:pt x="91350" y="22769"/>
                  </a:lnTo>
                  <a:lnTo>
                    <a:pt x="88632" y="24064"/>
                  </a:lnTo>
                  <a:lnTo>
                    <a:pt x="85991" y="25499"/>
                  </a:lnTo>
                  <a:lnTo>
                    <a:pt x="83095" y="26490"/>
                  </a:lnTo>
                  <a:lnTo>
                    <a:pt x="84263" y="24763"/>
                  </a:lnTo>
                  <a:lnTo>
                    <a:pt x="88607" y="22197"/>
                  </a:lnTo>
                  <a:lnTo>
                    <a:pt x="90817" y="20940"/>
                  </a:lnTo>
                  <a:lnTo>
                    <a:pt x="93725" y="19352"/>
                  </a:lnTo>
                  <a:lnTo>
                    <a:pt x="97179" y="17536"/>
                  </a:lnTo>
                  <a:lnTo>
                    <a:pt x="99326" y="645"/>
                  </a:lnTo>
                  <a:lnTo>
                    <a:pt x="99530" y="572"/>
                  </a:lnTo>
                  <a:lnTo>
                    <a:pt x="101134" y="0"/>
                  </a:lnTo>
                  <a:lnTo>
                    <a:pt x="96977" y="1314"/>
                  </a:lnTo>
                  <a:lnTo>
                    <a:pt x="95834" y="1774"/>
                  </a:lnTo>
                  <a:lnTo>
                    <a:pt x="96151" y="1941"/>
                  </a:lnTo>
                  <a:lnTo>
                    <a:pt x="94070" y="2485"/>
                  </a:lnTo>
                  <a:lnTo>
                    <a:pt x="92713" y="3032"/>
                  </a:lnTo>
                  <a:lnTo>
                    <a:pt x="89801" y="4392"/>
                  </a:lnTo>
                  <a:lnTo>
                    <a:pt x="91384" y="3567"/>
                  </a:lnTo>
                  <a:lnTo>
                    <a:pt x="73795" y="11934"/>
                  </a:lnTo>
                  <a:lnTo>
                    <a:pt x="58574" y="22176"/>
                  </a:lnTo>
                  <a:lnTo>
                    <a:pt x="48742" y="30270"/>
                  </a:lnTo>
                  <a:lnTo>
                    <a:pt x="39605" y="39193"/>
                  </a:lnTo>
                  <a:lnTo>
                    <a:pt x="27702" y="53884"/>
                  </a:lnTo>
                  <a:lnTo>
                    <a:pt x="20743" y="64548"/>
                  </a:lnTo>
                  <a:lnTo>
                    <a:pt x="14641" y="75741"/>
                  </a:lnTo>
                  <a:lnTo>
                    <a:pt x="7463" y="93571"/>
                  </a:lnTo>
                  <a:lnTo>
                    <a:pt x="4039" y="105829"/>
                  </a:lnTo>
                  <a:lnTo>
                    <a:pt x="1582" y="118318"/>
                  </a:lnTo>
                  <a:lnTo>
                    <a:pt x="0" y="137500"/>
                  </a:lnTo>
                  <a:lnTo>
                    <a:pt x="287" y="150174"/>
                  </a:lnTo>
                  <a:lnTo>
                    <a:pt x="1540" y="162774"/>
                  </a:lnTo>
                  <a:lnTo>
                    <a:pt x="5591" y="181531"/>
                  </a:lnTo>
                  <a:lnTo>
                    <a:pt x="9560" y="193643"/>
                  </a:lnTo>
                  <a:lnTo>
                    <a:pt x="14453" y="205355"/>
                  </a:lnTo>
                  <a:lnTo>
                    <a:pt x="23518" y="221665"/>
                  </a:lnTo>
                  <a:lnTo>
                    <a:pt x="30769" y="232145"/>
                  </a:lnTo>
                  <a:lnTo>
                    <a:pt x="38771" y="241979"/>
                  </a:lnTo>
                  <a:lnTo>
                    <a:pt x="51560" y="254609"/>
                  </a:lnTo>
                  <a:lnTo>
                    <a:pt x="61411" y="262689"/>
                  </a:lnTo>
                  <a:lnTo>
                    <a:pt x="71804" y="269932"/>
                  </a:lnTo>
                  <a:lnTo>
                    <a:pt x="75500" y="272209"/>
                  </a:lnTo>
                  <a:lnTo>
                    <a:pt x="78421" y="274191"/>
                  </a:lnTo>
                  <a:lnTo>
                    <a:pt x="83108" y="276604"/>
                  </a:lnTo>
                  <a:lnTo>
                    <a:pt x="87743" y="279258"/>
                  </a:lnTo>
                  <a:lnTo>
                    <a:pt x="92404" y="281760"/>
                  </a:lnTo>
                  <a:lnTo>
                    <a:pt x="97421" y="283614"/>
                  </a:lnTo>
                  <a:lnTo>
                    <a:pt x="100646" y="285125"/>
                  </a:lnTo>
                  <a:lnTo>
                    <a:pt x="111879" y="288680"/>
                  </a:lnTo>
                  <a:lnTo>
                    <a:pt x="123719" y="291331"/>
                  </a:lnTo>
                  <a:lnTo>
                    <a:pt x="136028" y="293027"/>
                  </a:lnTo>
                  <a:lnTo>
                    <a:pt x="148668" y="293716"/>
                  </a:lnTo>
                  <a:lnTo>
                    <a:pt x="161500" y="293345"/>
                  </a:lnTo>
                  <a:lnTo>
                    <a:pt x="174386" y="291862"/>
                  </a:lnTo>
                  <a:lnTo>
                    <a:pt x="187186" y="289215"/>
                  </a:lnTo>
                  <a:lnTo>
                    <a:pt x="203888" y="283884"/>
                  </a:lnTo>
                  <a:lnTo>
                    <a:pt x="215667" y="278841"/>
                  </a:lnTo>
                  <a:lnTo>
                    <a:pt x="226890" y="272894"/>
                  </a:lnTo>
                  <a:lnTo>
                    <a:pt x="234784" y="267917"/>
                  </a:lnTo>
                  <a:lnTo>
                    <a:pt x="245268" y="260000"/>
                  </a:lnTo>
                  <a:lnTo>
                    <a:pt x="254872" y="251472"/>
                  </a:lnTo>
                  <a:lnTo>
                    <a:pt x="263553" y="242474"/>
                  </a:lnTo>
                  <a:lnTo>
                    <a:pt x="267689" y="237653"/>
                  </a:lnTo>
                  <a:lnTo>
                    <a:pt x="275875" y="225602"/>
                  </a:lnTo>
                  <a:lnTo>
                    <a:pt x="281653" y="214358"/>
                  </a:lnTo>
                  <a:lnTo>
                    <a:pt x="284492" y="206728"/>
                  </a:lnTo>
                  <a:lnTo>
                    <a:pt x="285812" y="202486"/>
                  </a:lnTo>
                  <a:lnTo>
                    <a:pt x="286841" y="199184"/>
                  </a:lnTo>
                  <a:lnTo>
                    <a:pt x="287654" y="194498"/>
                  </a:lnTo>
                  <a:lnTo>
                    <a:pt x="287895" y="193076"/>
                  </a:lnTo>
                  <a:lnTo>
                    <a:pt x="289470" y="186307"/>
                  </a:lnTo>
                  <a:lnTo>
                    <a:pt x="290067" y="179487"/>
                  </a:lnTo>
                  <a:lnTo>
                    <a:pt x="286968" y="185545"/>
                  </a:lnTo>
                  <a:lnTo>
                    <a:pt x="285660" y="188643"/>
                  </a:lnTo>
                  <a:lnTo>
                    <a:pt x="284212" y="193038"/>
                  </a:lnTo>
                  <a:lnTo>
                    <a:pt x="282079" y="197546"/>
                  </a:lnTo>
                  <a:lnTo>
                    <a:pt x="279716" y="201966"/>
                  </a:lnTo>
                  <a:lnTo>
                    <a:pt x="277646" y="207020"/>
                  </a:lnTo>
                  <a:lnTo>
                    <a:pt x="274801" y="211160"/>
                  </a:lnTo>
                  <a:lnTo>
                    <a:pt x="272020" y="215351"/>
                  </a:lnTo>
                  <a:lnTo>
                    <a:pt x="269747" y="219327"/>
                  </a:lnTo>
                  <a:lnTo>
                    <a:pt x="265264" y="224305"/>
                  </a:lnTo>
                  <a:lnTo>
                    <a:pt x="262965" y="225181"/>
                  </a:lnTo>
                  <a:lnTo>
                    <a:pt x="267321" y="220190"/>
                  </a:lnTo>
                  <a:lnTo>
                    <a:pt x="270522" y="214386"/>
                  </a:lnTo>
                  <a:lnTo>
                    <a:pt x="269721" y="213916"/>
                  </a:lnTo>
                  <a:lnTo>
                    <a:pt x="271449" y="209179"/>
                  </a:lnTo>
                  <a:lnTo>
                    <a:pt x="272998" y="203667"/>
                  </a:lnTo>
                  <a:lnTo>
                    <a:pt x="274471" y="198092"/>
                  </a:lnTo>
                  <a:lnTo>
                    <a:pt x="276579" y="192110"/>
                  </a:lnTo>
                  <a:lnTo>
                    <a:pt x="277430" y="189037"/>
                  </a:lnTo>
                  <a:lnTo>
                    <a:pt x="277773" y="187475"/>
                  </a:lnTo>
                  <a:lnTo>
                    <a:pt x="278764" y="184033"/>
                  </a:lnTo>
                  <a:lnTo>
                    <a:pt x="279894" y="179664"/>
                  </a:lnTo>
                  <a:lnTo>
                    <a:pt x="280555" y="175118"/>
                  </a:lnTo>
                  <a:lnTo>
                    <a:pt x="281837" y="169758"/>
                  </a:lnTo>
                  <a:lnTo>
                    <a:pt x="282282" y="164310"/>
                  </a:lnTo>
                  <a:lnTo>
                    <a:pt x="283552" y="153363"/>
                  </a:lnTo>
                  <a:lnTo>
                    <a:pt x="282688" y="142530"/>
                  </a:lnTo>
                  <a:lnTo>
                    <a:pt x="282510" y="139456"/>
                  </a:lnTo>
                  <a:lnTo>
                    <a:pt x="281305" y="136177"/>
                  </a:lnTo>
                  <a:lnTo>
                    <a:pt x="279134" y="144550"/>
                  </a:lnTo>
                  <a:lnTo>
                    <a:pt x="277214" y="153515"/>
                  </a:lnTo>
                  <a:lnTo>
                    <a:pt x="276237" y="156995"/>
                  </a:lnTo>
                  <a:lnTo>
                    <a:pt x="275157" y="160691"/>
                  </a:lnTo>
                  <a:lnTo>
                    <a:pt x="274078" y="164475"/>
                  </a:lnTo>
                  <a:lnTo>
                    <a:pt x="272668" y="168196"/>
                  </a:lnTo>
                  <a:lnTo>
                    <a:pt x="271296" y="172019"/>
                  </a:lnTo>
                  <a:lnTo>
                    <a:pt x="269912" y="175689"/>
                  </a:lnTo>
                  <a:lnTo>
                    <a:pt x="268388" y="179360"/>
                  </a:lnTo>
                  <a:lnTo>
                    <a:pt x="266546" y="182814"/>
                  </a:lnTo>
                  <a:lnTo>
                    <a:pt x="265099" y="186091"/>
                  </a:lnTo>
                  <a:lnTo>
                    <a:pt x="263625" y="189380"/>
                  </a:lnTo>
                  <a:lnTo>
                    <a:pt x="261695" y="192136"/>
                  </a:lnTo>
                  <a:lnTo>
                    <a:pt x="260412" y="194663"/>
                  </a:lnTo>
                  <a:lnTo>
                    <a:pt x="254583" y="204518"/>
                  </a:lnTo>
                  <a:lnTo>
                    <a:pt x="258558" y="193673"/>
                  </a:lnTo>
                  <a:lnTo>
                    <a:pt x="257326" y="193152"/>
                  </a:lnTo>
                  <a:lnTo>
                    <a:pt x="250885" y="204253"/>
                  </a:lnTo>
                  <a:lnTo>
                    <a:pt x="243480" y="214024"/>
                  </a:lnTo>
                  <a:lnTo>
                    <a:pt x="240778" y="217193"/>
                  </a:lnTo>
                  <a:lnTo>
                    <a:pt x="237959" y="220038"/>
                  </a:lnTo>
                  <a:lnTo>
                    <a:pt x="235406" y="222692"/>
                  </a:lnTo>
                  <a:lnTo>
                    <a:pt x="232193" y="225804"/>
                  </a:lnTo>
                  <a:lnTo>
                    <a:pt x="228370" y="229093"/>
                  </a:lnTo>
                  <a:lnTo>
                    <a:pt x="225398" y="231747"/>
                  </a:lnTo>
                  <a:lnTo>
                    <a:pt x="222109" y="234135"/>
                  </a:lnTo>
                  <a:lnTo>
                    <a:pt x="217664" y="237488"/>
                  </a:lnTo>
                  <a:lnTo>
                    <a:pt x="215391" y="238948"/>
                  </a:lnTo>
                  <a:lnTo>
                    <a:pt x="210679" y="241628"/>
                  </a:lnTo>
                  <a:lnTo>
                    <a:pt x="206412" y="244574"/>
                  </a:lnTo>
                  <a:lnTo>
                    <a:pt x="202589" y="246162"/>
                  </a:lnTo>
                  <a:lnTo>
                    <a:pt x="201345" y="246835"/>
                  </a:lnTo>
                  <a:lnTo>
                    <a:pt x="198347" y="248448"/>
                  </a:lnTo>
                  <a:lnTo>
                    <a:pt x="194779" y="250162"/>
                  </a:lnTo>
                  <a:lnTo>
                    <a:pt x="192112" y="251153"/>
                  </a:lnTo>
                  <a:lnTo>
                    <a:pt x="189280" y="252220"/>
                  </a:lnTo>
                  <a:lnTo>
                    <a:pt x="186054" y="253502"/>
                  </a:lnTo>
                  <a:lnTo>
                    <a:pt x="182218" y="254518"/>
                  </a:lnTo>
                  <a:lnTo>
                    <a:pt x="176859" y="255890"/>
                  </a:lnTo>
                  <a:lnTo>
                    <a:pt x="174344" y="257173"/>
                  </a:lnTo>
                  <a:lnTo>
                    <a:pt x="170141" y="257668"/>
                  </a:lnTo>
                  <a:lnTo>
                    <a:pt x="166064" y="258265"/>
                  </a:lnTo>
                  <a:lnTo>
                    <a:pt x="161962" y="259065"/>
                  </a:lnTo>
                  <a:lnTo>
                    <a:pt x="157758" y="258938"/>
                  </a:lnTo>
                  <a:lnTo>
                    <a:pt x="155002" y="259306"/>
                  </a:lnTo>
                  <a:lnTo>
                    <a:pt x="154964" y="258443"/>
                  </a:lnTo>
                  <a:lnTo>
                    <a:pt x="149478" y="259459"/>
                  </a:lnTo>
                  <a:lnTo>
                    <a:pt x="143915" y="258785"/>
                  </a:lnTo>
                  <a:lnTo>
                    <a:pt x="138378" y="258595"/>
                  </a:lnTo>
                  <a:lnTo>
                    <a:pt x="135622" y="258392"/>
                  </a:lnTo>
                  <a:lnTo>
                    <a:pt x="132930" y="257719"/>
                  </a:lnTo>
                  <a:lnTo>
                    <a:pt x="130212" y="257376"/>
                  </a:lnTo>
                  <a:lnTo>
                    <a:pt x="127469" y="256957"/>
                  </a:lnTo>
                  <a:lnTo>
                    <a:pt x="124726" y="256601"/>
                  </a:lnTo>
                  <a:lnTo>
                    <a:pt x="122059" y="255915"/>
                  </a:lnTo>
                  <a:lnTo>
                    <a:pt x="122249" y="255090"/>
                  </a:lnTo>
                  <a:lnTo>
                    <a:pt x="119607" y="254379"/>
                  </a:lnTo>
                  <a:lnTo>
                    <a:pt x="116966" y="253655"/>
                  </a:lnTo>
                  <a:lnTo>
                    <a:pt x="112991" y="252562"/>
                  </a:lnTo>
                  <a:lnTo>
                    <a:pt x="109676" y="249680"/>
                  </a:lnTo>
                  <a:lnTo>
                    <a:pt x="105739" y="248575"/>
                  </a:lnTo>
                  <a:lnTo>
                    <a:pt x="102640" y="247228"/>
                  </a:lnTo>
                  <a:lnTo>
                    <a:pt x="99567" y="245793"/>
                  </a:lnTo>
                  <a:lnTo>
                    <a:pt x="96900" y="245019"/>
                  </a:lnTo>
                  <a:lnTo>
                    <a:pt x="93280" y="243266"/>
                  </a:lnTo>
                  <a:lnTo>
                    <a:pt x="89953" y="241196"/>
                  </a:lnTo>
                  <a:lnTo>
                    <a:pt x="85660" y="238567"/>
                  </a:lnTo>
                  <a:lnTo>
                    <a:pt x="83590" y="237310"/>
                  </a:lnTo>
                  <a:lnTo>
                    <a:pt x="79818" y="234262"/>
                  </a:lnTo>
                  <a:lnTo>
                    <a:pt x="75932" y="231747"/>
                  </a:lnTo>
                  <a:lnTo>
                    <a:pt x="72744" y="228674"/>
                  </a:lnTo>
                  <a:lnTo>
                    <a:pt x="69582" y="225550"/>
                  </a:lnTo>
                  <a:lnTo>
                    <a:pt x="66280" y="222870"/>
                  </a:lnTo>
                  <a:lnTo>
                    <a:pt x="63727" y="219542"/>
                  </a:lnTo>
                  <a:lnTo>
                    <a:pt x="61022" y="216418"/>
                  </a:lnTo>
                  <a:lnTo>
                    <a:pt x="58317" y="213345"/>
                  </a:lnTo>
                  <a:lnTo>
                    <a:pt x="56082" y="209967"/>
                  </a:lnTo>
                  <a:lnTo>
                    <a:pt x="52818" y="205636"/>
                  </a:lnTo>
                  <a:lnTo>
                    <a:pt x="50177" y="200670"/>
                  </a:lnTo>
                  <a:lnTo>
                    <a:pt x="47344" y="195781"/>
                  </a:lnTo>
                  <a:lnTo>
                    <a:pt x="46036" y="193253"/>
                  </a:lnTo>
                  <a:lnTo>
                    <a:pt x="44970" y="190574"/>
                  </a:lnTo>
                  <a:lnTo>
                    <a:pt x="43700" y="187945"/>
                  </a:lnTo>
                  <a:lnTo>
                    <a:pt x="42366" y="185392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" name="object 24"/>
            <p:cNvSpPr/>
            <p:nvPr/>
          </p:nvSpPr>
          <p:spPr>
            <a:xfrm>
              <a:off x="10041399" y="6746312"/>
              <a:ext cx="112581" cy="123109"/>
            </a:xfrm>
            <a:custGeom>
              <a:avLst/>
              <a:gdLst/>
              <a:ahLst/>
              <a:cxnLst/>
              <a:rect l="l" t="t" r="r" b="b"/>
              <a:pathLst>
                <a:path w="112581" h="123109">
                  <a:moveTo>
                    <a:pt x="1460" y="0"/>
                  </a:moveTo>
                  <a:lnTo>
                    <a:pt x="0" y="25"/>
                  </a:lnTo>
                  <a:lnTo>
                    <a:pt x="2451" y="5333"/>
                  </a:lnTo>
                  <a:lnTo>
                    <a:pt x="5219" y="5829"/>
                  </a:lnTo>
                  <a:lnTo>
                    <a:pt x="13512" y="7099"/>
                  </a:lnTo>
                  <a:lnTo>
                    <a:pt x="25883" y="10127"/>
                  </a:lnTo>
                  <a:lnTo>
                    <a:pt x="37902" y="14328"/>
                  </a:lnTo>
                  <a:lnTo>
                    <a:pt x="45186" y="17792"/>
                  </a:lnTo>
                  <a:lnTo>
                    <a:pt x="48971" y="19621"/>
                  </a:lnTo>
                  <a:lnTo>
                    <a:pt x="52514" y="21805"/>
                  </a:lnTo>
                  <a:lnTo>
                    <a:pt x="57365" y="24637"/>
                  </a:lnTo>
                  <a:lnTo>
                    <a:pt x="59651" y="26250"/>
                  </a:lnTo>
                  <a:lnTo>
                    <a:pt x="64084" y="29641"/>
                  </a:lnTo>
                  <a:lnTo>
                    <a:pt x="68719" y="32791"/>
                  </a:lnTo>
                  <a:lnTo>
                    <a:pt x="72682" y="36791"/>
                  </a:lnTo>
                  <a:lnTo>
                    <a:pt x="77000" y="40385"/>
                  </a:lnTo>
                  <a:lnTo>
                    <a:pt x="80530" y="44780"/>
                  </a:lnTo>
                  <a:lnTo>
                    <a:pt x="84328" y="48844"/>
                  </a:lnTo>
                  <a:lnTo>
                    <a:pt x="89369" y="55537"/>
                  </a:lnTo>
                  <a:lnTo>
                    <a:pt x="92608" y="60109"/>
                  </a:lnTo>
                  <a:lnTo>
                    <a:pt x="94043" y="62534"/>
                  </a:lnTo>
                  <a:lnTo>
                    <a:pt x="100291" y="73744"/>
                  </a:lnTo>
                  <a:lnTo>
                    <a:pt x="105241" y="85558"/>
                  </a:lnTo>
                  <a:lnTo>
                    <a:pt x="108924" y="97846"/>
                  </a:lnTo>
                  <a:lnTo>
                    <a:pt x="111367" y="110473"/>
                  </a:lnTo>
                  <a:lnTo>
                    <a:pt x="112581" y="123109"/>
                  </a:lnTo>
                  <a:lnTo>
                    <a:pt x="112141" y="112897"/>
                  </a:lnTo>
                  <a:lnTo>
                    <a:pt x="110580" y="100560"/>
                  </a:lnTo>
                  <a:lnTo>
                    <a:pt x="109410" y="95427"/>
                  </a:lnTo>
                  <a:lnTo>
                    <a:pt x="105977" y="83661"/>
                  </a:lnTo>
                  <a:lnTo>
                    <a:pt x="100823" y="71894"/>
                  </a:lnTo>
                  <a:lnTo>
                    <a:pt x="98069" y="66649"/>
                  </a:lnTo>
                  <a:lnTo>
                    <a:pt x="99174" y="66027"/>
                  </a:lnTo>
                  <a:lnTo>
                    <a:pt x="96240" y="61150"/>
                  </a:lnTo>
                  <a:lnTo>
                    <a:pt x="89028" y="50541"/>
                  </a:lnTo>
                  <a:lnTo>
                    <a:pt x="80567" y="40645"/>
                  </a:lnTo>
                  <a:lnTo>
                    <a:pt x="71219" y="31750"/>
                  </a:lnTo>
                  <a:lnTo>
                    <a:pt x="61344" y="24142"/>
                  </a:lnTo>
                  <a:lnTo>
                    <a:pt x="47598" y="15800"/>
                  </a:lnTo>
                  <a:lnTo>
                    <a:pt x="35744" y="10264"/>
                  </a:lnTo>
                  <a:lnTo>
                    <a:pt x="26158" y="6386"/>
                  </a:lnTo>
                  <a:lnTo>
                    <a:pt x="25412" y="6083"/>
                  </a:lnTo>
                  <a:lnTo>
                    <a:pt x="22656" y="5181"/>
                  </a:lnTo>
                  <a:lnTo>
                    <a:pt x="20015" y="3949"/>
                  </a:lnTo>
                  <a:lnTo>
                    <a:pt x="15824" y="2654"/>
                  </a:lnTo>
                  <a:lnTo>
                    <a:pt x="11188" y="1587"/>
                  </a:lnTo>
                  <a:lnTo>
                    <a:pt x="8140" y="990"/>
                  </a:lnTo>
                  <a:lnTo>
                    <a:pt x="5670" y="367"/>
                  </a:lnTo>
                  <a:lnTo>
                    <a:pt x="4628" y="198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" name="object 25"/>
            <p:cNvSpPr/>
            <p:nvPr/>
          </p:nvSpPr>
          <p:spPr>
            <a:xfrm>
              <a:off x="10153981" y="6869421"/>
              <a:ext cx="130" cy="3027"/>
            </a:xfrm>
            <a:custGeom>
              <a:avLst/>
              <a:gdLst/>
              <a:ahLst/>
              <a:cxnLst/>
              <a:rect l="l" t="t" r="r" b="b"/>
              <a:pathLst>
                <a:path w="130" h="3027">
                  <a:moveTo>
                    <a:pt x="130" y="3027"/>
                  </a:moveTo>
                  <a:lnTo>
                    <a:pt x="0" y="0"/>
                  </a:lnTo>
                  <a:lnTo>
                    <a:pt x="130" y="302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" name="object 26"/>
            <p:cNvSpPr/>
            <p:nvPr/>
          </p:nvSpPr>
          <p:spPr>
            <a:xfrm>
              <a:off x="10200029" y="6816808"/>
              <a:ext cx="17773" cy="116913"/>
            </a:xfrm>
            <a:custGeom>
              <a:avLst/>
              <a:gdLst/>
              <a:ahLst/>
              <a:cxnLst/>
              <a:rect l="l" t="t" r="r" b="b"/>
              <a:pathLst>
                <a:path w="17773" h="116913">
                  <a:moveTo>
                    <a:pt x="5162" y="26365"/>
                  </a:moveTo>
                  <a:lnTo>
                    <a:pt x="4070" y="29464"/>
                  </a:lnTo>
                  <a:lnTo>
                    <a:pt x="2876" y="32537"/>
                  </a:lnTo>
                  <a:lnTo>
                    <a:pt x="2381" y="35814"/>
                  </a:lnTo>
                  <a:lnTo>
                    <a:pt x="2558" y="32499"/>
                  </a:lnTo>
                  <a:lnTo>
                    <a:pt x="3130" y="29298"/>
                  </a:lnTo>
                  <a:lnTo>
                    <a:pt x="4032" y="26098"/>
                  </a:lnTo>
                  <a:lnTo>
                    <a:pt x="4743" y="22898"/>
                  </a:lnTo>
                  <a:lnTo>
                    <a:pt x="5454" y="19697"/>
                  </a:lnTo>
                  <a:lnTo>
                    <a:pt x="6140" y="16908"/>
                  </a:lnTo>
                  <a:lnTo>
                    <a:pt x="3829" y="24968"/>
                  </a:lnTo>
                  <a:lnTo>
                    <a:pt x="1454" y="37743"/>
                  </a:lnTo>
                  <a:lnTo>
                    <a:pt x="463" y="45466"/>
                  </a:lnTo>
                  <a:lnTo>
                    <a:pt x="0" y="58693"/>
                  </a:lnTo>
                  <a:lnTo>
                    <a:pt x="427" y="71348"/>
                  </a:lnTo>
                  <a:lnTo>
                    <a:pt x="1199" y="78282"/>
                  </a:lnTo>
                  <a:lnTo>
                    <a:pt x="1504" y="81559"/>
                  </a:lnTo>
                  <a:lnTo>
                    <a:pt x="1606" y="84886"/>
                  </a:lnTo>
                  <a:lnTo>
                    <a:pt x="2266" y="89814"/>
                  </a:lnTo>
                  <a:lnTo>
                    <a:pt x="1923" y="91605"/>
                  </a:lnTo>
                  <a:lnTo>
                    <a:pt x="5733" y="104791"/>
                  </a:lnTo>
                  <a:lnTo>
                    <a:pt x="10268" y="116913"/>
                  </a:lnTo>
                  <a:lnTo>
                    <a:pt x="7664" y="83769"/>
                  </a:lnTo>
                  <a:lnTo>
                    <a:pt x="7575" y="77419"/>
                  </a:lnTo>
                  <a:lnTo>
                    <a:pt x="6724" y="77508"/>
                  </a:lnTo>
                  <a:lnTo>
                    <a:pt x="6048" y="71754"/>
                  </a:lnTo>
                  <a:lnTo>
                    <a:pt x="5507" y="59036"/>
                  </a:lnTo>
                  <a:lnTo>
                    <a:pt x="6077" y="45988"/>
                  </a:lnTo>
                  <a:lnTo>
                    <a:pt x="6381" y="42862"/>
                  </a:lnTo>
                  <a:lnTo>
                    <a:pt x="8403" y="29850"/>
                  </a:lnTo>
                  <a:lnTo>
                    <a:pt x="11659" y="17379"/>
                  </a:lnTo>
                  <a:lnTo>
                    <a:pt x="15651" y="5692"/>
                  </a:lnTo>
                  <a:lnTo>
                    <a:pt x="16617" y="3149"/>
                  </a:lnTo>
                  <a:lnTo>
                    <a:pt x="17773" y="203"/>
                  </a:lnTo>
                  <a:lnTo>
                    <a:pt x="17379" y="0"/>
                  </a:lnTo>
                  <a:lnTo>
                    <a:pt x="15627" y="2730"/>
                  </a:lnTo>
                  <a:lnTo>
                    <a:pt x="13747" y="5384"/>
                  </a:lnTo>
                  <a:lnTo>
                    <a:pt x="11182" y="11264"/>
                  </a:lnTo>
                  <a:lnTo>
                    <a:pt x="8057" y="20434"/>
                  </a:lnTo>
                  <a:lnTo>
                    <a:pt x="5063" y="33376"/>
                  </a:lnTo>
                  <a:lnTo>
                    <a:pt x="3318" y="45350"/>
                  </a:lnTo>
                  <a:lnTo>
                    <a:pt x="2739" y="57400"/>
                  </a:lnTo>
                  <a:lnTo>
                    <a:pt x="3242" y="70569"/>
                  </a:lnTo>
                  <a:lnTo>
                    <a:pt x="2444" y="71564"/>
                  </a:lnTo>
                  <a:lnTo>
                    <a:pt x="2304" y="68313"/>
                  </a:lnTo>
                  <a:lnTo>
                    <a:pt x="2152" y="64668"/>
                  </a:lnTo>
                  <a:lnTo>
                    <a:pt x="1987" y="60820"/>
                  </a:lnTo>
                  <a:lnTo>
                    <a:pt x="1796" y="56997"/>
                  </a:lnTo>
                  <a:lnTo>
                    <a:pt x="2330" y="52933"/>
                  </a:lnTo>
                  <a:lnTo>
                    <a:pt x="2495" y="44843"/>
                  </a:lnTo>
                  <a:lnTo>
                    <a:pt x="3333" y="40881"/>
                  </a:lnTo>
                  <a:lnTo>
                    <a:pt x="3816" y="37058"/>
                  </a:lnTo>
                  <a:lnTo>
                    <a:pt x="4336" y="33312"/>
                  </a:lnTo>
                  <a:lnTo>
                    <a:pt x="4959" y="29768"/>
                  </a:lnTo>
                  <a:lnTo>
                    <a:pt x="5670" y="26492"/>
                  </a:lnTo>
                  <a:lnTo>
                    <a:pt x="6241" y="23291"/>
                  </a:lnTo>
                  <a:lnTo>
                    <a:pt x="5162" y="2636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" name="object 27"/>
            <p:cNvSpPr/>
            <p:nvPr/>
          </p:nvSpPr>
          <p:spPr>
            <a:xfrm>
              <a:off x="10206170" y="6830131"/>
              <a:ext cx="1028" cy="3585"/>
            </a:xfrm>
            <a:custGeom>
              <a:avLst/>
              <a:gdLst/>
              <a:ahLst/>
              <a:cxnLst/>
              <a:rect l="l" t="t" r="r" b="b"/>
              <a:pathLst>
                <a:path w="1028" h="3585">
                  <a:moveTo>
                    <a:pt x="1028" y="0"/>
                  </a:moveTo>
                  <a:lnTo>
                    <a:pt x="101" y="3174"/>
                  </a:lnTo>
                  <a:lnTo>
                    <a:pt x="0" y="3585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" name="object 28"/>
            <p:cNvSpPr/>
            <p:nvPr/>
          </p:nvSpPr>
          <p:spPr>
            <a:xfrm>
              <a:off x="10254305" y="6789516"/>
              <a:ext cx="2054" cy="2234"/>
            </a:xfrm>
            <a:custGeom>
              <a:avLst/>
              <a:gdLst/>
              <a:ahLst/>
              <a:cxnLst/>
              <a:rect l="l" t="t" r="r" b="b"/>
              <a:pathLst>
                <a:path w="2054" h="2234">
                  <a:moveTo>
                    <a:pt x="2054" y="0"/>
                  </a:moveTo>
                  <a:lnTo>
                    <a:pt x="115" y="2094"/>
                  </a:lnTo>
                  <a:lnTo>
                    <a:pt x="0" y="22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" name="object 29"/>
            <p:cNvSpPr/>
            <p:nvPr/>
          </p:nvSpPr>
          <p:spPr>
            <a:xfrm>
              <a:off x="10243024" y="6721663"/>
              <a:ext cx="250228" cy="302316"/>
            </a:xfrm>
            <a:custGeom>
              <a:avLst/>
              <a:gdLst/>
              <a:ahLst/>
              <a:cxnLst/>
              <a:rect l="l" t="t" r="r" b="b"/>
              <a:pathLst>
                <a:path w="250228" h="302316">
                  <a:moveTo>
                    <a:pt x="60921" y="39506"/>
                  </a:moveTo>
                  <a:lnTo>
                    <a:pt x="73246" y="36206"/>
                  </a:lnTo>
                  <a:lnTo>
                    <a:pt x="85307" y="34550"/>
                  </a:lnTo>
                  <a:lnTo>
                    <a:pt x="88138" y="34096"/>
                  </a:lnTo>
                  <a:lnTo>
                    <a:pt x="95300" y="34147"/>
                  </a:lnTo>
                  <a:lnTo>
                    <a:pt x="99529" y="34020"/>
                  </a:lnTo>
                  <a:lnTo>
                    <a:pt x="104228" y="34350"/>
                  </a:lnTo>
                  <a:lnTo>
                    <a:pt x="106819" y="34515"/>
                  </a:lnTo>
                  <a:lnTo>
                    <a:pt x="109423" y="34693"/>
                  </a:lnTo>
                  <a:lnTo>
                    <a:pt x="112115" y="34998"/>
                  </a:lnTo>
                  <a:lnTo>
                    <a:pt x="114795" y="35417"/>
                  </a:lnTo>
                  <a:lnTo>
                    <a:pt x="117513" y="35912"/>
                  </a:lnTo>
                  <a:lnTo>
                    <a:pt x="120294" y="36154"/>
                  </a:lnTo>
                  <a:lnTo>
                    <a:pt x="122910" y="36750"/>
                  </a:lnTo>
                  <a:lnTo>
                    <a:pt x="128168" y="38198"/>
                  </a:lnTo>
                  <a:lnTo>
                    <a:pt x="133261" y="39113"/>
                  </a:lnTo>
                  <a:lnTo>
                    <a:pt x="137109" y="40726"/>
                  </a:lnTo>
                  <a:lnTo>
                    <a:pt x="138442" y="41145"/>
                  </a:lnTo>
                  <a:lnTo>
                    <a:pt x="141744" y="42110"/>
                  </a:lnTo>
                  <a:lnTo>
                    <a:pt x="145491" y="43405"/>
                  </a:lnTo>
                  <a:lnTo>
                    <a:pt x="148069" y="44612"/>
                  </a:lnTo>
                  <a:lnTo>
                    <a:pt x="150787" y="45831"/>
                  </a:lnTo>
                  <a:lnTo>
                    <a:pt x="153987" y="47203"/>
                  </a:lnTo>
                  <a:lnTo>
                    <a:pt x="157416" y="49209"/>
                  </a:lnTo>
                  <a:lnTo>
                    <a:pt x="162166" y="52003"/>
                  </a:lnTo>
                  <a:lnTo>
                    <a:pt x="164884" y="52905"/>
                  </a:lnTo>
                  <a:lnTo>
                    <a:pt x="168186" y="55483"/>
                  </a:lnTo>
                  <a:lnTo>
                    <a:pt x="171513" y="57959"/>
                  </a:lnTo>
                  <a:lnTo>
                    <a:pt x="174942" y="60347"/>
                  </a:lnTo>
                  <a:lnTo>
                    <a:pt x="177825" y="63370"/>
                  </a:lnTo>
                  <a:lnTo>
                    <a:pt x="179501" y="65681"/>
                  </a:lnTo>
                  <a:lnTo>
                    <a:pt x="184061" y="68881"/>
                  </a:lnTo>
                  <a:lnTo>
                    <a:pt x="187515" y="73238"/>
                  </a:lnTo>
                  <a:lnTo>
                    <a:pt x="191274" y="77314"/>
                  </a:lnTo>
                  <a:lnTo>
                    <a:pt x="194513" y="81772"/>
                  </a:lnTo>
                  <a:lnTo>
                    <a:pt x="197853" y="86166"/>
                  </a:lnTo>
                  <a:lnTo>
                    <a:pt x="200952" y="90751"/>
                  </a:lnTo>
                  <a:lnTo>
                    <a:pt x="201599" y="93583"/>
                  </a:lnTo>
                  <a:lnTo>
                    <a:pt x="204000" y="97723"/>
                  </a:lnTo>
                  <a:lnTo>
                    <a:pt x="205333" y="100873"/>
                  </a:lnTo>
                  <a:lnTo>
                    <a:pt x="204419" y="101343"/>
                  </a:lnTo>
                  <a:lnTo>
                    <a:pt x="205295" y="103921"/>
                  </a:lnTo>
                  <a:lnTo>
                    <a:pt x="207276" y="107502"/>
                  </a:lnTo>
                  <a:lnTo>
                    <a:pt x="208546" y="110652"/>
                  </a:lnTo>
                  <a:lnTo>
                    <a:pt x="209677" y="113827"/>
                  </a:lnTo>
                  <a:lnTo>
                    <a:pt x="210578" y="116379"/>
                  </a:lnTo>
                  <a:lnTo>
                    <a:pt x="212344" y="120024"/>
                  </a:lnTo>
                  <a:lnTo>
                    <a:pt x="212940" y="122602"/>
                  </a:lnTo>
                  <a:lnTo>
                    <a:pt x="213842" y="126349"/>
                  </a:lnTo>
                  <a:lnTo>
                    <a:pt x="214972" y="131111"/>
                  </a:lnTo>
                  <a:lnTo>
                    <a:pt x="215493" y="135950"/>
                  </a:lnTo>
                  <a:lnTo>
                    <a:pt x="216484" y="140459"/>
                  </a:lnTo>
                  <a:lnTo>
                    <a:pt x="216573" y="149323"/>
                  </a:lnTo>
                  <a:lnTo>
                    <a:pt x="217004" y="153565"/>
                  </a:lnTo>
                  <a:lnTo>
                    <a:pt x="216484" y="157731"/>
                  </a:lnTo>
                  <a:lnTo>
                    <a:pt x="216242" y="161871"/>
                  </a:lnTo>
                  <a:lnTo>
                    <a:pt x="215988" y="165909"/>
                  </a:lnTo>
                  <a:lnTo>
                    <a:pt x="215112" y="169885"/>
                  </a:lnTo>
                  <a:lnTo>
                    <a:pt x="214376" y="175282"/>
                  </a:lnTo>
                  <a:lnTo>
                    <a:pt x="212699" y="180591"/>
                  </a:lnTo>
                  <a:lnTo>
                    <a:pt x="211226" y="186102"/>
                  </a:lnTo>
                  <a:lnTo>
                    <a:pt x="210388" y="188808"/>
                  </a:lnTo>
                  <a:lnTo>
                    <a:pt x="209245" y="191487"/>
                  </a:lnTo>
                  <a:lnTo>
                    <a:pt x="208292" y="194218"/>
                  </a:lnTo>
                  <a:lnTo>
                    <a:pt x="207429" y="196986"/>
                  </a:lnTo>
                  <a:lnTo>
                    <a:pt x="206082" y="199615"/>
                  </a:lnTo>
                  <a:lnTo>
                    <a:pt x="204800" y="202257"/>
                  </a:lnTo>
                  <a:lnTo>
                    <a:pt x="202476" y="207705"/>
                  </a:lnTo>
                  <a:lnTo>
                    <a:pt x="199123" y="212722"/>
                  </a:lnTo>
                  <a:lnTo>
                    <a:pt x="196037" y="217954"/>
                  </a:lnTo>
                  <a:lnTo>
                    <a:pt x="192392" y="222894"/>
                  </a:lnTo>
                  <a:lnTo>
                    <a:pt x="190576" y="225345"/>
                  </a:lnTo>
                  <a:lnTo>
                    <a:pt x="188874" y="227924"/>
                  </a:lnTo>
                  <a:lnTo>
                    <a:pt x="184505" y="232394"/>
                  </a:lnTo>
                  <a:lnTo>
                    <a:pt x="175470" y="241312"/>
                  </a:lnTo>
                  <a:lnTo>
                    <a:pt x="165549" y="249373"/>
                  </a:lnTo>
                  <a:lnTo>
                    <a:pt x="155384" y="255775"/>
                  </a:lnTo>
                  <a:lnTo>
                    <a:pt x="143864" y="261458"/>
                  </a:lnTo>
                  <a:lnTo>
                    <a:pt x="131916" y="265905"/>
                  </a:lnTo>
                  <a:lnTo>
                    <a:pt x="120777" y="268856"/>
                  </a:lnTo>
                  <a:lnTo>
                    <a:pt x="115430" y="269592"/>
                  </a:lnTo>
                  <a:lnTo>
                    <a:pt x="110121" y="271281"/>
                  </a:lnTo>
                  <a:lnTo>
                    <a:pt x="115646" y="271307"/>
                  </a:lnTo>
                  <a:lnTo>
                    <a:pt x="110210" y="272374"/>
                  </a:lnTo>
                  <a:lnTo>
                    <a:pt x="104698" y="272196"/>
                  </a:lnTo>
                  <a:lnTo>
                    <a:pt x="99225" y="272628"/>
                  </a:lnTo>
                  <a:lnTo>
                    <a:pt x="93738" y="272323"/>
                  </a:lnTo>
                  <a:lnTo>
                    <a:pt x="90957" y="272843"/>
                  </a:lnTo>
                  <a:lnTo>
                    <a:pt x="88112" y="273542"/>
                  </a:lnTo>
                  <a:lnTo>
                    <a:pt x="82638" y="272628"/>
                  </a:lnTo>
                  <a:lnTo>
                    <a:pt x="69962" y="270542"/>
                  </a:lnTo>
                  <a:lnTo>
                    <a:pt x="57623" y="266969"/>
                  </a:lnTo>
                  <a:lnTo>
                    <a:pt x="45745" y="262019"/>
                  </a:lnTo>
                  <a:lnTo>
                    <a:pt x="34452" y="255805"/>
                  </a:lnTo>
                  <a:lnTo>
                    <a:pt x="23867" y="248435"/>
                  </a:lnTo>
                  <a:lnTo>
                    <a:pt x="21894" y="246872"/>
                  </a:lnTo>
                  <a:lnTo>
                    <a:pt x="17805" y="243075"/>
                  </a:lnTo>
                  <a:lnTo>
                    <a:pt x="13347" y="239608"/>
                  </a:lnTo>
                  <a:lnTo>
                    <a:pt x="9804" y="235239"/>
                  </a:lnTo>
                  <a:lnTo>
                    <a:pt x="5892" y="231226"/>
                  </a:lnTo>
                  <a:lnTo>
                    <a:pt x="4267" y="228914"/>
                  </a:lnTo>
                  <a:lnTo>
                    <a:pt x="0" y="232292"/>
                  </a:lnTo>
                  <a:lnTo>
                    <a:pt x="876" y="233519"/>
                  </a:lnTo>
                  <a:lnTo>
                    <a:pt x="2768" y="235683"/>
                  </a:lnTo>
                  <a:lnTo>
                    <a:pt x="5778" y="238934"/>
                  </a:lnTo>
                  <a:lnTo>
                    <a:pt x="9547" y="245324"/>
                  </a:lnTo>
                  <a:lnTo>
                    <a:pt x="19229" y="254284"/>
                  </a:lnTo>
                  <a:lnTo>
                    <a:pt x="30039" y="262286"/>
                  </a:lnTo>
                  <a:lnTo>
                    <a:pt x="41140" y="268755"/>
                  </a:lnTo>
                  <a:lnTo>
                    <a:pt x="52193" y="274004"/>
                  </a:lnTo>
                  <a:lnTo>
                    <a:pt x="52095" y="275371"/>
                  </a:lnTo>
                  <a:lnTo>
                    <a:pt x="54952" y="276361"/>
                  </a:lnTo>
                  <a:lnTo>
                    <a:pt x="57797" y="277390"/>
                  </a:lnTo>
                  <a:lnTo>
                    <a:pt x="60617" y="278355"/>
                  </a:lnTo>
                  <a:lnTo>
                    <a:pt x="63525" y="279193"/>
                  </a:lnTo>
                  <a:lnTo>
                    <a:pt x="66281" y="280540"/>
                  </a:lnTo>
                  <a:lnTo>
                    <a:pt x="64211" y="280959"/>
                  </a:lnTo>
                  <a:lnTo>
                    <a:pt x="59321" y="279663"/>
                  </a:lnTo>
                  <a:lnTo>
                    <a:pt x="56870" y="279016"/>
                  </a:lnTo>
                  <a:lnTo>
                    <a:pt x="53682" y="278076"/>
                  </a:lnTo>
                  <a:lnTo>
                    <a:pt x="49961" y="276907"/>
                  </a:lnTo>
                  <a:lnTo>
                    <a:pt x="46342" y="275523"/>
                  </a:lnTo>
                  <a:lnTo>
                    <a:pt x="42316" y="273618"/>
                  </a:lnTo>
                  <a:lnTo>
                    <a:pt x="39649" y="288668"/>
                  </a:lnTo>
                  <a:lnTo>
                    <a:pt x="40226" y="289215"/>
                  </a:lnTo>
                  <a:lnTo>
                    <a:pt x="41097" y="289658"/>
                  </a:lnTo>
                  <a:lnTo>
                    <a:pt x="41839" y="289931"/>
                  </a:lnTo>
                  <a:lnTo>
                    <a:pt x="41637" y="289815"/>
                  </a:lnTo>
                  <a:lnTo>
                    <a:pt x="42372" y="290127"/>
                  </a:lnTo>
                  <a:lnTo>
                    <a:pt x="45897" y="291424"/>
                  </a:lnTo>
                  <a:lnTo>
                    <a:pt x="44010" y="290824"/>
                  </a:lnTo>
                  <a:lnTo>
                    <a:pt x="50363" y="293525"/>
                  </a:lnTo>
                  <a:lnTo>
                    <a:pt x="62553" y="297413"/>
                  </a:lnTo>
                  <a:lnTo>
                    <a:pt x="80509" y="300916"/>
                  </a:lnTo>
                  <a:lnTo>
                    <a:pt x="93111" y="302150"/>
                  </a:lnTo>
                  <a:lnTo>
                    <a:pt x="105808" y="302316"/>
                  </a:lnTo>
                  <a:lnTo>
                    <a:pt x="112217" y="301965"/>
                  </a:lnTo>
                  <a:lnTo>
                    <a:pt x="124827" y="300338"/>
                  </a:lnTo>
                  <a:lnTo>
                    <a:pt x="137283" y="297705"/>
                  </a:lnTo>
                  <a:lnTo>
                    <a:pt x="149510" y="294083"/>
                  </a:lnTo>
                  <a:lnTo>
                    <a:pt x="167193" y="286550"/>
                  </a:lnTo>
                  <a:lnTo>
                    <a:pt x="178287" y="280304"/>
                  </a:lnTo>
                  <a:lnTo>
                    <a:pt x="188864" y="273209"/>
                  </a:lnTo>
                  <a:lnTo>
                    <a:pt x="203564" y="260755"/>
                  </a:lnTo>
                  <a:lnTo>
                    <a:pt x="212360" y="251549"/>
                  </a:lnTo>
                  <a:lnTo>
                    <a:pt x="220414" y="241702"/>
                  </a:lnTo>
                  <a:lnTo>
                    <a:pt x="230715" y="225690"/>
                  </a:lnTo>
                  <a:lnTo>
                    <a:pt x="236475" y="214319"/>
                  </a:lnTo>
                  <a:lnTo>
                    <a:pt x="241308" y="202577"/>
                  </a:lnTo>
                  <a:lnTo>
                    <a:pt x="246408" y="184666"/>
                  </a:lnTo>
                  <a:lnTo>
                    <a:pt x="248680" y="172130"/>
                  </a:lnTo>
                  <a:lnTo>
                    <a:pt x="249983" y="159512"/>
                  </a:lnTo>
                  <a:lnTo>
                    <a:pt x="250228" y="154352"/>
                  </a:lnTo>
                  <a:lnTo>
                    <a:pt x="249871" y="141529"/>
                  </a:lnTo>
                  <a:lnTo>
                    <a:pt x="248616" y="128859"/>
                  </a:lnTo>
                  <a:lnTo>
                    <a:pt x="246386" y="116404"/>
                  </a:lnTo>
                  <a:lnTo>
                    <a:pt x="245376" y="112163"/>
                  </a:lnTo>
                  <a:lnTo>
                    <a:pt x="244716" y="108683"/>
                  </a:lnTo>
                  <a:lnTo>
                    <a:pt x="243103" y="103679"/>
                  </a:lnTo>
                  <a:lnTo>
                    <a:pt x="241719" y="98536"/>
                  </a:lnTo>
                  <a:lnTo>
                    <a:pt x="240207" y="93431"/>
                  </a:lnTo>
                  <a:lnTo>
                    <a:pt x="237959" y="88566"/>
                  </a:lnTo>
                  <a:lnTo>
                    <a:pt x="236740" y="85201"/>
                  </a:lnTo>
                  <a:lnTo>
                    <a:pt x="231154" y="74491"/>
                  </a:lnTo>
                  <a:lnTo>
                    <a:pt x="224448" y="64004"/>
                  </a:lnTo>
                  <a:lnTo>
                    <a:pt x="216685" y="53882"/>
                  </a:lnTo>
                  <a:lnTo>
                    <a:pt x="207933" y="44272"/>
                  </a:lnTo>
                  <a:lnTo>
                    <a:pt x="198256" y="35318"/>
                  </a:lnTo>
                  <a:lnTo>
                    <a:pt x="187721" y="27165"/>
                  </a:lnTo>
                  <a:lnTo>
                    <a:pt x="176391" y="19957"/>
                  </a:lnTo>
                  <a:lnTo>
                    <a:pt x="162838" y="13102"/>
                  </a:lnTo>
                  <a:lnTo>
                    <a:pt x="150950" y="8335"/>
                  </a:lnTo>
                  <a:lnTo>
                    <a:pt x="138810" y="4600"/>
                  </a:lnTo>
                  <a:lnTo>
                    <a:pt x="129730" y="2549"/>
                  </a:lnTo>
                  <a:lnTo>
                    <a:pt x="116767" y="754"/>
                  </a:lnTo>
                  <a:lnTo>
                    <a:pt x="103996" y="0"/>
                  </a:lnTo>
                  <a:lnTo>
                    <a:pt x="91548" y="216"/>
                  </a:lnTo>
                  <a:lnTo>
                    <a:pt x="85051" y="708"/>
                  </a:lnTo>
                  <a:lnTo>
                    <a:pt x="70750" y="3434"/>
                  </a:lnTo>
                  <a:lnTo>
                    <a:pt x="58706" y="7295"/>
                  </a:lnTo>
                  <a:lnTo>
                    <a:pt x="51282" y="10690"/>
                  </a:lnTo>
                  <a:lnTo>
                    <a:pt x="44297" y="14386"/>
                  </a:lnTo>
                  <a:lnTo>
                    <a:pt x="39255" y="17929"/>
                  </a:lnTo>
                  <a:lnTo>
                    <a:pt x="33337" y="21625"/>
                  </a:lnTo>
                  <a:lnTo>
                    <a:pt x="28092" y="25994"/>
                  </a:lnTo>
                  <a:lnTo>
                    <a:pt x="34556" y="23936"/>
                  </a:lnTo>
                  <a:lnTo>
                    <a:pt x="37693" y="22666"/>
                  </a:lnTo>
                  <a:lnTo>
                    <a:pt x="41795" y="20558"/>
                  </a:lnTo>
                  <a:lnTo>
                    <a:pt x="46520" y="18869"/>
                  </a:lnTo>
                  <a:lnTo>
                    <a:pt x="51346" y="17434"/>
                  </a:lnTo>
                  <a:lnTo>
                    <a:pt x="56362" y="15300"/>
                  </a:lnTo>
                  <a:lnTo>
                    <a:pt x="61302" y="14386"/>
                  </a:lnTo>
                  <a:lnTo>
                    <a:pt x="66192" y="13408"/>
                  </a:lnTo>
                  <a:lnTo>
                    <a:pt x="70624" y="12227"/>
                  </a:lnTo>
                  <a:lnTo>
                    <a:pt x="73990" y="12074"/>
                  </a:lnTo>
                  <a:lnTo>
                    <a:pt x="77330" y="11846"/>
                  </a:lnTo>
                  <a:lnTo>
                    <a:pt x="79552" y="12862"/>
                  </a:lnTo>
                  <a:lnTo>
                    <a:pt x="72961" y="13319"/>
                  </a:lnTo>
                  <a:lnTo>
                    <a:pt x="66624" y="15122"/>
                  </a:lnTo>
                  <a:lnTo>
                    <a:pt x="66827" y="16062"/>
                  </a:lnTo>
                  <a:lnTo>
                    <a:pt x="62255" y="18170"/>
                  </a:lnTo>
                  <a:lnTo>
                    <a:pt x="57277" y="20977"/>
                  </a:lnTo>
                  <a:lnTo>
                    <a:pt x="52273" y="23885"/>
                  </a:lnTo>
                  <a:lnTo>
                    <a:pt x="46570" y="26603"/>
                  </a:lnTo>
                  <a:lnTo>
                    <a:pt x="43764" y="28165"/>
                  </a:lnTo>
                  <a:lnTo>
                    <a:pt x="42430" y="29042"/>
                  </a:lnTo>
                  <a:lnTo>
                    <a:pt x="39306" y="30781"/>
                  </a:lnTo>
                  <a:lnTo>
                    <a:pt x="35407" y="33106"/>
                  </a:lnTo>
                  <a:lnTo>
                    <a:pt x="31737" y="35836"/>
                  </a:lnTo>
                  <a:lnTo>
                    <a:pt x="27051" y="38694"/>
                  </a:lnTo>
                  <a:lnTo>
                    <a:pt x="22834" y="42262"/>
                  </a:lnTo>
                  <a:lnTo>
                    <a:pt x="14224" y="49082"/>
                  </a:lnTo>
                  <a:lnTo>
                    <a:pt x="7137" y="57363"/>
                  </a:lnTo>
                  <a:lnTo>
                    <a:pt x="5130" y="59649"/>
                  </a:lnTo>
                  <a:lnTo>
                    <a:pt x="3683" y="62814"/>
                  </a:lnTo>
                  <a:lnTo>
                    <a:pt x="11251" y="58372"/>
                  </a:lnTo>
                  <a:lnTo>
                    <a:pt x="18846" y="53476"/>
                  </a:lnTo>
                  <a:lnTo>
                    <a:pt x="21971" y="51711"/>
                  </a:lnTo>
                  <a:lnTo>
                    <a:pt x="25336" y="49857"/>
                  </a:lnTo>
                  <a:lnTo>
                    <a:pt x="28790" y="47914"/>
                  </a:lnTo>
                  <a:lnTo>
                    <a:pt x="32410" y="46275"/>
                  </a:lnTo>
                  <a:lnTo>
                    <a:pt x="36080" y="44574"/>
                  </a:lnTo>
                  <a:lnTo>
                    <a:pt x="39687" y="42935"/>
                  </a:lnTo>
                  <a:lnTo>
                    <a:pt x="43357" y="41411"/>
                  </a:lnTo>
                  <a:lnTo>
                    <a:pt x="47078" y="40281"/>
                  </a:lnTo>
                  <a:lnTo>
                    <a:pt x="50406" y="39011"/>
                  </a:lnTo>
                  <a:lnTo>
                    <a:pt x="53759" y="37690"/>
                  </a:lnTo>
                  <a:lnTo>
                    <a:pt x="57111" y="37131"/>
                  </a:lnTo>
                  <a:lnTo>
                    <a:pt x="59804" y="36230"/>
                  </a:lnTo>
                  <a:lnTo>
                    <a:pt x="70878" y="33360"/>
                  </a:lnTo>
                  <a:lnTo>
                    <a:pt x="60413" y="38224"/>
                  </a:lnTo>
                  <a:lnTo>
                    <a:pt x="60921" y="3950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" name="object 30"/>
            <p:cNvSpPr/>
            <p:nvPr/>
          </p:nvSpPr>
          <p:spPr>
            <a:xfrm>
              <a:off x="10206169" y="6869145"/>
              <a:ext cx="74739" cy="139827"/>
            </a:xfrm>
            <a:custGeom>
              <a:avLst/>
              <a:gdLst/>
              <a:ahLst/>
              <a:cxnLst/>
              <a:rect l="l" t="t" r="r" b="b"/>
              <a:pathLst>
                <a:path w="74739" h="139826">
                  <a:moveTo>
                    <a:pt x="304" y="0"/>
                  </a:moveTo>
                  <a:lnTo>
                    <a:pt x="101" y="3492"/>
                  </a:lnTo>
                  <a:lnTo>
                    <a:pt x="0" y="7835"/>
                  </a:lnTo>
                  <a:lnTo>
                    <a:pt x="304" y="12522"/>
                  </a:lnTo>
                  <a:lnTo>
                    <a:pt x="520" y="17259"/>
                  </a:lnTo>
                  <a:lnTo>
                    <a:pt x="927" y="21551"/>
                  </a:lnTo>
                  <a:lnTo>
                    <a:pt x="1435" y="25082"/>
                  </a:lnTo>
                  <a:lnTo>
                    <a:pt x="1523" y="31432"/>
                  </a:lnTo>
                  <a:lnTo>
                    <a:pt x="4128" y="64577"/>
                  </a:lnTo>
                  <a:lnTo>
                    <a:pt x="9271" y="75601"/>
                  </a:lnTo>
                  <a:lnTo>
                    <a:pt x="12217" y="81013"/>
                  </a:lnTo>
                  <a:lnTo>
                    <a:pt x="15151" y="87045"/>
                  </a:lnTo>
                  <a:lnTo>
                    <a:pt x="19011" y="92049"/>
                  </a:lnTo>
                  <a:lnTo>
                    <a:pt x="22072" y="97091"/>
                  </a:lnTo>
                  <a:lnTo>
                    <a:pt x="25450" y="101942"/>
                  </a:lnTo>
                  <a:lnTo>
                    <a:pt x="28943" y="106210"/>
                  </a:lnTo>
                  <a:lnTo>
                    <a:pt x="31953" y="110401"/>
                  </a:lnTo>
                  <a:lnTo>
                    <a:pt x="38672" y="117107"/>
                  </a:lnTo>
                  <a:lnTo>
                    <a:pt x="51206" y="127126"/>
                  </a:lnTo>
                  <a:lnTo>
                    <a:pt x="54927" y="129781"/>
                  </a:lnTo>
                  <a:lnTo>
                    <a:pt x="57556" y="131343"/>
                  </a:lnTo>
                  <a:lnTo>
                    <a:pt x="58915" y="132130"/>
                  </a:lnTo>
                  <a:lnTo>
                    <a:pt x="61607" y="133743"/>
                  </a:lnTo>
                  <a:lnTo>
                    <a:pt x="64325" y="135331"/>
                  </a:lnTo>
                  <a:lnTo>
                    <a:pt x="65615" y="136090"/>
                  </a:lnTo>
                  <a:lnTo>
                    <a:pt x="64261" y="135229"/>
                  </a:lnTo>
                  <a:lnTo>
                    <a:pt x="70873" y="138659"/>
                  </a:lnTo>
                  <a:lnTo>
                    <a:pt x="71342" y="138877"/>
                  </a:lnTo>
                  <a:lnTo>
                    <a:pt x="72593" y="139445"/>
                  </a:lnTo>
                  <a:lnTo>
                    <a:pt x="72818" y="139560"/>
                  </a:lnTo>
                  <a:lnTo>
                    <a:pt x="73393" y="139826"/>
                  </a:lnTo>
                  <a:lnTo>
                    <a:pt x="74739" y="124244"/>
                  </a:lnTo>
                  <a:lnTo>
                    <a:pt x="70548" y="121919"/>
                  </a:lnTo>
                  <a:lnTo>
                    <a:pt x="66039" y="119456"/>
                  </a:lnTo>
                  <a:lnTo>
                    <a:pt x="61633" y="116611"/>
                  </a:lnTo>
                  <a:lnTo>
                    <a:pt x="57365" y="113525"/>
                  </a:lnTo>
                  <a:lnTo>
                    <a:pt x="55206" y="111963"/>
                  </a:lnTo>
                  <a:lnTo>
                    <a:pt x="51981" y="109639"/>
                  </a:lnTo>
                  <a:lnTo>
                    <a:pt x="49047" y="107035"/>
                  </a:lnTo>
                  <a:lnTo>
                    <a:pt x="45123" y="103504"/>
                  </a:lnTo>
                  <a:lnTo>
                    <a:pt x="41198" y="100215"/>
                  </a:lnTo>
                  <a:lnTo>
                    <a:pt x="38125" y="96545"/>
                  </a:lnTo>
                  <a:lnTo>
                    <a:pt x="34861" y="93014"/>
                  </a:lnTo>
                  <a:lnTo>
                    <a:pt x="31826" y="89814"/>
                  </a:lnTo>
                  <a:lnTo>
                    <a:pt x="29641" y="86613"/>
                  </a:lnTo>
                  <a:lnTo>
                    <a:pt x="29413" y="89242"/>
                  </a:lnTo>
                  <a:lnTo>
                    <a:pt x="32080" y="92595"/>
                  </a:lnTo>
                  <a:lnTo>
                    <a:pt x="36296" y="97256"/>
                  </a:lnTo>
                  <a:lnTo>
                    <a:pt x="35636" y="97828"/>
                  </a:lnTo>
                  <a:lnTo>
                    <a:pt x="27168" y="87592"/>
                  </a:lnTo>
                  <a:lnTo>
                    <a:pt x="19950" y="76939"/>
                  </a:lnTo>
                  <a:lnTo>
                    <a:pt x="13908" y="65893"/>
                  </a:lnTo>
                  <a:lnTo>
                    <a:pt x="8974" y="54477"/>
                  </a:lnTo>
                  <a:lnTo>
                    <a:pt x="4550" y="40633"/>
                  </a:lnTo>
                  <a:lnTo>
                    <a:pt x="1948" y="28417"/>
                  </a:lnTo>
                  <a:lnTo>
                    <a:pt x="477" y="15765"/>
                  </a:lnTo>
                  <a:lnTo>
                    <a:pt x="209" y="2651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" name="object 31"/>
            <p:cNvSpPr/>
            <p:nvPr/>
          </p:nvSpPr>
          <p:spPr>
            <a:xfrm>
              <a:off x="10218632" y="6791751"/>
              <a:ext cx="35672" cy="175236"/>
            </a:xfrm>
            <a:custGeom>
              <a:avLst/>
              <a:gdLst/>
              <a:ahLst/>
              <a:cxnLst/>
              <a:rect l="l" t="t" r="r" b="b"/>
              <a:pathLst>
                <a:path w="35672" h="175236">
                  <a:moveTo>
                    <a:pt x="2307" y="83642"/>
                  </a:moveTo>
                  <a:lnTo>
                    <a:pt x="2942" y="78067"/>
                  </a:lnTo>
                  <a:lnTo>
                    <a:pt x="3132" y="72454"/>
                  </a:lnTo>
                  <a:lnTo>
                    <a:pt x="4288" y="64199"/>
                  </a:lnTo>
                  <a:lnTo>
                    <a:pt x="4580" y="61367"/>
                  </a:lnTo>
                  <a:lnTo>
                    <a:pt x="5215" y="58662"/>
                  </a:lnTo>
                  <a:lnTo>
                    <a:pt x="5951" y="55969"/>
                  </a:lnTo>
                  <a:lnTo>
                    <a:pt x="9443" y="43606"/>
                  </a:lnTo>
                  <a:lnTo>
                    <a:pt x="14293" y="31738"/>
                  </a:lnTo>
                  <a:lnTo>
                    <a:pt x="20381" y="20442"/>
                  </a:lnTo>
                  <a:lnTo>
                    <a:pt x="27586" y="9791"/>
                  </a:lnTo>
                  <a:lnTo>
                    <a:pt x="35672" y="0"/>
                  </a:lnTo>
                  <a:lnTo>
                    <a:pt x="28759" y="7517"/>
                  </a:lnTo>
                  <a:lnTo>
                    <a:pt x="21155" y="17350"/>
                  </a:lnTo>
                  <a:lnTo>
                    <a:pt x="18347" y="21832"/>
                  </a:lnTo>
                  <a:lnTo>
                    <a:pt x="12439" y="32563"/>
                  </a:lnTo>
                  <a:lnTo>
                    <a:pt x="7756" y="44527"/>
                  </a:lnTo>
                  <a:lnTo>
                    <a:pt x="6002" y="50178"/>
                  </a:lnTo>
                  <a:lnTo>
                    <a:pt x="4758" y="49810"/>
                  </a:lnTo>
                  <a:lnTo>
                    <a:pt x="3399" y="55372"/>
                  </a:lnTo>
                  <a:lnTo>
                    <a:pt x="1018" y="67830"/>
                  </a:lnTo>
                  <a:lnTo>
                    <a:pt x="0" y="80667"/>
                  </a:lnTo>
                  <a:lnTo>
                    <a:pt x="286" y="93445"/>
                  </a:lnTo>
                  <a:lnTo>
                    <a:pt x="1819" y="105724"/>
                  </a:lnTo>
                  <a:lnTo>
                    <a:pt x="5740" y="121801"/>
                  </a:lnTo>
                  <a:lnTo>
                    <a:pt x="10210" y="134102"/>
                  </a:lnTo>
                  <a:lnTo>
                    <a:pt x="14251" y="143628"/>
                  </a:lnTo>
                  <a:lnTo>
                    <a:pt x="14562" y="144361"/>
                  </a:lnTo>
                  <a:lnTo>
                    <a:pt x="15883" y="146952"/>
                  </a:lnTo>
                  <a:lnTo>
                    <a:pt x="16873" y="149721"/>
                  </a:lnTo>
                  <a:lnTo>
                    <a:pt x="18905" y="153569"/>
                  </a:lnTo>
                  <a:lnTo>
                    <a:pt x="21433" y="157607"/>
                  </a:lnTo>
                  <a:lnTo>
                    <a:pt x="23147" y="160198"/>
                  </a:lnTo>
                  <a:lnTo>
                    <a:pt x="24264" y="162031"/>
                  </a:lnTo>
                  <a:lnTo>
                    <a:pt x="24773" y="162865"/>
                  </a:lnTo>
                  <a:lnTo>
                    <a:pt x="25321" y="165711"/>
                  </a:lnTo>
                  <a:lnTo>
                    <a:pt x="33939" y="175236"/>
                  </a:lnTo>
                  <a:lnTo>
                    <a:pt x="30170" y="168847"/>
                  </a:lnTo>
                  <a:lnTo>
                    <a:pt x="26106" y="164605"/>
                  </a:lnTo>
                  <a:lnTo>
                    <a:pt x="25268" y="163432"/>
                  </a:lnTo>
                  <a:lnTo>
                    <a:pt x="24392" y="162205"/>
                  </a:lnTo>
                  <a:lnTo>
                    <a:pt x="28659" y="158826"/>
                  </a:lnTo>
                  <a:lnTo>
                    <a:pt x="23693" y="152057"/>
                  </a:lnTo>
                  <a:lnTo>
                    <a:pt x="17087" y="141166"/>
                  </a:lnTo>
                  <a:lnTo>
                    <a:pt x="11566" y="129694"/>
                  </a:lnTo>
                  <a:lnTo>
                    <a:pt x="8872" y="122123"/>
                  </a:lnTo>
                  <a:lnTo>
                    <a:pt x="7475" y="118148"/>
                  </a:lnTo>
                  <a:lnTo>
                    <a:pt x="6498" y="114084"/>
                  </a:lnTo>
                  <a:lnTo>
                    <a:pt x="5888" y="111354"/>
                  </a:lnTo>
                  <a:lnTo>
                    <a:pt x="5088" y="108649"/>
                  </a:lnTo>
                  <a:lnTo>
                    <a:pt x="4605" y="105918"/>
                  </a:lnTo>
                  <a:lnTo>
                    <a:pt x="3869" y="100368"/>
                  </a:lnTo>
                  <a:lnTo>
                    <a:pt x="2827" y="94831"/>
                  </a:lnTo>
                  <a:lnTo>
                    <a:pt x="2827" y="89256"/>
                  </a:lnTo>
                  <a:lnTo>
                    <a:pt x="2307" y="8364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" name="object 32"/>
            <p:cNvSpPr/>
            <p:nvPr/>
          </p:nvSpPr>
          <p:spPr>
            <a:xfrm>
              <a:off x="10276204" y="6993389"/>
              <a:ext cx="9137" cy="17488"/>
            </a:xfrm>
            <a:custGeom>
              <a:avLst/>
              <a:gdLst/>
              <a:ahLst/>
              <a:cxnLst/>
              <a:rect l="l" t="t" r="r" b="b"/>
              <a:pathLst>
                <a:path w="9137" h="17488">
                  <a:moveTo>
                    <a:pt x="9137" y="1892"/>
                  </a:moveTo>
                  <a:lnTo>
                    <a:pt x="4705" y="0"/>
                  </a:lnTo>
                  <a:lnTo>
                    <a:pt x="3358" y="15582"/>
                  </a:lnTo>
                  <a:lnTo>
                    <a:pt x="2784" y="15316"/>
                  </a:lnTo>
                  <a:lnTo>
                    <a:pt x="1307" y="14633"/>
                  </a:lnTo>
                  <a:lnTo>
                    <a:pt x="838" y="14415"/>
                  </a:lnTo>
                  <a:lnTo>
                    <a:pt x="0" y="14038"/>
                  </a:lnTo>
                  <a:lnTo>
                    <a:pt x="260" y="14147"/>
                  </a:lnTo>
                  <a:lnTo>
                    <a:pt x="899" y="14447"/>
                  </a:lnTo>
                  <a:lnTo>
                    <a:pt x="5462" y="16814"/>
                  </a:lnTo>
                  <a:lnTo>
                    <a:pt x="7047" y="17488"/>
                  </a:lnTo>
                  <a:lnTo>
                    <a:pt x="6470" y="16941"/>
                  </a:lnTo>
                  <a:lnTo>
                    <a:pt x="9137" y="189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" name="object 33"/>
            <p:cNvSpPr/>
            <p:nvPr/>
          </p:nvSpPr>
          <p:spPr>
            <a:xfrm>
              <a:off x="10284864" y="7011595"/>
              <a:ext cx="2170" cy="892"/>
            </a:xfrm>
            <a:custGeom>
              <a:avLst/>
              <a:gdLst/>
              <a:ahLst/>
              <a:cxnLst/>
              <a:rect l="l" t="t" r="r" b="b"/>
              <a:pathLst>
                <a:path w="2170" h="892">
                  <a:moveTo>
                    <a:pt x="533" y="196"/>
                  </a:moveTo>
                  <a:lnTo>
                    <a:pt x="0" y="0"/>
                  </a:lnTo>
                  <a:lnTo>
                    <a:pt x="781" y="450"/>
                  </a:lnTo>
                  <a:lnTo>
                    <a:pt x="2170" y="892"/>
                  </a:lnTo>
                  <a:lnTo>
                    <a:pt x="533" y="19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" name="object 34"/>
            <p:cNvSpPr/>
            <p:nvPr/>
          </p:nvSpPr>
          <p:spPr>
            <a:xfrm>
              <a:off x="10236776" y="6946907"/>
              <a:ext cx="7177" cy="10555"/>
            </a:xfrm>
            <a:custGeom>
              <a:avLst/>
              <a:gdLst/>
              <a:ahLst/>
              <a:cxnLst/>
              <a:rect l="l" t="t" r="r" b="b"/>
              <a:pathLst>
                <a:path w="7177" h="10555">
                  <a:moveTo>
                    <a:pt x="7177" y="10555"/>
                  </a:moveTo>
                  <a:lnTo>
                    <a:pt x="6629" y="7708"/>
                  </a:lnTo>
                  <a:lnTo>
                    <a:pt x="6120" y="6874"/>
                  </a:lnTo>
                  <a:lnTo>
                    <a:pt x="1079" y="0"/>
                  </a:lnTo>
                  <a:lnTo>
                    <a:pt x="0" y="723"/>
                  </a:lnTo>
                  <a:lnTo>
                    <a:pt x="7177" y="1055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" name="object 35"/>
            <p:cNvSpPr/>
            <p:nvPr/>
          </p:nvSpPr>
          <p:spPr>
            <a:xfrm>
              <a:off x="10271785" y="7005236"/>
              <a:ext cx="4418" cy="2191"/>
            </a:xfrm>
            <a:custGeom>
              <a:avLst/>
              <a:gdLst/>
              <a:ahLst/>
              <a:cxnLst/>
              <a:rect l="l" t="t" r="r" b="b"/>
              <a:pathLst>
                <a:path w="4418" h="2191">
                  <a:moveTo>
                    <a:pt x="1364" y="802"/>
                  </a:moveTo>
                  <a:lnTo>
                    <a:pt x="0" y="0"/>
                  </a:lnTo>
                  <a:lnTo>
                    <a:pt x="1541" y="980"/>
                  </a:lnTo>
                  <a:lnTo>
                    <a:pt x="4418" y="2191"/>
                  </a:lnTo>
                  <a:lnTo>
                    <a:pt x="1364" y="80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" name="object 36"/>
            <p:cNvSpPr/>
            <p:nvPr/>
          </p:nvSpPr>
          <p:spPr>
            <a:xfrm>
              <a:off x="10147220" y="7012073"/>
              <a:ext cx="1029" cy="3577"/>
            </a:xfrm>
            <a:custGeom>
              <a:avLst/>
              <a:gdLst/>
              <a:ahLst/>
              <a:cxnLst/>
              <a:rect l="l" t="t" r="r" b="b"/>
              <a:pathLst>
                <a:path w="1029" h="3577">
                  <a:moveTo>
                    <a:pt x="1029" y="0"/>
                  </a:moveTo>
                  <a:lnTo>
                    <a:pt x="102" y="3174"/>
                  </a:lnTo>
                  <a:lnTo>
                    <a:pt x="0" y="3577"/>
                  </a:lnTo>
                  <a:lnTo>
                    <a:pt x="1029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" name="object 37"/>
            <p:cNvSpPr/>
            <p:nvPr/>
          </p:nvSpPr>
          <p:spPr>
            <a:xfrm>
              <a:off x="10195346" y="6971446"/>
              <a:ext cx="2064" cy="2247"/>
            </a:xfrm>
            <a:custGeom>
              <a:avLst/>
              <a:gdLst/>
              <a:ahLst/>
              <a:cxnLst/>
              <a:rect l="l" t="t" r="r" b="b"/>
              <a:pathLst>
                <a:path w="2064" h="2247">
                  <a:moveTo>
                    <a:pt x="2064" y="0"/>
                  </a:moveTo>
                  <a:lnTo>
                    <a:pt x="117" y="2104"/>
                  </a:lnTo>
                  <a:lnTo>
                    <a:pt x="0" y="2247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" name="object 38"/>
            <p:cNvSpPr/>
            <p:nvPr/>
          </p:nvSpPr>
          <p:spPr>
            <a:xfrm>
              <a:off x="10141076" y="6998751"/>
              <a:ext cx="17752" cy="116899"/>
            </a:xfrm>
            <a:custGeom>
              <a:avLst/>
              <a:gdLst/>
              <a:ahLst/>
              <a:cxnLst/>
              <a:rect l="l" t="t" r="r" b="b"/>
              <a:pathLst>
                <a:path w="17752" h="116899">
                  <a:moveTo>
                    <a:pt x="6775" y="77500"/>
                  </a:moveTo>
                  <a:lnTo>
                    <a:pt x="7567" y="77393"/>
                  </a:lnTo>
                  <a:lnTo>
                    <a:pt x="7605" y="83794"/>
                  </a:lnTo>
                  <a:lnTo>
                    <a:pt x="10248" y="116899"/>
                  </a:lnTo>
                  <a:lnTo>
                    <a:pt x="5712" y="104775"/>
                  </a:lnTo>
                  <a:lnTo>
                    <a:pt x="1902" y="91579"/>
                  </a:lnTo>
                  <a:lnTo>
                    <a:pt x="2245" y="89814"/>
                  </a:lnTo>
                  <a:lnTo>
                    <a:pt x="1585" y="84886"/>
                  </a:lnTo>
                  <a:lnTo>
                    <a:pt x="1496" y="81559"/>
                  </a:lnTo>
                  <a:lnTo>
                    <a:pt x="1178" y="78282"/>
                  </a:lnTo>
                  <a:lnTo>
                    <a:pt x="420" y="71337"/>
                  </a:lnTo>
                  <a:lnTo>
                    <a:pt x="0" y="58676"/>
                  </a:lnTo>
                  <a:lnTo>
                    <a:pt x="455" y="45465"/>
                  </a:lnTo>
                  <a:lnTo>
                    <a:pt x="1451" y="37728"/>
                  </a:lnTo>
                  <a:lnTo>
                    <a:pt x="3828" y="24949"/>
                  </a:lnTo>
                  <a:lnTo>
                    <a:pt x="6144" y="16899"/>
                  </a:lnTo>
                  <a:lnTo>
                    <a:pt x="5433" y="19697"/>
                  </a:lnTo>
                  <a:lnTo>
                    <a:pt x="4722" y="22872"/>
                  </a:lnTo>
                  <a:lnTo>
                    <a:pt x="4049" y="26123"/>
                  </a:lnTo>
                  <a:lnTo>
                    <a:pt x="3134" y="29248"/>
                  </a:lnTo>
                  <a:lnTo>
                    <a:pt x="2537" y="32499"/>
                  </a:lnTo>
                  <a:lnTo>
                    <a:pt x="2385" y="35813"/>
                  </a:lnTo>
                  <a:lnTo>
                    <a:pt x="2893" y="32537"/>
                  </a:lnTo>
                  <a:lnTo>
                    <a:pt x="4074" y="29463"/>
                  </a:lnTo>
                  <a:lnTo>
                    <a:pt x="5166" y="26339"/>
                  </a:lnTo>
                  <a:lnTo>
                    <a:pt x="6246" y="23291"/>
                  </a:lnTo>
                  <a:lnTo>
                    <a:pt x="5649" y="26492"/>
                  </a:lnTo>
                  <a:lnTo>
                    <a:pt x="4976" y="29743"/>
                  </a:lnTo>
                  <a:lnTo>
                    <a:pt x="4341" y="33261"/>
                  </a:lnTo>
                  <a:lnTo>
                    <a:pt x="3807" y="37033"/>
                  </a:lnTo>
                  <a:lnTo>
                    <a:pt x="3350" y="40855"/>
                  </a:lnTo>
                  <a:lnTo>
                    <a:pt x="2512" y="44843"/>
                  </a:lnTo>
                  <a:lnTo>
                    <a:pt x="2309" y="52958"/>
                  </a:lnTo>
                  <a:lnTo>
                    <a:pt x="1801" y="56972"/>
                  </a:lnTo>
                  <a:lnTo>
                    <a:pt x="1979" y="60845"/>
                  </a:lnTo>
                  <a:lnTo>
                    <a:pt x="2144" y="64668"/>
                  </a:lnTo>
                  <a:lnTo>
                    <a:pt x="2309" y="68313"/>
                  </a:lnTo>
                  <a:lnTo>
                    <a:pt x="2436" y="71564"/>
                  </a:lnTo>
                  <a:lnTo>
                    <a:pt x="3218" y="70543"/>
                  </a:lnTo>
                  <a:lnTo>
                    <a:pt x="2729" y="57376"/>
                  </a:lnTo>
                  <a:lnTo>
                    <a:pt x="3312" y="45329"/>
                  </a:lnTo>
                  <a:lnTo>
                    <a:pt x="5058" y="33355"/>
                  </a:lnTo>
                  <a:lnTo>
                    <a:pt x="8062" y="20408"/>
                  </a:lnTo>
                  <a:lnTo>
                    <a:pt x="11161" y="11290"/>
                  </a:lnTo>
                  <a:lnTo>
                    <a:pt x="13751" y="5384"/>
                  </a:lnTo>
                  <a:lnTo>
                    <a:pt x="15644" y="2705"/>
                  </a:lnTo>
                  <a:lnTo>
                    <a:pt x="17358" y="0"/>
                  </a:lnTo>
                  <a:lnTo>
                    <a:pt x="17752" y="203"/>
                  </a:lnTo>
                  <a:lnTo>
                    <a:pt x="16609" y="3124"/>
                  </a:lnTo>
                  <a:lnTo>
                    <a:pt x="15640" y="5671"/>
                  </a:lnTo>
                  <a:lnTo>
                    <a:pt x="11641" y="17365"/>
                  </a:lnTo>
                  <a:lnTo>
                    <a:pt x="8386" y="29829"/>
                  </a:lnTo>
                  <a:lnTo>
                    <a:pt x="6373" y="42837"/>
                  </a:lnTo>
                  <a:lnTo>
                    <a:pt x="6059" y="46011"/>
                  </a:lnTo>
                  <a:lnTo>
                    <a:pt x="5485" y="59052"/>
                  </a:lnTo>
                  <a:lnTo>
                    <a:pt x="6019" y="71772"/>
                  </a:lnTo>
                  <a:lnTo>
                    <a:pt x="6716" y="77508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" name="object 39"/>
            <p:cNvSpPr/>
            <p:nvPr/>
          </p:nvSpPr>
          <p:spPr>
            <a:xfrm>
              <a:off x="10217438" y="7189470"/>
              <a:ext cx="253" cy="115"/>
            </a:xfrm>
            <a:custGeom>
              <a:avLst/>
              <a:gdLst/>
              <a:ahLst/>
              <a:cxnLst/>
              <a:rect l="l" t="t" r="r" b="b"/>
              <a:pathLst>
                <a:path w="253" h="115">
                  <a:moveTo>
                    <a:pt x="253" y="115"/>
                  </a:moveTo>
                  <a:lnTo>
                    <a:pt x="0" y="0"/>
                  </a:lnTo>
                  <a:lnTo>
                    <a:pt x="253" y="11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" name="object 40"/>
            <p:cNvSpPr/>
            <p:nvPr/>
          </p:nvSpPr>
          <p:spPr>
            <a:xfrm>
              <a:off x="10218356" y="7189897"/>
              <a:ext cx="4331" cy="2255"/>
            </a:xfrm>
            <a:custGeom>
              <a:avLst/>
              <a:gdLst/>
              <a:ahLst/>
              <a:cxnLst/>
              <a:rect l="l" t="t" r="r" b="b"/>
              <a:pathLst>
                <a:path w="4331" h="2255">
                  <a:moveTo>
                    <a:pt x="4331" y="2255"/>
                  </a:moveTo>
                  <a:lnTo>
                    <a:pt x="1921" y="897"/>
                  </a:lnTo>
                  <a:lnTo>
                    <a:pt x="0" y="0"/>
                  </a:lnTo>
                  <a:lnTo>
                    <a:pt x="4331" y="225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" name="object 41"/>
            <p:cNvSpPr/>
            <p:nvPr/>
          </p:nvSpPr>
          <p:spPr>
            <a:xfrm>
              <a:off x="10217691" y="7189586"/>
              <a:ext cx="664" cy="310"/>
            </a:xfrm>
            <a:custGeom>
              <a:avLst/>
              <a:gdLst/>
              <a:ahLst/>
              <a:cxnLst/>
              <a:rect l="l" t="t" r="r" b="b"/>
              <a:pathLst>
                <a:path w="664" h="310">
                  <a:moveTo>
                    <a:pt x="664" y="310"/>
                  </a:moveTo>
                  <a:lnTo>
                    <a:pt x="0" y="0"/>
                  </a:lnTo>
                  <a:lnTo>
                    <a:pt x="664" y="31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" name="object 42"/>
            <p:cNvSpPr/>
            <p:nvPr/>
          </p:nvSpPr>
          <p:spPr>
            <a:xfrm>
              <a:off x="10147195" y="6903572"/>
              <a:ext cx="287108" cy="302365"/>
            </a:xfrm>
            <a:custGeom>
              <a:avLst/>
              <a:gdLst/>
              <a:ahLst/>
              <a:cxnLst/>
              <a:rect l="l" t="t" r="r" b="b"/>
              <a:pathLst>
                <a:path w="287108" h="302365">
                  <a:moveTo>
                    <a:pt x="304" y="147490"/>
                  </a:moveTo>
                  <a:lnTo>
                    <a:pt x="127" y="151033"/>
                  </a:lnTo>
                  <a:lnTo>
                    <a:pt x="0" y="155351"/>
                  </a:lnTo>
                  <a:lnTo>
                    <a:pt x="304" y="160089"/>
                  </a:lnTo>
                  <a:lnTo>
                    <a:pt x="520" y="164775"/>
                  </a:lnTo>
                  <a:lnTo>
                    <a:pt x="927" y="169067"/>
                  </a:lnTo>
                  <a:lnTo>
                    <a:pt x="1447" y="172573"/>
                  </a:lnTo>
                  <a:lnTo>
                    <a:pt x="1485" y="178973"/>
                  </a:lnTo>
                  <a:lnTo>
                    <a:pt x="4128" y="212079"/>
                  </a:lnTo>
                  <a:lnTo>
                    <a:pt x="9266" y="223101"/>
                  </a:lnTo>
                  <a:lnTo>
                    <a:pt x="12217" y="228529"/>
                  </a:lnTo>
                  <a:lnTo>
                    <a:pt x="15163" y="234536"/>
                  </a:lnTo>
                  <a:lnTo>
                    <a:pt x="18999" y="239540"/>
                  </a:lnTo>
                  <a:lnTo>
                    <a:pt x="22072" y="244620"/>
                  </a:lnTo>
                  <a:lnTo>
                    <a:pt x="25450" y="249458"/>
                  </a:lnTo>
                  <a:lnTo>
                    <a:pt x="28956" y="253700"/>
                  </a:lnTo>
                  <a:lnTo>
                    <a:pt x="31940" y="257891"/>
                  </a:lnTo>
                  <a:lnTo>
                    <a:pt x="38673" y="264617"/>
                  </a:lnTo>
                  <a:lnTo>
                    <a:pt x="51056" y="274532"/>
                  </a:lnTo>
                  <a:lnTo>
                    <a:pt x="53644" y="276395"/>
                  </a:lnTo>
                  <a:lnTo>
                    <a:pt x="56222" y="278110"/>
                  </a:lnTo>
                  <a:lnTo>
                    <a:pt x="58915" y="279672"/>
                  </a:lnTo>
                  <a:lnTo>
                    <a:pt x="61582" y="281259"/>
                  </a:lnTo>
                  <a:lnTo>
                    <a:pt x="64312" y="282847"/>
                  </a:lnTo>
                  <a:lnTo>
                    <a:pt x="65667" y="283637"/>
                  </a:lnTo>
                  <a:lnTo>
                    <a:pt x="64262" y="282732"/>
                  </a:lnTo>
                  <a:lnTo>
                    <a:pt x="71064" y="286275"/>
                  </a:lnTo>
                  <a:lnTo>
                    <a:pt x="72618" y="286987"/>
                  </a:lnTo>
                  <a:lnTo>
                    <a:pt x="73081" y="287222"/>
                  </a:lnTo>
                  <a:lnTo>
                    <a:pt x="75492" y="288580"/>
                  </a:lnTo>
                  <a:lnTo>
                    <a:pt x="77085" y="289258"/>
                  </a:lnTo>
                  <a:lnTo>
                    <a:pt x="73393" y="287368"/>
                  </a:lnTo>
                  <a:lnTo>
                    <a:pt x="76517" y="288701"/>
                  </a:lnTo>
                  <a:lnTo>
                    <a:pt x="78557" y="289883"/>
                  </a:lnTo>
                  <a:lnTo>
                    <a:pt x="79139" y="290131"/>
                  </a:lnTo>
                  <a:lnTo>
                    <a:pt x="82765" y="291457"/>
                  </a:lnTo>
                  <a:lnTo>
                    <a:pt x="80783" y="290830"/>
                  </a:lnTo>
                  <a:lnTo>
                    <a:pt x="87217" y="293565"/>
                  </a:lnTo>
                  <a:lnTo>
                    <a:pt x="99407" y="297447"/>
                  </a:lnTo>
                  <a:lnTo>
                    <a:pt x="117367" y="300952"/>
                  </a:lnTo>
                  <a:lnTo>
                    <a:pt x="129974" y="302189"/>
                  </a:lnTo>
                  <a:lnTo>
                    <a:pt x="142670" y="302365"/>
                  </a:lnTo>
                  <a:lnTo>
                    <a:pt x="149034" y="302024"/>
                  </a:lnTo>
                  <a:lnTo>
                    <a:pt x="161650" y="300399"/>
                  </a:lnTo>
                  <a:lnTo>
                    <a:pt x="174099" y="297772"/>
                  </a:lnTo>
                  <a:lnTo>
                    <a:pt x="186324" y="294156"/>
                  </a:lnTo>
                  <a:lnTo>
                    <a:pt x="204061" y="286592"/>
                  </a:lnTo>
                  <a:lnTo>
                    <a:pt x="215159" y="280341"/>
                  </a:lnTo>
                  <a:lnTo>
                    <a:pt x="225735" y="273254"/>
                  </a:lnTo>
                  <a:lnTo>
                    <a:pt x="240413" y="260802"/>
                  </a:lnTo>
                  <a:lnTo>
                    <a:pt x="249207" y="251597"/>
                  </a:lnTo>
                  <a:lnTo>
                    <a:pt x="257262" y="241754"/>
                  </a:lnTo>
                  <a:lnTo>
                    <a:pt x="267554" y="225752"/>
                  </a:lnTo>
                  <a:lnTo>
                    <a:pt x="273313" y="214377"/>
                  </a:lnTo>
                  <a:lnTo>
                    <a:pt x="278151" y="202635"/>
                  </a:lnTo>
                  <a:lnTo>
                    <a:pt x="283267" y="184703"/>
                  </a:lnTo>
                  <a:lnTo>
                    <a:pt x="285542" y="172164"/>
                  </a:lnTo>
                  <a:lnTo>
                    <a:pt x="286855" y="159547"/>
                  </a:lnTo>
                  <a:lnTo>
                    <a:pt x="287108" y="154361"/>
                  </a:lnTo>
                  <a:lnTo>
                    <a:pt x="286730" y="141544"/>
                  </a:lnTo>
                  <a:lnTo>
                    <a:pt x="285469" y="128872"/>
                  </a:lnTo>
                  <a:lnTo>
                    <a:pt x="283244" y="116409"/>
                  </a:lnTo>
                  <a:lnTo>
                    <a:pt x="282244" y="112197"/>
                  </a:lnTo>
                  <a:lnTo>
                    <a:pt x="281597" y="108717"/>
                  </a:lnTo>
                  <a:lnTo>
                    <a:pt x="279958" y="103688"/>
                  </a:lnTo>
                  <a:lnTo>
                    <a:pt x="278549" y="98557"/>
                  </a:lnTo>
                  <a:lnTo>
                    <a:pt x="277063" y="93490"/>
                  </a:lnTo>
                  <a:lnTo>
                    <a:pt x="274828" y="88600"/>
                  </a:lnTo>
                  <a:lnTo>
                    <a:pt x="273583" y="85260"/>
                  </a:lnTo>
                  <a:lnTo>
                    <a:pt x="268006" y="74539"/>
                  </a:lnTo>
                  <a:lnTo>
                    <a:pt x="261305" y="64041"/>
                  </a:lnTo>
                  <a:lnTo>
                    <a:pt x="253547" y="53911"/>
                  </a:lnTo>
                  <a:lnTo>
                    <a:pt x="244798" y="44295"/>
                  </a:lnTo>
                  <a:lnTo>
                    <a:pt x="235124" y="35338"/>
                  </a:lnTo>
                  <a:lnTo>
                    <a:pt x="224591" y="27186"/>
                  </a:lnTo>
                  <a:lnTo>
                    <a:pt x="213264" y="19985"/>
                  </a:lnTo>
                  <a:lnTo>
                    <a:pt x="199711" y="13138"/>
                  </a:lnTo>
                  <a:lnTo>
                    <a:pt x="187814" y="8373"/>
                  </a:lnTo>
                  <a:lnTo>
                    <a:pt x="175675" y="4639"/>
                  </a:lnTo>
                  <a:lnTo>
                    <a:pt x="166585" y="2583"/>
                  </a:lnTo>
                  <a:lnTo>
                    <a:pt x="153636" y="768"/>
                  </a:lnTo>
                  <a:lnTo>
                    <a:pt x="140864" y="0"/>
                  </a:lnTo>
                  <a:lnTo>
                    <a:pt x="128412" y="216"/>
                  </a:lnTo>
                  <a:lnTo>
                    <a:pt x="121907" y="716"/>
                  </a:lnTo>
                  <a:lnTo>
                    <a:pt x="107609" y="3451"/>
                  </a:lnTo>
                  <a:lnTo>
                    <a:pt x="95568" y="7328"/>
                  </a:lnTo>
                  <a:lnTo>
                    <a:pt x="88163" y="10724"/>
                  </a:lnTo>
                  <a:lnTo>
                    <a:pt x="84251" y="12781"/>
                  </a:lnTo>
                  <a:lnTo>
                    <a:pt x="81153" y="14394"/>
                  </a:lnTo>
                  <a:lnTo>
                    <a:pt x="77266" y="17137"/>
                  </a:lnTo>
                  <a:lnTo>
                    <a:pt x="76136" y="17963"/>
                  </a:lnTo>
                  <a:lnTo>
                    <a:pt x="70205" y="21633"/>
                  </a:lnTo>
                  <a:lnTo>
                    <a:pt x="64947" y="26002"/>
                  </a:lnTo>
                  <a:lnTo>
                    <a:pt x="71424" y="23945"/>
                  </a:lnTo>
                  <a:lnTo>
                    <a:pt x="74549" y="22675"/>
                  </a:lnTo>
                  <a:lnTo>
                    <a:pt x="78663" y="20592"/>
                  </a:lnTo>
                  <a:lnTo>
                    <a:pt x="83375" y="18903"/>
                  </a:lnTo>
                  <a:lnTo>
                    <a:pt x="88201" y="17442"/>
                  </a:lnTo>
                  <a:lnTo>
                    <a:pt x="93205" y="15334"/>
                  </a:lnTo>
                  <a:lnTo>
                    <a:pt x="98158" y="14445"/>
                  </a:lnTo>
                  <a:lnTo>
                    <a:pt x="103060" y="13391"/>
                  </a:lnTo>
                  <a:lnTo>
                    <a:pt x="107480" y="12235"/>
                  </a:lnTo>
                  <a:lnTo>
                    <a:pt x="110871" y="12108"/>
                  </a:lnTo>
                  <a:lnTo>
                    <a:pt x="114198" y="11880"/>
                  </a:lnTo>
                  <a:lnTo>
                    <a:pt x="116420" y="12870"/>
                  </a:lnTo>
                  <a:lnTo>
                    <a:pt x="109829" y="13327"/>
                  </a:lnTo>
                  <a:lnTo>
                    <a:pt x="103466" y="15156"/>
                  </a:lnTo>
                  <a:lnTo>
                    <a:pt x="103682" y="16071"/>
                  </a:lnTo>
                  <a:lnTo>
                    <a:pt x="99148" y="18204"/>
                  </a:lnTo>
                  <a:lnTo>
                    <a:pt x="94132" y="20985"/>
                  </a:lnTo>
                  <a:lnTo>
                    <a:pt x="89141" y="23919"/>
                  </a:lnTo>
                  <a:lnTo>
                    <a:pt x="83426" y="26637"/>
                  </a:lnTo>
                  <a:lnTo>
                    <a:pt x="80632" y="28186"/>
                  </a:lnTo>
                  <a:lnTo>
                    <a:pt x="79298" y="29075"/>
                  </a:lnTo>
                  <a:lnTo>
                    <a:pt x="76174" y="30815"/>
                  </a:lnTo>
                  <a:lnTo>
                    <a:pt x="72263" y="33114"/>
                  </a:lnTo>
                  <a:lnTo>
                    <a:pt x="68605" y="35870"/>
                  </a:lnTo>
                  <a:lnTo>
                    <a:pt x="63906" y="38727"/>
                  </a:lnTo>
                  <a:lnTo>
                    <a:pt x="59728" y="42245"/>
                  </a:lnTo>
                  <a:lnTo>
                    <a:pt x="51104" y="49116"/>
                  </a:lnTo>
                  <a:lnTo>
                    <a:pt x="44005" y="57371"/>
                  </a:lnTo>
                  <a:lnTo>
                    <a:pt x="41986" y="59657"/>
                  </a:lnTo>
                  <a:lnTo>
                    <a:pt x="40547" y="62840"/>
                  </a:lnTo>
                  <a:lnTo>
                    <a:pt x="48106" y="58395"/>
                  </a:lnTo>
                  <a:lnTo>
                    <a:pt x="55689" y="53485"/>
                  </a:lnTo>
                  <a:lnTo>
                    <a:pt x="58851" y="51719"/>
                  </a:lnTo>
                  <a:lnTo>
                    <a:pt x="62217" y="49865"/>
                  </a:lnTo>
                  <a:lnTo>
                    <a:pt x="65646" y="47948"/>
                  </a:lnTo>
                  <a:lnTo>
                    <a:pt x="69265" y="46284"/>
                  </a:lnTo>
                  <a:lnTo>
                    <a:pt x="72948" y="44607"/>
                  </a:lnTo>
                  <a:lnTo>
                    <a:pt x="76542" y="42944"/>
                  </a:lnTo>
                  <a:lnTo>
                    <a:pt x="80200" y="41432"/>
                  </a:lnTo>
                  <a:lnTo>
                    <a:pt x="83959" y="40315"/>
                  </a:lnTo>
                  <a:lnTo>
                    <a:pt x="87287" y="39019"/>
                  </a:lnTo>
                  <a:lnTo>
                    <a:pt x="90652" y="37749"/>
                  </a:lnTo>
                  <a:lnTo>
                    <a:pt x="93954" y="37165"/>
                  </a:lnTo>
                  <a:lnTo>
                    <a:pt x="96672" y="36264"/>
                  </a:lnTo>
                  <a:lnTo>
                    <a:pt x="107759" y="33393"/>
                  </a:lnTo>
                  <a:lnTo>
                    <a:pt x="97294" y="38270"/>
                  </a:lnTo>
                  <a:lnTo>
                    <a:pt x="97764" y="39515"/>
                  </a:lnTo>
                  <a:lnTo>
                    <a:pt x="110104" y="36234"/>
                  </a:lnTo>
                  <a:lnTo>
                    <a:pt x="122154" y="34566"/>
                  </a:lnTo>
                  <a:lnTo>
                    <a:pt x="124993" y="34105"/>
                  </a:lnTo>
                  <a:lnTo>
                    <a:pt x="136410" y="34079"/>
                  </a:lnTo>
                  <a:lnTo>
                    <a:pt x="141084" y="34384"/>
                  </a:lnTo>
                  <a:lnTo>
                    <a:pt x="143675" y="34549"/>
                  </a:lnTo>
                  <a:lnTo>
                    <a:pt x="146291" y="34727"/>
                  </a:lnTo>
                  <a:lnTo>
                    <a:pt x="148958" y="35032"/>
                  </a:lnTo>
                  <a:lnTo>
                    <a:pt x="151663" y="35476"/>
                  </a:lnTo>
                  <a:lnTo>
                    <a:pt x="154368" y="35946"/>
                  </a:lnTo>
                  <a:lnTo>
                    <a:pt x="157149" y="36213"/>
                  </a:lnTo>
                  <a:lnTo>
                    <a:pt x="159791" y="36759"/>
                  </a:lnTo>
                  <a:lnTo>
                    <a:pt x="165036" y="38232"/>
                  </a:lnTo>
                  <a:lnTo>
                    <a:pt x="170141" y="39146"/>
                  </a:lnTo>
                  <a:lnTo>
                    <a:pt x="173977" y="40759"/>
                  </a:lnTo>
                  <a:lnTo>
                    <a:pt x="175298" y="41153"/>
                  </a:lnTo>
                  <a:lnTo>
                    <a:pt x="178587" y="42118"/>
                  </a:lnTo>
                  <a:lnTo>
                    <a:pt x="182333" y="43414"/>
                  </a:lnTo>
                  <a:lnTo>
                    <a:pt x="184899" y="44620"/>
                  </a:lnTo>
                  <a:lnTo>
                    <a:pt x="187642" y="45890"/>
                  </a:lnTo>
                  <a:lnTo>
                    <a:pt x="190842" y="47236"/>
                  </a:lnTo>
                  <a:lnTo>
                    <a:pt x="194271" y="49218"/>
                  </a:lnTo>
                  <a:lnTo>
                    <a:pt x="199009" y="52037"/>
                  </a:lnTo>
                  <a:lnTo>
                    <a:pt x="201752" y="52913"/>
                  </a:lnTo>
                  <a:lnTo>
                    <a:pt x="205028" y="55517"/>
                  </a:lnTo>
                  <a:lnTo>
                    <a:pt x="208356" y="57993"/>
                  </a:lnTo>
                  <a:lnTo>
                    <a:pt x="211797" y="60355"/>
                  </a:lnTo>
                  <a:lnTo>
                    <a:pt x="214680" y="63403"/>
                  </a:lnTo>
                  <a:lnTo>
                    <a:pt x="216357" y="65740"/>
                  </a:lnTo>
                  <a:lnTo>
                    <a:pt x="220916" y="68915"/>
                  </a:lnTo>
                  <a:lnTo>
                    <a:pt x="224396" y="73271"/>
                  </a:lnTo>
                  <a:lnTo>
                    <a:pt x="228117" y="77373"/>
                  </a:lnTo>
                  <a:lnTo>
                    <a:pt x="231368" y="81831"/>
                  </a:lnTo>
                  <a:lnTo>
                    <a:pt x="234759" y="86200"/>
                  </a:lnTo>
                  <a:lnTo>
                    <a:pt x="237782" y="90785"/>
                  </a:lnTo>
                  <a:lnTo>
                    <a:pt x="238429" y="93617"/>
                  </a:lnTo>
                  <a:lnTo>
                    <a:pt x="240868" y="97757"/>
                  </a:lnTo>
                  <a:lnTo>
                    <a:pt x="242189" y="100932"/>
                  </a:lnTo>
                  <a:lnTo>
                    <a:pt x="241249" y="101376"/>
                  </a:lnTo>
                  <a:lnTo>
                    <a:pt x="242163" y="103955"/>
                  </a:lnTo>
                  <a:lnTo>
                    <a:pt x="244144" y="107511"/>
                  </a:lnTo>
                  <a:lnTo>
                    <a:pt x="245414" y="110686"/>
                  </a:lnTo>
                  <a:lnTo>
                    <a:pt x="246557" y="113886"/>
                  </a:lnTo>
                  <a:lnTo>
                    <a:pt x="247459" y="116439"/>
                  </a:lnTo>
                  <a:lnTo>
                    <a:pt x="249199" y="120084"/>
                  </a:lnTo>
                  <a:lnTo>
                    <a:pt x="250113" y="123881"/>
                  </a:lnTo>
                  <a:lnTo>
                    <a:pt x="251294" y="128808"/>
                  </a:lnTo>
                  <a:lnTo>
                    <a:pt x="251853" y="131171"/>
                  </a:lnTo>
                  <a:lnTo>
                    <a:pt x="252349" y="135984"/>
                  </a:lnTo>
                  <a:lnTo>
                    <a:pt x="253352" y="140492"/>
                  </a:lnTo>
                  <a:lnTo>
                    <a:pt x="253428" y="149357"/>
                  </a:lnTo>
                  <a:lnTo>
                    <a:pt x="253885" y="153612"/>
                  </a:lnTo>
                  <a:lnTo>
                    <a:pt x="253352" y="157764"/>
                  </a:lnTo>
                  <a:lnTo>
                    <a:pt x="253047" y="161879"/>
                  </a:lnTo>
                  <a:lnTo>
                    <a:pt x="252806" y="165969"/>
                  </a:lnTo>
                  <a:lnTo>
                    <a:pt x="251955" y="169969"/>
                  </a:lnTo>
                  <a:lnTo>
                    <a:pt x="251231" y="175341"/>
                  </a:lnTo>
                  <a:lnTo>
                    <a:pt x="249567" y="180650"/>
                  </a:lnTo>
                  <a:lnTo>
                    <a:pt x="248119" y="186162"/>
                  </a:lnTo>
                  <a:lnTo>
                    <a:pt x="247269" y="188841"/>
                  </a:lnTo>
                  <a:lnTo>
                    <a:pt x="246100" y="191521"/>
                  </a:lnTo>
                  <a:lnTo>
                    <a:pt x="245135" y="194277"/>
                  </a:lnTo>
                  <a:lnTo>
                    <a:pt x="244271" y="197020"/>
                  </a:lnTo>
                  <a:lnTo>
                    <a:pt x="242925" y="199649"/>
                  </a:lnTo>
                  <a:lnTo>
                    <a:pt x="241642" y="202303"/>
                  </a:lnTo>
                  <a:lnTo>
                    <a:pt x="239331" y="207739"/>
                  </a:lnTo>
                  <a:lnTo>
                    <a:pt x="235966" y="212781"/>
                  </a:lnTo>
                  <a:lnTo>
                    <a:pt x="232879" y="218013"/>
                  </a:lnTo>
                  <a:lnTo>
                    <a:pt x="229260" y="222928"/>
                  </a:lnTo>
                  <a:lnTo>
                    <a:pt x="227444" y="225379"/>
                  </a:lnTo>
                  <a:lnTo>
                    <a:pt x="225729" y="227957"/>
                  </a:lnTo>
                  <a:lnTo>
                    <a:pt x="221386" y="232402"/>
                  </a:lnTo>
                  <a:lnTo>
                    <a:pt x="212341" y="241345"/>
                  </a:lnTo>
                  <a:lnTo>
                    <a:pt x="202430" y="249404"/>
                  </a:lnTo>
                  <a:lnTo>
                    <a:pt x="192227" y="255808"/>
                  </a:lnTo>
                  <a:lnTo>
                    <a:pt x="180718" y="261511"/>
                  </a:lnTo>
                  <a:lnTo>
                    <a:pt x="168766" y="265964"/>
                  </a:lnTo>
                  <a:lnTo>
                    <a:pt x="157632" y="268915"/>
                  </a:lnTo>
                  <a:lnTo>
                    <a:pt x="152311" y="269651"/>
                  </a:lnTo>
                  <a:lnTo>
                    <a:pt x="146977" y="271315"/>
                  </a:lnTo>
                  <a:lnTo>
                    <a:pt x="152488" y="271391"/>
                  </a:lnTo>
                  <a:lnTo>
                    <a:pt x="147091" y="272433"/>
                  </a:lnTo>
                  <a:lnTo>
                    <a:pt x="141554" y="272255"/>
                  </a:lnTo>
                  <a:lnTo>
                    <a:pt x="136093" y="272661"/>
                  </a:lnTo>
                  <a:lnTo>
                    <a:pt x="130594" y="272357"/>
                  </a:lnTo>
                  <a:lnTo>
                    <a:pt x="127800" y="272903"/>
                  </a:lnTo>
                  <a:lnTo>
                    <a:pt x="124980" y="273550"/>
                  </a:lnTo>
                  <a:lnTo>
                    <a:pt x="119494" y="272661"/>
                  </a:lnTo>
                  <a:lnTo>
                    <a:pt x="106820" y="270577"/>
                  </a:lnTo>
                  <a:lnTo>
                    <a:pt x="94483" y="267008"/>
                  </a:lnTo>
                  <a:lnTo>
                    <a:pt x="82606" y="262063"/>
                  </a:lnTo>
                  <a:lnTo>
                    <a:pt x="71311" y="255852"/>
                  </a:lnTo>
                  <a:lnTo>
                    <a:pt x="60720" y="248482"/>
                  </a:lnTo>
                  <a:lnTo>
                    <a:pt x="58762" y="246931"/>
                  </a:lnTo>
                  <a:lnTo>
                    <a:pt x="54660" y="243108"/>
                  </a:lnTo>
                  <a:lnTo>
                    <a:pt x="50228" y="239667"/>
                  </a:lnTo>
                  <a:lnTo>
                    <a:pt x="46659" y="235298"/>
                  </a:lnTo>
                  <a:lnTo>
                    <a:pt x="42773" y="231234"/>
                  </a:lnTo>
                  <a:lnTo>
                    <a:pt x="41135" y="228948"/>
                  </a:lnTo>
                  <a:lnTo>
                    <a:pt x="36868" y="232352"/>
                  </a:lnTo>
                  <a:lnTo>
                    <a:pt x="37630" y="233431"/>
                  </a:lnTo>
                  <a:lnTo>
                    <a:pt x="39662" y="235717"/>
                  </a:lnTo>
                  <a:lnTo>
                    <a:pt x="42633" y="238943"/>
                  </a:lnTo>
                  <a:lnTo>
                    <a:pt x="46416" y="245348"/>
                  </a:lnTo>
                  <a:lnTo>
                    <a:pt x="56089" y="254335"/>
                  </a:lnTo>
                  <a:lnTo>
                    <a:pt x="66907" y="262334"/>
                  </a:lnTo>
                  <a:lnTo>
                    <a:pt x="78008" y="268808"/>
                  </a:lnTo>
                  <a:lnTo>
                    <a:pt x="89061" y="274063"/>
                  </a:lnTo>
                  <a:lnTo>
                    <a:pt x="88963" y="275405"/>
                  </a:lnTo>
                  <a:lnTo>
                    <a:pt x="91821" y="276395"/>
                  </a:lnTo>
                  <a:lnTo>
                    <a:pt x="94665" y="277424"/>
                  </a:lnTo>
                  <a:lnTo>
                    <a:pt x="97497" y="278414"/>
                  </a:lnTo>
                  <a:lnTo>
                    <a:pt x="100368" y="279253"/>
                  </a:lnTo>
                  <a:lnTo>
                    <a:pt x="103136" y="280573"/>
                  </a:lnTo>
                  <a:lnTo>
                    <a:pt x="101066" y="280993"/>
                  </a:lnTo>
                  <a:lnTo>
                    <a:pt x="96202" y="279723"/>
                  </a:lnTo>
                  <a:lnTo>
                    <a:pt x="93738" y="279075"/>
                  </a:lnTo>
                  <a:lnTo>
                    <a:pt x="90563" y="278135"/>
                  </a:lnTo>
                  <a:lnTo>
                    <a:pt x="86842" y="276941"/>
                  </a:lnTo>
                  <a:lnTo>
                    <a:pt x="83210" y="275557"/>
                  </a:lnTo>
                  <a:lnTo>
                    <a:pt x="79159" y="273703"/>
                  </a:lnTo>
                  <a:lnTo>
                    <a:pt x="74739" y="271760"/>
                  </a:lnTo>
                  <a:lnTo>
                    <a:pt x="70561" y="269461"/>
                  </a:lnTo>
                  <a:lnTo>
                    <a:pt x="66040" y="266972"/>
                  </a:lnTo>
                  <a:lnTo>
                    <a:pt x="61633" y="264127"/>
                  </a:lnTo>
                  <a:lnTo>
                    <a:pt x="57365" y="261041"/>
                  </a:lnTo>
                  <a:lnTo>
                    <a:pt x="55219" y="259479"/>
                  </a:lnTo>
                  <a:lnTo>
                    <a:pt x="52006" y="257155"/>
                  </a:lnTo>
                  <a:lnTo>
                    <a:pt x="49072" y="254526"/>
                  </a:lnTo>
                  <a:lnTo>
                    <a:pt x="45148" y="251046"/>
                  </a:lnTo>
                  <a:lnTo>
                    <a:pt x="41211" y="247731"/>
                  </a:lnTo>
                  <a:lnTo>
                    <a:pt x="38125" y="244086"/>
                  </a:lnTo>
                  <a:lnTo>
                    <a:pt x="34874" y="240556"/>
                  </a:lnTo>
                  <a:lnTo>
                    <a:pt x="31838" y="237330"/>
                  </a:lnTo>
                  <a:lnTo>
                    <a:pt x="29629" y="234130"/>
                  </a:lnTo>
                  <a:lnTo>
                    <a:pt x="29451" y="236758"/>
                  </a:lnTo>
                  <a:lnTo>
                    <a:pt x="32092" y="240111"/>
                  </a:lnTo>
                  <a:lnTo>
                    <a:pt x="36271" y="244747"/>
                  </a:lnTo>
                  <a:lnTo>
                    <a:pt x="35636" y="245344"/>
                  </a:lnTo>
                  <a:lnTo>
                    <a:pt x="27176" y="235113"/>
                  </a:lnTo>
                  <a:lnTo>
                    <a:pt x="19956" y="224464"/>
                  </a:lnTo>
                  <a:lnTo>
                    <a:pt x="13909" y="213417"/>
                  </a:lnTo>
                  <a:lnTo>
                    <a:pt x="8970" y="201996"/>
                  </a:lnTo>
                  <a:lnTo>
                    <a:pt x="4552" y="188145"/>
                  </a:lnTo>
                  <a:lnTo>
                    <a:pt x="1959" y="175931"/>
                  </a:lnTo>
                  <a:lnTo>
                    <a:pt x="490" y="163267"/>
                  </a:lnTo>
                  <a:lnTo>
                    <a:pt x="213" y="150133"/>
                  </a:lnTo>
                  <a:lnTo>
                    <a:pt x="304" y="14749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" name="object 43"/>
            <p:cNvSpPr/>
            <p:nvPr/>
          </p:nvSpPr>
          <p:spPr>
            <a:xfrm>
              <a:off x="10159666" y="6973693"/>
              <a:ext cx="35680" cy="175227"/>
            </a:xfrm>
            <a:custGeom>
              <a:avLst/>
              <a:gdLst/>
              <a:ahLst/>
              <a:cxnLst/>
              <a:rect l="l" t="t" r="r" b="b"/>
              <a:pathLst>
                <a:path w="35680" h="175227">
                  <a:moveTo>
                    <a:pt x="2325" y="83643"/>
                  </a:moveTo>
                  <a:lnTo>
                    <a:pt x="2947" y="78067"/>
                  </a:lnTo>
                  <a:lnTo>
                    <a:pt x="3125" y="72454"/>
                  </a:lnTo>
                  <a:lnTo>
                    <a:pt x="4306" y="64148"/>
                  </a:lnTo>
                  <a:lnTo>
                    <a:pt x="4585" y="61367"/>
                  </a:lnTo>
                  <a:lnTo>
                    <a:pt x="5220" y="58636"/>
                  </a:lnTo>
                  <a:lnTo>
                    <a:pt x="5931" y="55944"/>
                  </a:lnTo>
                  <a:lnTo>
                    <a:pt x="9443" y="43586"/>
                  </a:lnTo>
                  <a:lnTo>
                    <a:pt x="14300" y="31730"/>
                  </a:lnTo>
                  <a:lnTo>
                    <a:pt x="20387" y="20444"/>
                  </a:lnTo>
                  <a:lnTo>
                    <a:pt x="27591" y="9797"/>
                  </a:lnTo>
                  <a:lnTo>
                    <a:pt x="35680" y="0"/>
                  </a:lnTo>
                  <a:lnTo>
                    <a:pt x="28768" y="7522"/>
                  </a:lnTo>
                  <a:lnTo>
                    <a:pt x="21156" y="17334"/>
                  </a:lnTo>
                  <a:lnTo>
                    <a:pt x="18339" y="21806"/>
                  </a:lnTo>
                  <a:lnTo>
                    <a:pt x="12425" y="32552"/>
                  </a:lnTo>
                  <a:lnTo>
                    <a:pt x="7751" y="44520"/>
                  </a:lnTo>
                  <a:lnTo>
                    <a:pt x="5995" y="50153"/>
                  </a:lnTo>
                  <a:lnTo>
                    <a:pt x="4763" y="49810"/>
                  </a:lnTo>
                  <a:lnTo>
                    <a:pt x="3417" y="55372"/>
                  </a:lnTo>
                  <a:lnTo>
                    <a:pt x="1031" y="67822"/>
                  </a:lnTo>
                  <a:lnTo>
                    <a:pt x="0" y="80664"/>
                  </a:lnTo>
                  <a:lnTo>
                    <a:pt x="272" y="93448"/>
                  </a:lnTo>
                  <a:lnTo>
                    <a:pt x="1798" y="105721"/>
                  </a:lnTo>
                  <a:lnTo>
                    <a:pt x="5737" y="121812"/>
                  </a:lnTo>
                  <a:lnTo>
                    <a:pt x="10213" y="134110"/>
                  </a:lnTo>
                  <a:lnTo>
                    <a:pt x="14254" y="143624"/>
                  </a:lnTo>
                  <a:lnTo>
                    <a:pt x="15888" y="146952"/>
                  </a:lnTo>
                  <a:lnTo>
                    <a:pt x="16866" y="149746"/>
                  </a:lnTo>
                  <a:lnTo>
                    <a:pt x="18924" y="153594"/>
                  </a:lnTo>
                  <a:lnTo>
                    <a:pt x="21425" y="157607"/>
                  </a:lnTo>
                  <a:lnTo>
                    <a:pt x="23153" y="160173"/>
                  </a:lnTo>
                  <a:lnTo>
                    <a:pt x="24309" y="162110"/>
                  </a:lnTo>
                  <a:lnTo>
                    <a:pt x="24753" y="162852"/>
                  </a:lnTo>
                  <a:lnTo>
                    <a:pt x="25331" y="165704"/>
                  </a:lnTo>
                  <a:lnTo>
                    <a:pt x="33946" y="175227"/>
                  </a:lnTo>
                  <a:lnTo>
                    <a:pt x="30163" y="168821"/>
                  </a:lnTo>
                  <a:lnTo>
                    <a:pt x="26074" y="164605"/>
                  </a:lnTo>
                  <a:lnTo>
                    <a:pt x="25159" y="163310"/>
                  </a:lnTo>
                  <a:lnTo>
                    <a:pt x="24397" y="162230"/>
                  </a:lnTo>
                  <a:lnTo>
                    <a:pt x="28664" y="158827"/>
                  </a:lnTo>
                  <a:lnTo>
                    <a:pt x="23673" y="152083"/>
                  </a:lnTo>
                  <a:lnTo>
                    <a:pt x="17082" y="141191"/>
                  </a:lnTo>
                  <a:lnTo>
                    <a:pt x="11556" y="129714"/>
                  </a:lnTo>
                  <a:lnTo>
                    <a:pt x="8852" y="122124"/>
                  </a:lnTo>
                  <a:lnTo>
                    <a:pt x="7455" y="118174"/>
                  </a:lnTo>
                  <a:lnTo>
                    <a:pt x="6516" y="114110"/>
                  </a:lnTo>
                  <a:lnTo>
                    <a:pt x="5906" y="111354"/>
                  </a:lnTo>
                  <a:lnTo>
                    <a:pt x="5081" y="108649"/>
                  </a:lnTo>
                  <a:lnTo>
                    <a:pt x="4598" y="105918"/>
                  </a:lnTo>
                  <a:lnTo>
                    <a:pt x="3874" y="100394"/>
                  </a:lnTo>
                  <a:lnTo>
                    <a:pt x="2833" y="94831"/>
                  </a:lnTo>
                  <a:lnTo>
                    <a:pt x="2833" y="89256"/>
                  </a:lnTo>
                  <a:lnTo>
                    <a:pt x="2325" y="8364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" name="object 44"/>
            <p:cNvSpPr/>
            <p:nvPr/>
          </p:nvSpPr>
          <p:spPr>
            <a:xfrm>
              <a:off x="10220589" y="7190940"/>
              <a:ext cx="5325" cy="2609"/>
            </a:xfrm>
            <a:custGeom>
              <a:avLst/>
              <a:gdLst/>
              <a:ahLst/>
              <a:cxnLst/>
              <a:rect l="l" t="t" r="r" b="b"/>
              <a:pathLst>
                <a:path w="5325" h="2609">
                  <a:moveTo>
                    <a:pt x="3692" y="1889"/>
                  </a:moveTo>
                  <a:lnTo>
                    <a:pt x="4546" y="2324"/>
                  </a:lnTo>
                  <a:lnTo>
                    <a:pt x="5325" y="2609"/>
                  </a:lnTo>
                  <a:lnTo>
                    <a:pt x="5164" y="2515"/>
                  </a:lnTo>
                  <a:lnTo>
                    <a:pt x="3124" y="1333"/>
                  </a:lnTo>
                  <a:lnTo>
                    <a:pt x="0" y="0"/>
                  </a:lnTo>
                  <a:lnTo>
                    <a:pt x="3692" y="1889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" name="object 45"/>
            <p:cNvSpPr/>
            <p:nvPr/>
          </p:nvSpPr>
          <p:spPr>
            <a:xfrm>
              <a:off x="10225915" y="7193549"/>
              <a:ext cx="2064" cy="852"/>
            </a:xfrm>
            <a:custGeom>
              <a:avLst/>
              <a:gdLst/>
              <a:ahLst/>
              <a:cxnLst/>
              <a:rect l="l" t="t" r="r" b="b"/>
              <a:pathLst>
                <a:path w="2064" h="852">
                  <a:moveTo>
                    <a:pt x="420" y="153"/>
                  </a:moveTo>
                  <a:lnTo>
                    <a:pt x="0" y="0"/>
                  </a:lnTo>
                  <a:lnTo>
                    <a:pt x="757" y="438"/>
                  </a:lnTo>
                  <a:lnTo>
                    <a:pt x="2064" y="852"/>
                  </a:lnTo>
                  <a:lnTo>
                    <a:pt x="420" y="15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" name="object 46"/>
            <p:cNvSpPr/>
            <p:nvPr/>
          </p:nvSpPr>
          <p:spPr>
            <a:xfrm>
              <a:off x="10177828" y="7128824"/>
              <a:ext cx="7169" cy="10573"/>
            </a:xfrm>
            <a:custGeom>
              <a:avLst/>
              <a:gdLst/>
              <a:ahLst/>
              <a:cxnLst/>
              <a:rect l="l" t="t" r="r" b="b"/>
              <a:pathLst>
                <a:path w="7169" h="10573">
                  <a:moveTo>
                    <a:pt x="7169" y="10573"/>
                  </a:moveTo>
                  <a:lnTo>
                    <a:pt x="6591" y="7721"/>
                  </a:lnTo>
                  <a:lnTo>
                    <a:pt x="6147" y="6978"/>
                  </a:lnTo>
                  <a:lnTo>
                    <a:pt x="1054" y="0"/>
                  </a:lnTo>
                  <a:lnTo>
                    <a:pt x="0" y="749"/>
                  </a:lnTo>
                  <a:lnTo>
                    <a:pt x="7169" y="1057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" name="object 47"/>
            <p:cNvSpPr/>
            <p:nvPr/>
          </p:nvSpPr>
          <p:spPr>
            <a:xfrm>
              <a:off x="10212863" y="7187209"/>
              <a:ext cx="4574" cy="2261"/>
            </a:xfrm>
            <a:custGeom>
              <a:avLst/>
              <a:gdLst/>
              <a:ahLst/>
              <a:cxnLst/>
              <a:rect l="l" t="t" r="r" b="b"/>
              <a:pathLst>
                <a:path w="4574" h="2261">
                  <a:moveTo>
                    <a:pt x="1324" y="772"/>
                  </a:moveTo>
                  <a:lnTo>
                    <a:pt x="0" y="0"/>
                  </a:lnTo>
                  <a:lnTo>
                    <a:pt x="1476" y="949"/>
                  </a:lnTo>
                  <a:lnTo>
                    <a:pt x="4574" y="2261"/>
                  </a:lnTo>
                  <a:lnTo>
                    <a:pt x="1324" y="772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" name="object 48"/>
            <p:cNvSpPr/>
            <p:nvPr/>
          </p:nvSpPr>
          <p:spPr>
            <a:xfrm>
              <a:off x="10082080" y="6933803"/>
              <a:ext cx="6007" cy="5980"/>
            </a:xfrm>
            <a:custGeom>
              <a:avLst/>
              <a:gdLst/>
              <a:ahLst/>
              <a:cxnLst/>
              <a:rect l="l" t="t" r="r" b="b"/>
              <a:pathLst>
                <a:path w="6007" h="5980">
                  <a:moveTo>
                    <a:pt x="4405" y="0"/>
                  </a:moveTo>
                  <a:lnTo>
                    <a:pt x="1435" y="278"/>
                  </a:lnTo>
                  <a:lnTo>
                    <a:pt x="916" y="334"/>
                  </a:lnTo>
                  <a:lnTo>
                    <a:pt x="0" y="507"/>
                  </a:lnTo>
                  <a:lnTo>
                    <a:pt x="444" y="5980"/>
                  </a:lnTo>
                  <a:lnTo>
                    <a:pt x="3225" y="5396"/>
                  </a:lnTo>
                  <a:lnTo>
                    <a:pt x="6007" y="5447"/>
                  </a:lnTo>
                  <a:lnTo>
                    <a:pt x="5841" y="37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" name="object 49"/>
            <p:cNvSpPr/>
            <p:nvPr/>
          </p:nvSpPr>
          <p:spPr>
            <a:xfrm>
              <a:off x="9943113" y="6914511"/>
              <a:ext cx="294821" cy="299836"/>
            </a:xfrm>
            <a:custGeom>
              <a:avLst/>
              <a:gdLst/>
              <a:ahLst/>
              <a:cxnLst/>
              <a:rect l="l" t="t" r="r" b="b"/>
              <a:pathLst>
                <a:path w="294821" h="299836">
                  <a:moveTo>
                    <a:pt x="55461" y="263881"/>
                  </a:moveTo>
                  <a:lnTo>
                    <a:pt x="59477" y="267144"/>
                  </a:lnTo>
                  <a:lnTo>
                    <a:pt x="70020" y="274437"/>
                  </a:lnTo>
                  <a:lnTo>
                    <a:pt x="80979" y="280932"/>
                  </a:lnTo>
                  <a:lnTo>
                    <a:pt x="92348" y="286519"/>
                  </a:lnTo>
                  <a:lnTo>
                    <a:pt x="96358" y="288213"/>
                  </a:lnTo>
                  <a:lnTo>
                    <a:pt x="99533" y="289725"/>
                  </a:lnTo>
                  <a:lnTo>
                    <a:pt x="104562" y="291388"/>
                  </a:lnTo>
                  <a:lnTo>
                    <a:pt x="109503" y="293319"/>
                  </a:lnTo>
                  <a:lnTo>
                    <a:pt x="114494" y="295135"/>
                  </a:lnTo>
                  <a:lnTo>
                    <a:pt x="119726" y="296202"/>
                  </a:lnTo>
                  <a:lnTo>
                    <a:pt x="123168" y="297192"/>
                  </a:lnTo>
                  <a:lnTo>
                    <a:pt x="134847" y="299009"/>
                  </a:lnTo>
                  <a:lnTo>
                    <a:pt x="146989" y="299836"/>
                  </a:lnTo>
                  <a:lnTo>
                    <a:pt x="159450" y="299641"/>
                  </a:lnTo>
                  <a:lnTo>
                    <a:pt x="172086" y="298395"/>
                  </a:lnTo>
                  <a:lnTo>
                    <a:pt x="184753" y="296065"/>
                  </a:lnTo>
                  <a:lnTo>
                    <a:pt x="197306" y="292622"/>
                  </a:lnTo>
                  <a:lnTo>
                    <a:pt x="209601" y="288034"/>
                  </a:lnTo>
                  <a:lnTo>
                    <a:pt x="225045" y="280333"/>
                  </a:lnTo>
                  <a:lnTo>
                    <a:pt x="235921" y="273566"/>
                  </a:lnTo>
                  <a:lnTo>
                    <a:pt x="246113" y="265991"/>
                  </a:lnTo>
                  <a:lnTo>
                    <a:pt x="253152" y="259880"/>
                  </a:lnTo>
                  <a:lnTo>
                    <a:pt x="262316" y="250464"/>
                  </a:lnTo>
                  <a:lnTo>
                    <a:pt x="270521" y="240581"/>
                  </a:lnTo>
                  <a:lnTo>
                    <a:pt x="277739" y="230372"/>
                  </a:lnTo>
                  <a:lnTo>
                    <a:pt x="281092" y="224980"/>
                  </a:lnTo>
                  <a:lnTo>
                    <a:pt x="287357" y="211840"/>
                  </a:lnTo>
                  <a:lnTo>
                    <a:pt x="291369" y="199850"/>
                  </a:lnTo>
                  <a:lnTo>
                    <a:pt x="293030" y="191846"/>
                  </a:lnTo>
                  <a:lnTo>
                    <a:pt x="293665" y="187477"/>
                  </a:lnTo>
                  <a:lnTo>
                    <a:pt x="294186" y="184035"/>
                  </a:lnTo>
                  <a:lnTo>
                    <a:pt x="294326" y="177876"/>
                  </a:lnTo>
                  <a:lnTo>
                    <a:pt x="294821" y="170903"/>
                  </a:lnTo>
                  <a:lnTo>
                    <a:pt x="294427" y="164109"/>
                  </a:lnTo>
                  <a:lnTo>
                    <a:pt x="292281" y="170560"/>
                  </a:lnTo>
                  <a:lnTo>
                    <a:pt x="291430" y="173812"/>
                  </a:lnTo>
                  <a:lnTo>
                    <a:pt x="290694" y="178371"/>
                  </a:lnTo>
                  <a:lnTo>
                    <a:pt x="289284" y="183184"/>
                  </a:lnTo>
                  <a:lnTo>
                    <a:pt x="287595" y="187896"/>
                  </a:lnTo>
                  <a:lnTo>
                    <a:pt x="286299" y="193205"/>
                  </a:lnTo>
                  <a:lnTo>
                    <a:pt x="284128" y="197751"/>
                  </a:lnTo>
                  <a:lnTo>
                    <a:pt x="282007" y="202260"/>
                  </a:lnTo>
                  <a:lnTo>
                    <a:pt x="280356" y="206578"/>
                  </a:lnTo>
                  <a:lnTo>
                    <a:pt x="278464" y="209334"/>
                  </a:lnTo>
                  <a:lnTo>
                    <a:pt x="276698" y="212153"/>
                  </a:lnTo>
                  <a:lnTo>
                    <a:pt x="274539" y="213347"/>
                  </a:lnTo>
                  <a:lnTo>
                    <a:pt x="278095" y="207771"/>
                  </a:lnTo>
                  <a:lnTo>
                    <a:pt x="280381" y="201587"/>
                  </a:lnTo>
                  <a:lnTo>
                    <a:pt x="279505" y="201218"/>
                  </a:lnTo>
                  <a:lnTo>
                    <a:pt x="280508" y="196278"/>
                  </a:lnTo>
                  <a:lnTo>
                    <a:pt x="281207" y="190576"/>
                  </a:lnTo>
                  <a:lnTo>
                    <a:pt x="281854" y="184848"/>
                  </a:lnTo>
                  <a:lnTo>
                    <a:pt x="282985" y="178625"/>
                  </a:lnTo>
                  <a:lnTo>
                    <a:pt x="283404" y="175475"/>
                  </a:lnTo>
                  <a:lnTo>
                    <a:pt x="283493" y="173862"/>
                  </a:lnTo>
                  <a:lnTo>
                    <a:pt x="283925" y="170281"/>
                  </a:lnTo>
                  <a:lnTo>
                    <a:pt x="284394" y="165798"/>
                  </a:lnTo>
                  <a:lnTo>
                    <a:pt x="284344" y="161239"/>
                  </a:lnTo>
                  <a:lnTo>
                    <a:pt x="284801" y="155752"/>
                  </a:lnTo>
                  <a:lnTo>
                    <a:pt x="284445" y="150266"/>
                  </a:lnTo>
                  <a:lnTo>
                    <a:pt x="284026" y="139255"/>
                  </a:lnTo>
                  <a:lnTo>
                    <a:pt x="281550" y="128638"/>
                  </a:lnTo>
                  <a:lnTo>
                    <a:pt x="280915" y="125641"/>
                  </a:lnTo>
                  <a:lnTo>
                    <a:pt x="279216" y="122592"/>
                  </a:lnTo>
                  <a:lnTo>
                    <a:pt x="278333" y="131234"/>
                  </a:lnTo>
                  <a:lnTo>
                    <a:pt x="277790" y="140373"/>
                  </a:lnTo>
                  <a:lnTo>
                    <a:pt x="277321" y="143967"/>
                  </a:lnTo>
                  <a:lnTo>
                    <a:pt x="276863" y="147764"/>
                  </a:lnTo>
                  <a:lnTo>
                    <a:pt x="276343" y="151637"/>
                  </a:lnTo>
                  <a:lnTo>
                    <a:pt x="275555" y="155574"/>
                  </a:lnTo>
                  <a:lnTo>
                    <a:pt x="274730" y="159575"/>
                  </a:lnTo>
                  <a:lnTo>
                    <a:pt x="273955" y="163410"/>
                  </a:lnTo>
                  <a:lnTo>
                    <a:pt x="272964" y="167258"/>
                  </a:lnTo>
                  <a:lnTo>
                    <a:pt x="271669" y="170954"/>
                  </a:lnTo>
                  <a:lnTo>
                    <a:pt x="270742" y="174434"/>
                  </a:lnTo>
                  <a:lnTo>
                    <a:pt x="269789" y="177850"/>
                  </a:lnTo>
                  <a:lnTo>
                    <a:pt x="268265" y="180873"/>
                  </a:lnTo>
                  <a:lnTo>
                    <a:pt x="267376" y="183603"/>
                  </a:lnTo>
                  <a:lnTo>
                    <a:pt x="263160" y="194221"/>
                  </a:lnTo>
                  <a:lnTo>
                    <a:pt x="265433" y="182892"/>
                  </a:lnTo>
                  <a:lnTo>
                    <a:pt x="264100" y="182537"/>
                  </a:lnTo>
                  <a:lnTo>
                    <a:pt x="259430" y="194500"/>
                  </a:lnTo>
                  <a:lnTo>
                    <a:pt x="253595" y="205274"/>
                  </a:lnTo>
                  <a:lnTo>
                    <a:pt x="251971" y="208064"/>
                  </a:lnTo>
                  <a:lnTo>
                    <a:pt x="250041" y="210718"/>
                  </a:lnTo>
                  <a:lnTo>
                    <a:pt x="248072" y="213448"/>
                  </a:lnTo>
                  <a:lnTo>
                    <a:pt x="245647" y="216890"/>
                  </a:lnTo>
                  <a:lnTo>
                    <a:pt x="242624" y="220497"/>
                  </a:lnTo>
                  <a:lnTo>
                    <a:pt x="240110" y="223469"/>
                  </a:lnTo>
                  <a:lnTo>
                    <a:pt x="237443" y="226466"/>
                  </a:lnTo>
                  <a:lnTo>
                    <a:pt x="233506" y="230314"/>
                  </a:lnTo>
                  <a:lnTo>
                    <a:pt x="229594" y="234162"/>
                  </a:lnTo>
                  <a:lnTo>
                    <a:pt x="225352" y="237528"/>
                  </a:lnTo>
                  <a:lnTo>
                    <a:pt x="221593" y="241109"/>
                  </a:lnTo>
                  <a:lnTo>
                    <a:pt x="218024" y="243243"/>
                  </a:lnTo>
                  <a:lnTo>
                    <a:pt x="216894" y="244081"/>
                  </a:lnTo>
                  <a:lnTo>
                    <a:pt x="214163" y="246164"/>
                  </a:lnTo>
                  <a:lnTo>
                    <a:pt x="210925" y="248399"/>
                  </a:lnTo>
                  <a:lnTo>
                    <a:pt x="207178" y="250456"/>
                  </a:lnTo>
                  <a:lnTo>
                    <a:pt x="204270" y="252094"/>
                  </a:lnTo>
                  <a:lnTo>
                    <a:pt x="201108" y="253860"/>
                  </a:lnTo>
                  <a:lnTo>
                    <a:pt x="199177" y="254596"/>
                  </a:lnTo>
                  <a:lnTo>
                    <a:pt x="194072" y="256755"/>
                  </a:lnTo>
                  <a:lnTo>
                    <a:pt x="191773" y="258419"/>
                  </a:lnTo>
                  <a:lnTo>
                    <a:pt x="187747" y="259537"/>
                  </a:lnTo>
                  <a:lnTo>
                    <a:pt x="183747" y="260730"/>
                  </a:lnTo>
                  <a:lnTo>
                    <a:pt x="179810" y="262140"/>
                  </a:lnTo>
                  <a:lnTo>
                    <a:pt x="175670" y="262635"/>
                  </a:lnTo>
                  <a:lnTo>
                    <a:pt x="172990" y="263448"/>
                  </a:lnTo>
                  <a:lnTo>
                    <a:pt x="172838" y="262610"/>
                  </a:lnTo>
                  <a:lnTo>
                    <a:pt x="167529" y="264452"/>
                  </a:lnTo>
                  <a:lnTo>
                    <a:pt x="161954" y="264617"/>
                  </a:lnTo>
                  <a:lnTo>
                    <a:pt x="156455" y="265239"/>
                  </a:lnTo>
                  <a:lnTo>
                    <a:pt x="153724" y="265468"/>
                  </a:lnTo>
                  <a:lnTo>
                    <a:pt x="150943" y="265188"/>
                  </a:lnTo>
                  <a:lnTo>
                    <a:pt x="142662" y="265341"/>
                  </a:lnTo>
                  <a:lnTo>
                    <a:pt x="139907" y="265061"/>
                  </a:lnTo>
                  <a:lnTo>
                    <a:pt x="139970" y="264198"/>
                  </a:lnTo>
                  <a:lnTo>
                    <a:pt x="137252" y="263931"/>
                  </a:lnTo>
                  <a:lnTo>
                    <a:pt x="134522" y="263626"/>
                  </a:lnTo>
                  <a:lnTo>
                    <a:pt x="130445" y="263131"/>
                  </a:lnTo>
                  <a:lnTo>
                    <a:pt x="129315" y="261569"/>
                  </a:lnTo>
                  <a:lnTo>
                    <a:pt x="126737" y="260769"/>
                  </a:lnTo>
                  <a:lnTo>
                    <a:pt x="122660" y="260248"/>
                  </a:lnTo>
                  <a:lnTo>
                    <a:pt x="119383" y="259435"/>
                  </a:lnTo>
                  <a:lnTo>
                    <a:pt x="116119" y="258444"/>
                  </a:lnTo>
                  <a:lnTo>
                    <a:pt x="113541" y="257670"/>
                  </a:lnTo>
                  <a:lnTo>
                    <a:pt x="110811" y="257301"/>
                  </a:lnTo>
                  <a:lnTo>
                    <a:pt x="107115" y="255917"/>
                  </a:lnTo>
                  <a:lnTo>
                    <a:pt x="103585" y="254406"/>
                  </a:lnTo>
                  <a:lnTo>
                    <a:pt x="99063" y="252488"/>
                  </a:lnTo>
                  <a:lnTo>
                    <a:pt x="94872" y="250037"/>
                  </a:lnTo>
                  <a:lnTo>
                    <a:pt x="90656" y="248170"/>
                  </a:lnTo>
                  <a:lnTo>
                    <a:pt x="87049" y="245567"/>
                  </a:lnTo>
                  <a:lnTo>
                    <a:pt x="83455" y="242989"/>
                  </a:lnTo>
                  <a:lnTo>
                    <a:pt x="79772" y="240830"/>
                  </a:lnTo>
                  <a:lnTo>
                    <a:pt x="76737" y="237985"/>
                  </a:lnTo>
                  <a:lnTo>
                    <a:pt x="73587" y="235280"/>
                  </a:lnTo>
                  <a:lnTo>
                    <a:pt x="70463" y="232651"/>
                  </a:lnTo>
                  <a:lnTo>
                    <a:pt x="67707" y="229615"/>
                  </a:lnTo>
                  <a:lnTo>
                    <a:pt x="63846" y="225844"/>
                  </a:lnTo>
                  <a:lnTo>
                    <a:pt x="60532" y="221360"/>
                  </a:lnTo>
                  <a:lnTo>
                    <a:pt x="56950" y="216915"/>
                  </a:lnTo>
                  <a:lnTo>
                    <a:pt x="53813" y="212128"/>
                  </a:lnTo>
                  <a:lnTo>
                    <a:pt x="50473" y="207365"/>
                  </a:lnTo>
                  <a:lnTo>
                    <a:pt x="49140" y="204787"/>
                  </a:lnTo>
                  <a:lnTo>
                    <a:pt x="47755" y="202158"/>
                  </a:lnTo>
                  <a:lnTo>
                    <a:pt x="44720" y="197053"/>
                  </a:lnTo>
                  <a:lnTo>
                    <a:pt x="42688" y="191376"/>
                  </a:lnTo>
                  <a:lnTo>
                    <a:pt x="40300" y="185788"/>
                  </a:lnTo>
                  <a:lnTo>
                    <a:pt x="39399" y="182892"/>
                  </a:lnTo>
                  <a:lnTo>
                    <a:pt x="38497" y="179958"/>
                  </a:lnTo>
                  <a:lnTo>
                    <a:pt x="37583" y="177037"/>
                  </a:lnTo>
                  <a:lnTo>
                    <a:pt x="36503" y="174155"/>
                  </a:lnTo>
                  <a:lnTo>
                    <a:pt x="36224" y="170980"/>
                  </a:lnTo>
                  <a:lnTo>
                    <a:pt x="35500" y="167982"/>
                  </a:lnTo>
                  <a:lnTo>
                    <a:pt x="33659" y="155527"/>
                  </a:lnTo>
                  <a:lnTo>
                    <a:pt x="33018" y="142869"/>
                  </a:lnTo>
                  <a:lnTo>
                    <a:pt x="33874" y="130619"/>
                  </a:lnTo>
                  <a:lnTo>
                    <a:pt x="36114" y="117980"/>
                  </a:lnTo>
                  <a:lnTo>
                    <a:pt x="39625" y="105718"/>
                  </a:lnTo>
                  <a:lnTo>
                    <a:pt x="43844" y="95008"/>
                  </a:lnTo>
                  <a:lnTo>
                    <a:pt x="46409" y="90271"/>
                  </a:lnTo>
                  <a:lnTo>
                    <a:pt x="48187" y="85013"/>
                  </a:lnTo>
                  <a:lnTo>
                    <a:pt x="44872" y="89420"/>
                  </a:lnTo>
                  <a:lnTo>
                    <a:pt x="47222" y="84442"/>
                  </a:lnTo>
                  <a:lnTo>
                    <a:pt x="50664" y="80073"/>
                  </a:lnTo>
                  <a:lnTo>
                    <a:pt x="53572" y="75412"/>
                  </a:lnTo>
                  <a:lnTo>
                    <a:pt x="57026" y="71170"/>
                  </a:lnTo>
                  <a:lnTo>
                    <a:pt x="58296" y="68618"/>
                  </a:lnTo>
                  <a:lnTo>
                    <a:pt x="59401" y="65912"/>
                  </a:lnTo>
                  <a:lnTo>
                    <a:pt x="63389" y="62064"/>
                  </a:lnTo>
                  <a:lnTo>
                    <a:pt x="72572" y="53080"/>
                  </a:lnTo>
                  <a:lnTo>
                    <a:pt x="82754" y="45244"/>
                  </a:lnTo>
                  <a:lnTo>
                    <a:pt x="93773" y="38596"/>
                  </a:lnTo>
                  <a:lnTo>
                    <a:pt x="105467" y="33172"/>
                  </a:lnTo>
                  <a:lnTo>
                    <a:pt x="117674" y="29011"/>
                  </a:lnTo>
                  <a:lnTo>
                    <a:pt x="120069" y="28359"/>
                  </a:lnTo>
                  <a:lnTo>
                    <a:pt x="125581" y="27292"/>
                  </a:lnTo>
                  <a:lnTo>
                    <a:pt x="131004" y="25780"/>
                  </a:lnTo>
                  <a:lnTo>
                    <a:pt x="136033" y="20040"/>
                  </a:lnTo>
                  <a:lnTo>
                    <a:pt x="136630" y="25450"/>
                  </a:lnTo>
                  <a:lnTo>
                    <a:pt x="139411" y="25272"/>
                  </a:lnTo>
                  <a:lnTo>
                    <a:pt x="138967" y="19799"/>
                  </a:lnTo>
                  <a:lnTo>
                    <a:pt x="139883" y="19626"/>
                  </a:lnTo>
                  <a:lnTo>
                    <a:pt x="141862" y="19253"/>
                  </a:lnTo>
                  <a:lnTo>
                    <a:pt x="144809" y="19329"/>
                  </a:lnTo>
                  <a:lnTo>
                    <a:pt x="144974" y="24739"/>
                  </a:lnTo>
                  <a:lnTo>
                    <a:pt x="153369" y="24739"/>
                  </a:lnTo>
                  <a:lnTo>
                    <a:pt x="166054" y="25873"/>
                  </a:lnTo>
                  <a:lnTo>
                    <a:pt x="178568" y="28229"/>
                  </a:lnTo>
                  <a:lnTo>
                    <a:pt x="186287" y="30543"/>
                  </a:lnTo>
                  <a:lnTo>
                    <a:pt x="190326" y="31749"/>
                  </a:lnTo>
                  <a:lnTo>
                    <a:pt x="194174" y="33388"/>
                  </a:lnTo>
                  <a:lnTo>
                    <a:pt x="196726" y="34531"/>
                  </a:lnTo>
                  <a:lnTo>
                    <a:pt x="199381" y="35471"/>
                  </a:lnTo>
                  <a:lnTo>
                    <a:pt x="201883" y="36690"/>
                  </a:lnTo>
                  <a:lnTo>
                    <a:pt x="206797" y="39395"/>
                  </a:lnTo>
                  <a:lnTo>
                    <a:pt x="211839" y="41821"/>
                  </a:lnTo>
                  <a:lnTo>
                    <a:pt x="216373" y="45148"/>
                  </a:lnTo>
                  <a:lnTo>
                    <a:pt x="221187" y="48031"/>
                  </a:lnTo>
                  <a:lnTo>
                    <a:pt x="225314" y="51841"/>
                  </a:lnTo>
                  <a:lnTo>
                    <a:pt x="229721" y="55321"/>
                  </a:lnTo>
                  <a:lnTo>
                    <a:pt x="235703" y="61175"/>
                  </a:lnTo>
                  <a:lnTo>
                    <a:pt x="239602" y="65163"/>
                  </a:lnTo>
                  <a:lnTo>
                    <a:pt x="241354" y="67348"/>
                  </a:lnTo>
                  <a:lnTo>
                    <a:pt x="249245" y="77486"/>
                  </a:lnTo>
                  <a:lnTo>
                    <a:pt x="255933" y="88423"/>
                  </a:lnTo>
                  <a:lnTo>
                    <a:pt x="261430" y="100018"/>
                  </a:lnTo>
                  <a:lnTo>
                    <a:pt x="265747" y="112130"/>
                  </a:lnTo>
                  <a:lnTo>
                    <a:pt x="268849" y="124431"/>
                  </a:lnTo>
                  <a:lnTo>
                    <a:pt x="266875" y="114391"/>
                  </a:lnTo>
                  <a:lnTo>
                    <a:pt x="263470" y="102445"/>
                  </a:lnTo>
                  <a:lnTo>
                    <a:pt x="261534" y="97561"/>
                  </a:lnTo>
                  <a:lnTo>
                    <a:pt x="256375" y="86445"/>
                  </a:lnTo>
                  <a:lnTo>
                    <a:pt x="249489" y="75595"/>
                  </a:lnTo>
                  <a:lnTo>
                    <a:pt x="245977" y="70840"/>
                  </a:lnTo>
                  <a:lnTo>
                    <a:pt x="246993" y="70053"/>
                  </a:lnTo>
                  <a:lnTo>
                    <a:pt x="243297" y="65658"/>
                  </a:lnTo>
                  <a:lnTo>
                    <a:pt x="234593" y="56271"/>
                  </a:lnTo>
                  <a:lnTo>
                    <a:pt x="224742" y="47770"/>
                  </a:lnTo>
                  <a:lnTo>
                    <a:pt x="214148" y="40386"/>
                  </a:lnTo>
                  <a:lnTo>
                    <a:pt x="203216" y="34347"/>
                  </a:lnTo>
                  <a:lnTo>
                    <a:pt x="188406" y="28209"/>
                  </a:lnTo>
                  <a:lnTo>
                    <a:pt x="175844" y="24528"/>
                  </a:lnTo>
                  <a:lnTo>
                    <a:pt x="165765" y="22144"/>
                  </a:lnTo>
                  <a:lnTo>
                    <a:pt x="164976" y="21958"/>
                  </a:lnTo>
                  <a:lnTo>
                    <a:pt x="162144" y="21488"/>
                  </a:lnTo>
                  <a:lnTo>
                    <a:pt x="159299" y="20662"/>
                  </a:lnTo>
                  <a:lnTo>
                    <a:pt x="154981" y="19977"/>
                  </a:lnTo>
                  <a:lnTo>
                    <a:pt x="152810" y="19824"/>
                  </a:lnTo>
                  <a:lnTo>
                    <a:pt x="150257" y="19646"/>
                  </a:lnTo>
                  <a:lnTo>
                    <a:pt x="147158" y="19519"/>
                  </a:lnTo>
                  <a:lnTo>
                    <a:pt x="145137" y="19329"/>
                  </a:lnTo>
                  <a:lnTo>
                    <a:pt x="144059" y="19227"/>
                  </a:lnTo>
                  <a:lnTo>
                    <a:pt x="153610" y="18008"/>
                  </a:lnTo>
                  <a:lnTo>
                    <a:pt x="141490" y="17994"/>
                  </a:lnTo>
                  <a:lnTo>
                    <a:pt x="128783" y="19301"/>
                  </a:lnTo>
                  <a:lnTo>
                    <a:pt x="115888" y="21772"/>
                  </a:lnTo>
                  <a:lnTo>
                    <a:pt x="102846" y="25789"/>
                  </a:lnTo>
                  <a:lnTo>
                    <a:pt x="91054" y="30894"/>
                  </a:lnTo>
                  <a:lnTo>
                    <a:pt x="80274" y="36681"/>
                  </a:lnTo>
                  <a:lnTo>
                    <a:pt x="76762" y="37503"/>
                  </a:lnTo>
                  <a:lnTo>
                    <a:pt x="73028" y="40093"/>
                  </a:lnTo>
                  <a:lnTo>
                    <a:pt x="69942" y="42214"/>
                  </a:lnTo>
                  <a:lnTo>
                    <a:pt x="69396" y="42735"/>
                  </a:lnTo>
                  <a:lnTo>
                    <a:pt x="66691" y="44183"/>
                  </a:lnTo>
                  <a:lnTo>
                    <a:pt x="71492" y="39065"/>
                  </a:lnTo>
                  <a:lnTo>
                    <a:pt x="73447" y="37503"/>
                  </a:lnTo>
                  <a:lnTo>
                    <a:pt x="76127" y="35496"/>
                  </a:lnTo>
                  <a:lnTo>
                    <a:pt x="78832" y="16179"/>
                  </a:lnTo>
                  <a:lnTo>
                    <a:pt x="79346" y="15899"/>
                  </a:lnTo>
                  <a:lnTo>
                    <a:pt x="80759" y="15126"/>
                  </a:lnTo>
                  <a:lnTo>
                    <a:pt x="82528" y="31089"/>
                  </a:lnTo>
                  <a:lnTo>
                    <a:pt x="86440" y="28930"/>
                  </a:lnTo>
                  <a:lnTo>
                    <a:pt x="90592" y="26517"/>
                  </a:lnTo>
                  <a:lnTo>
                    <a:pt x="94936" y="24536"/>
                  </a:lnTo>
                  <a:lnTo>
                    <a:pt x="99609" y="22326"/>
                  </a:lnTo>
                  <a:lnTo>
                    <a:pt x="104499" y="20446"/>
                  </a:lnTo>
                  <a:lnTo>
                    <a:pt x="109515" y="18859"/>
                  </a:lnTo>
                  <a:lnTo>
                    <a:pt x="112055" y="18033"/>
                  </a:lnTo>
                  <a:lnTo>
                    <a:pt x="115815" y="16814"/>
                  </a:lnTo>
                  <a:lnTo>
                    <a:pt x="119688" y="15976"/>
                  </a:lnTo>
                  <a:lnTo>
                    <a:pt x="124819" y="14935"/>
                  </a:lnTo>
                  <a:lnTo>
                    <a:pt x="129797" y="13715"/>
                  </a:lnTo>
                  <a:lnTo>
                    <a:pt x="134611" y="13398"/>
                  </a:lnTo>
                  <a:lnTo>
                    <a:pt x="139348" y="12852"/>
                  </a:lnTo>
                  <a:lnTo>
                    <a:pt x="143755" y="12306"/>
                  </a:lnTo>
                  <a:lnTo>
                    <a:pt x="147590" y="12433"/>
                  </a:lnTo>
                  <a:lnTo>
                    <a:pt x="144453" y="10744"/>
                  </a:lnTo>
                  <a:lnTo>
                    <a:pt x="141354" y="10871"/>
                  </a:lnTo>
                  <a:lnTo>
                    <a:pt x="138230" y="11163"/>
                  </a:lnTo>
                  <a:lnTo>
                    <a:pt x="135144" y="11468"/>
                  </a:lnTo>
                  <a:lnTo>
                    <a:pt x="135042" y="10642"/>
                  </a:lnTo>
                  <a:lnTo>
                    <a:pt x="148178" y="9869"/>
                  </a:lnTo>
                  <a:lnTo>
                    <a:pt x="160922" y="10326"/>
                  </a:lnTo>
                  <a:lnTo>
                    <a:pt x="173295" y="11950"/>
                  </a:lnTo>
                  <a:lnTo>
                    <a:pt x="185318" y="14676"/>
                  </a:lnTo>
                  <a:lnTo>
                    <a:pt x="187874" y="15405"/>
                  </a:lnTo>
                  <a:lnTo>
                    <a:pt x="199607" y="19467"/>
                  </a:lnTo>
                  <a:lnTo>
                    <a:pt x="208766" y="22402"/>
                  </a:lnTo>
                  <a:lnTo>
                    <a:pt x="211038" y="24642"/>
                  </a:lnTo>
                  <a:lnTo>
                    <a:pt x="222156" y="31001"/>
                  </a:lnTo>
                  <a:lnTo>
                    <a:pt x="232948" y="38617"/>
                  </a:lnTo>
                  <a:lnTo>
                    <a:pt x="230381" y="36487"/>
                  </a:lnTo>
                  <a:lnTo>
                    <a:pt x="226648" y="33959"/>
                  </a:lnTo>
                  <a:lnTo>
                    <a:pt x="222723" y="31305"/>
                  </a:lnTo>
                  <a:lnTo>
                    <a:pt x="218951" y="28854"/>
                  </a:lnTo>
                  <a:lnTo>
                    <a:pt x="215281" y="26911"/>
                  </a:lnTo>
                  <a:lnTo>
                    <a:pt x="214410" y="25510"/>
                  </a:lnTo>
                  <a:lnTo>
                    <a:pt x="219441" y="28281"/>
                  </a:lnTo>
                  <a:lnTo>
                    <a:pt x="230059" y="35426"/>
                  </a:lnTo>
                  <a:lnTo>
                    <a:pt x="240275" y="43667"/>
                  </a:lnTo>
                  <a:lnTo>
                    <a:pt x="242472" y="45643"/>
                  </a:lnTo>
                  <a:lnTo>
                    <a:pt x="251781" y="54972"/>
                  </a:lnTo>
                  <a:lnTo>
                    <a:pt x="259903" y="64981"/>
                  </a:lnTo>
                  <a:lnTo>
                    <a:pt x="266924" y="75133"/>
                  </a:lnTo>
                  <a:lnTo>
                    <a:pt x="268367" y="77393"/>
                  </a:lnTo>
                  <a:lnTo>
                    <a:pt x="270107" y="80073"/>
                  </a:lnTo>
                  <a:lnTo>
                    <a:pt x="270488" y="79870"/>
                  </a:lnTo>
                  <a:lnTo>
                    <a:pt x="269332" y="76873"/>
                  </a:lnTo>
                  <a:lnTo>
                    <a:pt x="268316" y="73774"/>
                  </a:lnTo>
                  <a:lnTo>
                    <a:pt x="265078" y="68186"/>
                  </a:lnTo>
                  <a:lnTo>
                    <a:pt x="259553" y="60248"/>
                  </a:lnTo>
                  <a:lnTo>
                    <a:pt x="250835" y="50116"/>
                  </a:lnTo>
                  <a:lnTo>
                    <a:pt x="242160" y="41578"/>
                  </a:lnTo>
                  <a:lnTo>
                    <a:pt x="232711" y="33935"/>
                  </a:lnTo>
                  <a:lnTo>
                    <a:pt x="221669" y="26485"/>
                  </a:lnTo>
                  <a:lnTo>
                    <a:pt x="221656" y="25450"/>
                  </a:lnTo>
                  <a:lnTo>
                    <a:pt x="224349" y="27292"/>
                  </a:lnTo>
                  <a:lnTo>
                    <a:pt x="227384" y="29298"/>
                  </a:lnTo>
                  <a:lnTo>
                    <a:pt x="230585" y="31457"/>
                  </a:lnTo>
                  <a:lnTo>
                    <a:pt x="233798" y="33591"/>
                  </a:lnTo>
                  <a:lnTo>
                    <a:pt x="236744" y="36385"/>
                  </a:lnTo>
                  <a:lnTo>
                    <a:pt x="239906" y="38874"/>
                  </a:lnTo>
                  <a:lnTo>
                    <a:pt x="243170" y="41351"/>
                  </a:lnTo>
                  <a:lnTo>
                    <a:pt x="245875" y="44373"/>
                  </a:lnTo>
                  <a:lnTo>
                    <a:pt x="248669" y="47002"/>
                  </a:lnTo>
                  <a:lnTo>
                    <a:pt x="251374" y="49631"/>
                  </a:lnTo>
                  <a:lnTo>
                    <a:pt x="253864" y="52273"/>
                  </a:lnTo>
                  <a:lnTo>
                    <a:pt x="258321" y="57099"/>
                  </a:lnTo>
                  <a:lnTo>
                    <a:pt x="256493" y="54419"/>
                  </a:lnTo>
                  <a:lnTo>
                    <a:pt x="254638" y="51727"/>
                  </a:lnTo>
                  <a:lnTo>
                    <a:pt x="252848" y="48920"/>
                  </a:lnTo>
                  <a:lnTo>
                    <a:pt x="250511" y="46583"/>
                  </a:lnTo>
                  <a:lnTo>
                    <a:pt x="253089" y="48666"/>
                  </a:lnTo>
                  <a:lnTo>
                    <a:pt x="255324" y="51053"/>
                  </a:lnTo>
                  <a:lnTo>
                    <a:pt x="257343" y="53682"/>
                  </a:lnTo>
                  <a:lnTo>
                    <a:pt x="259553" y="56133"/>
                  </a:lnTo>
                  <a:lnTo>
                    <a:pt x="262478" y="59458"/>
                  </a:lnTo>
                  <a:lnTo>
                    <a:pt x="258398" y="54186"/>
                  </a:lnTo>
                  <a:lnTo>
                    <a:pt x="249508" y="44704"/>
                  </a:lnTo>
                  <a:lnTo>
                    <a:pt x="243856" y="39319"/>
                  </a:lnTo>
                  <a:lnTo>
                    <a:pt x="233451" y="31096"/>
                  </a:lnTo>
                  <a:lnTo>
                    <a:pt x="222982" y="23939"/>
                  </a:lnTo>
                  <a:lnTo>
                    <a:pt x="216996" y="20497"/>
                  </a:lnTo>
                  <a:lnTo>
                    <a:pt x="214163" y="18808"/>
                  </a:lnTo>
                  <a:lnTo>
                    <a:pt x="211420" y="16865"/>
                  </a:lnTo>
                  <a:lnTo>
                    <a:pt x="207077" y="14541"/>
                  </a:lnTo>
                  <a:lnTo>
                    <a:pt x="205845" y="13195"/>
                  </a:lnTo>
                  <a:lnTo>
                    <a:pt x="192962" y="8441"/>
                  </a:lnTo>
                  <a:lnTo>
                    <a:pt x="180510" y="4910"/>
                  </a:lnTo>
                  <a:lnTo>
                    <a:pt x="168584" y="2522"/>
                  </a:lnTo>
                  <a:lnTo>
                    <a:pt x="162462" y="1689"/>
                  </a:lnTo>
                  <a:lnTo>
                    <a:pt x="155845" y="495"/>
                  </a:lnTo>
                  <a:lnTo>
                    <a:pt x="149546" y="673"/>
                  </a:lnTo>
                  <a:lnTo>
                    <a:pt x="143653" y="126"/>
                  </a:lnTo>
                  <a:lnTo>
                    <a:pt x="137760" y="0"/>
                  </a:lnTo>
                  <a:lnTo>
                    <a:pt x="132248" y="279"/>
                  </a:lnTo>
                  <a:lnTo>
                    <a:pt x="127105" y="203"/>
                  </a:lnTo>
                  <a:lnTo>
                    <a:pt x="117700" y="1667"/>
                  </a:lnTo>
                  <a:lnTo>
                    <a:pt x="102383" y="5789"/>
                  </a:lnTo>
                  <a:lnTo>
                    <a:pt x="99355" y="6769"/>
                  </a:lnTo>
                  <a:lnTo>
                    <a:pt x="96460" y="7835"/>
                  </a:lnTo>
                  <a:lnTo>
                    <a:pt x="93590" y="9055"/>
                  </a:lnTo>
                  <a:lnTo>
                    <a:pt x="90732" y="10299"/>
                  </a:lnTo>
                  <a:lnTo>
                    <a:pt x="87824" y="11556"/>
                  </a:lnTo>
                  <a:lnTo>
                    <a:pt x="86507" y="12123"/>
                  </a:lnTo>
                  <a:lnTo>
                    <a:pt x="80987" y="14999"/>
                  </a:lnTo>
                  <a:lnTo>
                    <a:pt x="82060" y="14404"/>
                  </a:lnTo>
                  <a:lnTo>
                    <a:pt x="81829" y="14541"/>
                  </a:lnTo>
                  <a:lnTo>
                    <a:pt x="81024" y="14981"/>
                  </a:lnTo>
                  <a:lnTo>
                    <a:pt x="76608" y="17157"/>
                  </a:lnTo>
                  <a:lnTo>
                    <a:pt x="75144" y="18024"/>
                  </a:lnTo>
                  <a:lnTo>
                    <a:pt x="75886" y="17906"/>
                  </a:lnTo>
                  <a:lnTo>
                    <a:pt x="73840" y="18798"/>
                  </a:lnTo>
                  <a:lnTo>
                    <a:pt x="73151" y="19206"/>
                  </a:lnTo>
                  <a:lnTo>
                    <a:pt x="69980" y="21310"/>
                  </a:lnTo>
                  <a:lnTo>
                    <a:pt x="71536" y="20163"/>
                  </a:lnTo>
                  <a:lnTo>
                    <a:pt x="65646" y="23654"/>
                  </a:lnTo>
                  <a:lnTo>
                    <a:pt x="55303" y="31169"/>
                  </a:lnTo>
                  <a:lnTo>
                    <a:pt x="41800" y="43600"/>
                  </a:lnTo>
                  <a:lnTo>
                    <a:pt x="33302" y="53088"/>
                  </a:lnTo>
                  <a:lnTo>
                    <a:pt x="25619" y="63293"/>
                  </a:lnTo>
                  <a:lnTo>
                    <a:pt x="16067" y="79622"/>
                  </a:lnTo>
                  <a:lnTo>
                    <a:pt x="10809" y="91213"/>
                  </a:lnTo>
                  <a:lnTo>
                    <a:pt x="6484" y="103204"/>
                  </a:lnTo>
                  <a:lnTo>
                    <a:pt x="2087" y="121882"/>
                  </a:lnTo>
                  <a:lnTo>
                    <a:pt x="549" y="134495"/>
                  </a:lnTo>
                  <a:lnTo>
                    <a:pt x="0" y="147189"/>
                  </a:lnTo>
                  <a:lnTo>
                    <a:pt x="92" y="153847"/>
                  </a:lnTo>
                  <a:lnTo>
                    <a:pt x="1356" y="166553"/>
                  </a:lnTo>
                  <a:lnTo>
                    <a:pt x="3585" y="179094"/>
                  </a:lnTo>
                  <a:lnTo>
                    <a:pt x="6761" y="191405"/>
                  </a:lnTo>
                  <a:lnTo>
                    <a:pt x="13539" y="209148"/>
                  </a:lnTo>
                  <a:lnTo>
                    <a:pt x="19282" y="220517"/>
                  </a:lnTo>
                  <a:lnTo>
                    <a:pt x="25871" y="231369"/>
                  </a:lnTo>
                  <a:lnTo>
                    <a:pt x="37307" y="246114"/>
                  </a:lnTo>
                  <a:lnTo>
                    <a:pt x="46071" y="255361"/>
                  </a:lnTo>
                  <a:lnTo>
                    <a:pt x="55461" y="26388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" name="object 50"/>
            <p:cNvSpPr/>
            <p:nvPr/>
          </p:nvSpPr>
          <p:spPr>
            <a:xfrm>
              <a:off x="10142720" y="6933979"/>
              <a:ext cx="11431" cy="5174"/>
            </a:xfrm>
            <a:custGeom>
              <a:avLst/>
              <a:gdLst/>
              <a:ahLst/>
              <a:cxnLst/>
              <a:rect l="l" t="t" r="r" b="b"/>
              <a:pathLst>
                <a:path w="11431" h="5174">
                  <a:moveTo>
                    <a:pt x="9159" y="2934"/>
                  </a:moveTo>
                  <a:lnTo>
                    <a:pt x="0" y="0"/>
                  </a:lnTo>
                  <a:lnTo>
                    <a:pt x="11431" y="5174"/>
                  </a:lnTo>
                  <a:lnTo>
                    <a:pt x="9159" y="293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" name="object 51"/>
            <p:cNvSpPr/>
            <p:nvPr/>
          </p:nvSpPr>
          <p:spPr>
            <a:xfrm>
              <a:off x="10074117" y="6934551"/>
              <a:ext cx="5626" cy="5740"/>
            </a:xfrm>
            <a:custGeom>
              <a:avLst/>
              <a:gdLst/>
              <a:ahLst/>
              <a:cxnLst/>
              <a:rect l="l" t="t" r="r" b="b"/>
              <a:pathLst>
                <a:path w="5626" h="5740">
                  <a:moveTo>
                    <a:pt x="5626" y="5410"/>
                  </a:moveTo>
                  <a:lnTo>
                    <a:pt x="5029" y="0"/>
                  </a:lnTo>
                  <a:lnTo>
                    <a:pt x="0" y="5740"/>
                  </a:lnTo>
                  <a:lnTo>
                    <a:pt x="5626" y="541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" name="object 52"/>
            <p:cNvSpPr/>
            <p:nvPr/>
          </p:nvSpPr>
          <p:spPr>
            <a:xfrm>
              <a:off x="10205591" y="6973970"/>
              <a:ext cx="2007" cy="2594"/>
            </a:xfrm>
            <a:custGeom>
              <a:avLst/>
              <a:gdLst/>
              <a:ahLst/>
              <a:cxnLst/>
              <a:rect l="l" t="t" r="r" b="b"/>
              <a:pathLst>
                <a:path w="2007" h="2594">
                  <a:moveTo>
                    <a:pt x="2007" y="2594"/>
                  </a:moveTo>
                  <a:lnTo>
                    <a:pt x="326" y="370"/>
                  </a:lnTo>
                  <a:lnTo>
                    <a:pt x="0" y="0"/>
                  </a:lnTo>
                  <a:lnTo>
                    <a:pt x="2007" y="259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" name="object 53"/>
            <p:cNvSpPr/>
            <p:nvPr/>
          </p:nvSpPr>
          <p:spPr>
            <a:xfrm>
              <a:off x="10207599" y="6976564"/>
              <a:ext cx="1315" cy="1700"/>
            </a:xfrm>
            <a:custGeom>
              <a:avLst/>
              <a:gdLst/>
              <a:ahLst/>
              <a:cxnLst/>
              <a:rect l="l" t="t" r="r" b="b"/>
              <a:pathLst>
                <a:path w="1315" h="1700">
                  <a:moveTo>
                    <a:pt x="1315" y="1700"/>
                  </a:moveTo>
                  <a:lnTo>
                    <a:pt x="0" y="0"/>
                  </a:lnTo>
                  <a:lnTo>
                    <a:pt x="287" y="379"/>
                  </a:lnTo>
                  <a:lnTo>
                    <a:pt x="1315" y="170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" name="object 54"/>
            <p:cNvSpPr/>
            <p:nvPr/>
          </p:nvSpPr>
          <p:spPr>
            <a:xfrm>
              <a:off x="10211962" y="7038943"/>
              <a:ext cx="584" cy="2974"/>
            </a:xfrm>
            <a:custGeom>
              <a:avLst/>
              <a:gdLst/>
              <a:ahLst/>
              <a:cxnLst/>
              <a:rect l="l" t="t" r="r" b="b"/>
              <a:pathLst>
                <a:path w="584" h="2974">
                  <a:moveTo>
                    <a:pt x="584" y="2974"/>
                  </a:moveTo>
                  <a:lnTo>
                    <a:pt x="47" y="186"/>
                  </a:lnTo>
                  <a:lnTo>
                    <a:pt x="0" y="0"/>
                  </a:lnTo>
                  <a:lnTo>
                    <a:pt x="584" y="297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" name="object 55"/>
            <p:cNvSpPr/>
            <p:nvPr/>
          </p:nvSpPr>
          <p:spPr>
            <a:xfrm>
              <a:off x="10014649" y="6933402"/>
              <a:ext cx="2089" cy="1272"/>
            </a:xfrm>
            <a:custGeom>
              <a:avLst/>
              <a:gdLst/>
              <a:ahLst/>
              <a:cxnLst/>
              <a:rect l="l" t="t" r="r" b="b"/>
              <a:pathLst>
                <a:path w="2089" h="1272">
                  <a:moveTo>
                    <a:pt x="1200" y="387"/>
                  </a:moveTo>
                  <a:lnTo>
                    <a:pt x="0" y="1272"/>
                  </a:lnTo>
                  <a:lnTo>
                    <a:pt x="1614" y="315"/>
                  </a:lnTo>
                  <a:lnTo>
                    <a:pt x="2089" y="0"/>
                  </a:lnTo>
                  <a:lnTo>
                    <a:pt x="1200" y="38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" name="object 56"/>
            <p:cNvSpPr/>
            <p:nvPr/>
          </p:nvSpPr>
          <p:spPr>
            <a:xfrm>
              <a:off x="10016739" y="6932418"/>
              <a:ext cx="2260" cy="984"/>
            </a:xfrm>
            <a:custGeom>
              <a:avLst/>
              <a:gdLst/>
              <a:ahLst/>
              <a:cxnLst/>
              <a:rect l="l" t="t" r="r" b="b"/>
              <a:pathLst>
                <a:path w="2260" h="984">
                  <a:moveTo>
                    <a:pt x="214" y="891"/>
                  </a:moveTo>
                  <a:lnTo>
                    <a:pt x="2260" y="0"/>
                  </a:lnTo>
                  <a:lnTo>
                    <a:pt x="1518" y="117"/>
                  </a:lnTo>
                  <a:lnTo>
                    <a:pt x="622" y="571"/>
                  </a:lnTo>
                  <a:lnTo>
                    <a:pt x="0" y="984"/>
                  </a:lnTo>
                  <a:lnTo>
                    <a:pt x="214" y="89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" name="object 57"/>
            <p:cNvSpPr/>
            <p:nvPr/>
          </p:nvSpPr>
          <p:spPr>
            <a:xfrm>
              <a:off x="10025173" y="6926634"/>
              <a:ext cx="4447" cy="2280"/>
            </a:xfrm>
            <a:custGeom>
              <a:avLst/>
              <a:gdLst/>
              <a:ahLst/>
              <a:cxnLst/>
              <a:rect l="l" t="t" r="r" b="b"/>
              <a:pathLst>
                <a:path w="4447" h="2280">
                  <a:moveTo>
                    <a:pt x="2690" y="677"/>
                  </a:moveTo>
                  <a:lnTo>
                    <a:pt x="0" y="2280"/>
                  </a:lnTo>
                  <a:lnTo>
                    <a:pt x="2932" y="652"/>
                  </a:lnTo>
                  <a:lnTo>
                    <a:pt x="4447" y="0"/>
                  </a:lnTo>
                  <a:lnTo>
                    <a:pt x="2690" y="67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" name="object 58"/>
            <p:cNvSpPr/>
            <p:nvPr/>
          </p:nvSpPr>
          <p:spPr>
            <a:xfrm>
              <a:off x="10019240" y="6929637"/>
              <a:ext cx="6400" cy="20370"/>
            </a:xfrm>
            <a:custGeom>
              <a:avLst/>
              <a:gdLst/>
              <a:ahLst/>
              <a:cxnLst/>
              <a:rect l="l" t="t" r="r" b="b"/>
              <a:pathLst>
                <a:path w="6400" h="20370">
                  <a:moveTo>
                    <a:pt x="4632" y="0"/>
                  </a:moveTo>
                  <a:lnTo>
                    <a:pt x="3467" y="646"/>
                  </a:lnTo>
                  <a:lnTo>
                    <a:pt x="3218" y="772"/>
                  </a:lnTo>
                  <a:lnTo>
                    <a:pt x="2705" y="1053"/>
                  </a:lnTo>
                  <a:lnTo>
                    <a:pt x="0" y="20370"/>
                  </a:lnTo>
                  <a:lnTo>
                    <a:pt x="3124" y="18071"/>
                  </a:lnTo>
                  <a:lnTo>
                    <a:pt x="6400" y="15963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" name="object 59"/>
            <p:cNvSpPr/>
            <p:nvPr/>
          </p:nvSpPr>
          <p:spPr>
            <a:xfrm>
              <a:off x="10087173" y="6932519"/>
              <a:ext cx="9550" cy="1320"/>
            </a:xfrm>
            <a:custGeom>
              <a:avLst/>
              <a:gdLst/>
              <a:ahLst/>
              <a:cxnLst/>
              <a:rect l="l" t="t" r="r" b="b"/>
              <a:pathLst>
                <a:path w="9550" h="1320">
                  <a:moveTo>
                    <a:pt x="9550" y="0"/>
                  </a:moveTo>
                  <a:lnTo>
                    <a:pt x="0" y="1219"/>
                  </a:lnTo>
                  <a:lnTo>
                    <a:pt x="9474" y="1320"/>
                  </a:lnTo>
                  <a:lnTo>
                    <a:pt x="9550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" name="object 60"/>
            <p:cNvSpPr/>
            <p:nvPr/>
          </p:nvSpPr>
          <p:spPr>
            <a:xfrm>
              <a:off x="9344604" y="5929278"/>
              <a:ext cx="1897776" cy="2053105"/>
            </a:xfrm>
            <a:custGeom>
              <a:avLst/>
              <a:gdLst/>
              <a:ahLst/>
              <a:cxnLst/>
              <a:rect l="l" t="t" r="r" b="b"/>
              <a:pathLst>
                <a:path w="1897776" h="2053105">
                  <a:moveTo>
                    <a:pt x="672247" y="127079"/>
                  </a:moveTo>
                  <a:lnTo>
                    <a:pt x="683277" y="122508"/>
                  </a:lnTo>
                  <a:lnTo>
                    <a:pt x="694759" y="117913"/>
                  </a:lnTo>
                  <a:lnTo>
                    <a:pt x="706644" y="113264"/>
                  </a:lnTo>
                  <a:lnTo>
                    <a:pt x="700164" y="8063"/>
                  </a:lnTo>
                  <a:lnTo>
                    <a:pt x="688219" y="12401"/>
                  </a:lnTo>
                  <a:lnTo>
                    <a:pt x="676297" y="16708"/>
                  </a:lnTo>
                  <a:lnTo>
                    <a:pt x="670527" y="18984"/>
                  </a:lnTo>
                  <a:lnTo>
                    <a:pt x="661717" y="131655"/>
                  </a:lnTo>
                  <a:lnTo>
                    <a:pt x="672247" y="127079"/>
                  </a:lnTo>
                  <a:close/>
                </a:path>
                <a:path w="1897776" h="2053105">
                  <a:moveTo>
                    <a:pt x="612481" y="158265"/>
                  </a:moveTo>
                  <a:lnTo>
                    <a:pt x="622605" y="152616"/>
                  </a:lnTo>
                  <a:lnTo>
                    <a:pt x="633691" y="146558"/>
                  </a:lnTo>
                  <a:lnTo>
                    <a:pt x="645697" y="140112"/>
                  </a:lnTo>
                  <a:lnTo>
                    <a:pt x="646635" y="27613"/>
                  </a:lnTo>
                  <a:lnTo>
                    <a:pt x="635720" y="31839"/>
                  </a:lnTo>
                  <a:lnTo>
                    <a:pt x="624686" y="36401"/>
                  </a:lnTo>
                  <a:lnTo>
                    <a:pt x="614099" y="41068"/>
                  </a:lnTo>
                  <a:lnTo>
                    <a:pt x="603361" y="163482"/>
                  </a:lnTo>
                  <a:lnTo>
                    <a:pt x="612481" y="158265"/>
                  </a:lnTo>
                  <a:close/>
                </a:path>
                <a:path w="1897776" h="2053105">
                  <a:moveTo>
                    <a:pt x="676297" y="16708"/>
                  </a:moveTo>
                  <a:lnTo>
                    <a:pt x="688219" y="12401"/>
                  </a:lnTo>
                  <a:lnTo>
                    <a:pt x="700164" y="8063"/>
                  </a:lnTo>
                  <a:lnTo>
                    <a:pt x="695853" y="9564"/>
                  </a:lnTo>
                  <a:lnTo>
                    <a:pt x="683333" y="14049"/>
                  </a:lnTo>
                  <a:lnTo>
                    <a:pt x="671009" y="18489"/>
                  </a:lnTo>
                  <a:lnTo>
                    <a:pt x="670527" y="18984"/>
                  </a:lnTo>
                  <a:lnTo>
                    <a:pt x="676297" y="16708"/>
                  </a:lnTo>
                  <a:close/>
                </a:path>
                <a:path w="1897776" h="2053105">
                  <a:moveTo>
                    <a:pt x="1070039" y="102545"/>
                  </a:moveTo>
                  <a:lnTo>
                    <a:pt x="1075264" y="102717"/>
                  </a:lnTo>
                  <a:lnTo>
                    <a:pt x="1082744" y="102963"/>
                  </a:lnTo>
                  <a:lnTo>
                    <a:pt x="1095422" y="103519"/>
                  </a:lnTo>
                  <a:lnTo>
                    <a:pt x="1108032" y="104565"/>
                  </a:lnTo>
                  <a:lnTo>
                    <a:pt x="1116835" y="105785"/>
                  </a:lnTo>
                  <a:lnTo>
                    <a:pt x="1176017" y="114942"/>
                  </a:lnTo>
                  <a:lnTo>
                    <a:pt x="1176525" y="111958"/>
                  </a:lnTo>
                  <a:lnTo>
                    <a:pt x="1177502" y="106230"/>
                  </a:lnTo>
                  <a:lnTo>
                    <a:pt x="1165610" y="103765"/>
                  </a:lnTo>
                  <a:lnTo>
                    <a:pt x="1153536" y="101502"/>
                  </a:lnTo>
                  <a:lnTo>
                    <a:pt x="1141290" y="99437"/>
                  </a:lnTo>
                  <a:lnTo>
                    <a:pt x="1128883" y="97570"/>
                  </a:lnTo>
                  <a:lnTo>
                    <a:pt x="1116323" y="95897"/>
                  </a:lnTo>
                  <a:lnTo>
                    <a:pt x="1103623" y="94417"/>
                  </a:lnTo>
                  <a:lnTo>
                    <a:pt x="1090791" y="93128"/>
                  </a:lnTo>
                  <a:lnTo>
                    <a:pt x="1077838" y="92027"/>
                  </a:lnTo>
                  <a:lnTo>
                    <a:pt x="1071406" y="102501"/>
                  </a:lnTo>
                  <a:lnTo>
                    <a:pt x="1057348" y="101912"/>
                  </a:lnTo>
                  <a:lnTo>
                    <a:pt x="1055366" y="138911"/>
                  </a:lnTo>
                  <a:lnTo>
                    <a:pt x="1055709" y="138945"/>
                  </a:lnTo>
                  <a:lnTo>
                    <a:pt x="1068358" y="139579"/>
                  </a:lnTo>
                  <a:lnTo>
                    <a:pt x="1070039" y="102545"/>
                  </a:lnTo>
                  <a:close/>
                </a:path>
                <a:path w="1897776" h="2053105">
                  <a:moveTo>
                    <a:pt x="705664" y="6142"/>
                  </a:moveTo>
                  <a:lnTo>
                    <a:pt x="712172" y="3870"/>
                  </a:lnTo>
                  <a:lnTo>
                    <a:pt x="724286" y="0"/>
                  </a:lnTo>
                  <a:lnTo>
                    <a:pt x="721280" y="337"/>
                  </a:lnTo>
                  <a:lnTo>
                    <a:pt x="708519" y="5004"/>
                  </a:lnTo>
                  <a:lnTo>
                    <a:pt x="703439" y="6833"/>
                  </a:lnTo>
                  <a:lnTo>
                    <a:pt x="705664" y="6142"/>
                  </a:lnTo>
                  <a:close/>
                </a:path>
                <a:path w="1897776" h="2053105">
                  <a:moveTo>
                    <a:pt x="661717" y="131655"/>
                  </a:moveTo>
                  <a:lnTo>
                    <a:pt x="670527" y="18984"/>
                  </a:lnTo>
                  <a:lnTo>
                    <a:pt x="683333" y="14049"/>
                  </a:lnTo>
                  <a:lnTo>
                    <a:pt x="695853" y="9564"/>
                  </a:lnTo>
                  <a:lnTo>
                    <a:pt x="700164" y="8063"/>
                  </a:lnTo>
                  <a:lnTo>
                    <a:pt x="706644" y="113264"/>
                  </a:lnTo>
                  <a:lnTo>
                    <a:pt x="718883" y="108533"/>
                  </a:lnTo>
                  <a:lnTo>
                    <a:pt x="731429" y="103691"/>
                  </a:lnTo>
                  <a:lnTo>
                    <a:pt x="744233" y="98708"/>
                  </a:lnTo>
                  <a:lnTo>
                    <a:pt x="744775" y="98496"/>
                  </a:lnTo>
                  <a:lnTo>
                    <a:pt x="756450" y="95168"/>
                  </a:lnTo>
                  <a:lnTo>
                    <a:pt x="768318" y="91777"/>
                  </a:lnTo>
                  <a:lnTo>
                    <a:pt x="780369" y="88365"/>
                  </a:lnTo>
                  <a:lnTo>
                    <a:pt x="792589" y="84975"/>
                  </a:lnTo>
                  <a:lnTo>
                    <a:pt x="804967" y="81649"/>
                  </a:lnTo>
                  <a:lnTo>
                    <a:pt x="817491" y="78430"/>
                  </a:lnTo>
                  <a:lnTo>
                    <a:pt x="830149" y="75361"/>
                  </a:lnTo>
                  <a:lnTo>
                    <a:pt x="842929" y="72484"/>
                  </a:lnTo>
                  <a:lnTo>
                    <a:pt x="857163" y="70126"/>
                  </a:lnTo>
                  <a:lnTo>
                    <a:pt x="869716" y="68107"/>
                  </a:lnTo>
                  <a:lnTo>
                    <a:pt x="882303" y="66087"/>
                  </a:lnTo>
                  <a:lnTo>
                    <a:pt x="894870" y="64100"/>
                  </a:lnTo>
                  <a:lnTo>
                    <a:pt x="897950" y="63621"/>
                  </a:lnTo>
                  <a:lnTo>
                    <a:pt x="924709" y="59405"/>
                  </a:lnTo>
                  <a:lnTo>
                    <a:pt x="951481" y="57767"/>
                  </a:lnTo>
                  <a:lnTo>
                    <a:pt x="964573" y="57010"/>
                  </a:lnTo>
                  <a:lnTo>
                    <a:pt x="977586" y="56226"/>
                  </a:lnTo>
                  <a:lnTo>
                    <a:pt x="990498" y="55493"/>
                  </a:lnTo>
                  <a:lnTo>
                    <a:pt x="1003291" y="54890"/>
                  </a:lnTo>
                  <a:lnTo>
                    <a:pt x="1015945" y="54497"/>
                  </a:lnTo>
                  <a:lnTo>
                    <a:pt x="1028440" y="54393"/>
                  </a:lnTo>
                  <a:lnTo>
                    <a:pt x="1040757" y="54657"/>
                  </a:lnTo>
                  <a:lnTo>
                    <a:pt x="1052877" y="55368"/>
                  </a:lnTo>
                  <a:lnTo>
                    <a:pt x="1054541" y="55506"/>
                  </a:lnTo>
                  <a:lnTo>
                    <a:pt x="1068333" y="56030"/>
                  </a:lnTo>
                  <a:lnTo>
                    <a:pt x="1081810" y="56598"/>
                  </a:lnTo>
                  <a:lnTo>
                    <a:pt x="1094934" y="57279"/>
                  </a:lnTo>
                  <a:lnTo>
                    <a:pt x="1107667" y="58138"/>
                  </a:lnTo>
                  <a:lnTo>
                    <a:pt x="1119973" y="59242"/>
                  </a:lnTo>
                  <a:lnTo>
                    <a:pt x="1131813" y="60658"/>
                  </a:lnTo>
                  <a:lnTo>
                    <a:pt x="1143009" y="62428"/>
                  </a:lnTo>
                  <a:lnTo>
                    <a:pt x="1143390" y="59621"/>
                  </a:lnTo>
                  <a:lnTo>
                    <a:pt x="1144114" y="53893"/>
                  </a:lnTo>
                  <a:lnTo>
                    <a:pt x="1144622" y="50921"/>
                  </a:lnTo>
                  <a:lnTo>
                    <a:pt x="1139428" y="50172"/>
                  </a:lnTo>
                  <a:lnTo>
                    <a:pt x="1131630" y="48978"/>
                  </a:lnTo>
                  <a:lnTo>
                    <a:pt x="1120060" y="47172"/>
                  </a:lnTo>
                  <a:lnTo>
                    <a:pt x="1106781" y="45589"/>
                  </a:lnTo>
                  <a:lnTo>
                    <a:pt x="1083988" y="44488"/>
                  </a:lnTo>
                  <a:lnTo>
                    <a:pt x="1068907" y="43716"/>
                  </a:lnTo>
                  <a:lnTo>
                    <a:pt x="1059939" y="43251"/>
                  </a:lnTo>
                  <a:lnTo>
                    <a:pt x="1060332" y="37371"/>
                  </a:lnTo>
                  <a:lnTo>
                    <a:pt x="1079467" y="38470"/>
                  </a:lnTo>
                  <a:lnTo>
                    <a:pt x="1098419" y="39933"/>
                  </a:lnTo>
                  <a:lnTo>
                    <a:pt x="1117190" y="41757"/>
                  </a:lnTo>
                  <a:lnTo>
                    <a:pt x="1135782" y="43935"/>
                  </a:lnTo>
                  <a:lnTo>
                    <a:pt x="1154198" y="46466"/>
                  </a:lnTo>
                  <a:lnTo>
                    <a:pt x="1172438" y="49344"/>
                  </a:lnTo>
                  <a:lnTo>
                    <a:pt x="1190507" y="52566"/>
                  </a:lnTo>
                  <a:lnTo>
                    <a:pt x="1208405" y="56127"/>
                  </a:lnTo>
                  <a:lnTo>
                    <a:pt x="1226134" y="60024"/>
                  </a:lnTo>
                  <a:lnTo>
                    <a:pt x="1243698" y="64252"/>
                  </a:lnTo>
                  <a:lnTo>
                    <a:pt x="1261098" y="68807"/>
                  </a:lnTo>
                  <a:lnTo>
                    <a:pt x="1278335" y="73686"/>
                  </a:lnTo>
                  <a:lnTo>
                    <a:pt x="1295413" y="78884"/>
                  </a:lnTo>
                  <a:lnTo>
                    <a:pt x="1312333" y="84397"/>
                  </a:lnTo>
                  <a:lnTo>
                    <a:pt x="1329098" y="90222"/>
                  </a:lnTo>
                  <a:lnTo>
                    <a:pt x="1345709" y="96353"/>
                  </a:lnTo>
                  <a:lnTo>
                    <a:pt x="1347398" y="97014"/>
                  </a:lnTo>
                  <a:lnTo>
                    <a:pt x="1347398" y="36184"/>
                  </a:lnTo>
                  <a:lnTo>
                    <a:pt x="1334893" y="31526"/>
                  </a:lnTo>
                  <a:lnTo>
                    <a:pt x="1321170" y="26631"/>
                  </a:lnTo>
                  <a:lnTo>
                    <a:pt x="1307534" y="21981"/>
                  </a:lnTo>
                  <a:lnTo>
                    <a:pt x="1293989" y="17573"/>
                  </a:lnTo>
                  <a:lnTo>
                    <a:pt x="1280540" y="13404"/>
                  </a:lnTo>
                  <a:lnTo>
                    <a:pt x="1267191" y="9472"/>
                  </a:lnTo>
                  <a:lnTo>
                    <a:pt x="1253944" y="5773"/>
                  </a:lnTo>
                  <a:lnTo>
                    <a:pt x="1241171" y="1588"/>
                  </a:lnTo>
                  <a:lnTo>
                    <a:pt x="1228445" y="-2117"/>
                  </a:lnTo>
                  <a:lnTo>
                    <a:pt x="1215782" y="-5425"/>
                  </a:lnTo>
                  <a:lnTo>
                    <a:pt x="1203200" y="-8412"/>
                  </a:lnTo>
                  <a:lnTo>
                    <a:pt x="1190717" y="-11159"/>
                  </a:lnTo>
                  <a:lnTo>
                    <a:pt x="1178351" y="-13744"/>
                  </a:lnTo>
                  <a:lnTo>
                    <a:pt x="1166118" y="-16246"/>
                  </a:lnTo>
                  <a:lnTo>
                    <a:pt x="1154038" y="-18745"/>
                  </a:lnTo>
                  <a:lnTo>
                    <a:pt x="1142127" y="-21319"/>
                  </a:lnTo>
                  <a:lnTo>
                    <a:pt x="1130403" y="-24048"/>
                  </a:lnTo>
                  <a:lnTo>
                    <a:pt x="1129014" y="-24389"/>
                  </a:lnTo>
                  <a:lnTo>
                    <a:pt x="1115697" y="-26629"/>
                  </a:lnTo>
                  <a:lnTo>
                    <a:pt x="1102562" y="-28673"/>
                  </a:lnTo>
                  <a:lnTo>
                    <a:pt x="1089615" y="-30565"/>
                  </a:lnTo>
                  <a:lnTo>
                    <a:pt x="1076858" y="-32344"/>
                  </a:lnTo>
                  <a:lnTo>
                    <a:pt x="1064295" y="-34053"/>
                  </a:lnTo>
                  <a:lnTo>
                    <a:pt x="1051929" y="-35734"/>
                  </a:lnTo>
                  <a:lnTo>
                    <a:pt x="1039764" y="-37427"/>
                  </a:lnTo>
                  <a:lnTo>
                    <a:pt x="1027804" y="-39175"/>
                  </a:lnTo>
                  <a:lnTo>
                    <a:pt x="1017648" y="-40759"/>
                  </a:lnTo>
                  <a:lnTo>
                    <a:pt x="1011876" y="-40900"/>
                  </a:lnTo>
                  <a:lnTo>
                    <a:pt x="1004692" y="-41066"/>
                  </a:lnTo>
                  <a:lnTo>
                    <a:pt x="996181" y="-41208"/>
                  </a:lnTo>
                  <a:lnTo>
                    <a:pt x="975520" y="-41232"/>
                  </a:lnTo>
                  <a:lnTo>
                    <a:pt x="963543" y="-41020"/>
                  </a:lnTo>
                  <a:lnTo>
                    <a:pt x="950582" y="-40596"/>
                  </a:lnTo>
                  <a:lnTo>
                    <a:pt x="936724" y="-39912"/>
                  </a:lnTo>
                  <a:lnTo>
                    <a:pt x="922055" y="-38921"/>
                  </a:lnTo>
                  <a:lnTo>
                    <a:pt x="906661" y="-37576"/>
                  </a:lnTo>
                  <a:lnTo>
                    <a:pt x="890627" y="-35829"/>
                  </a:lnTo>
                  <a:lnTo>
                    <a:pt x="874040" y="-33634"/>
                  </a:lnTo>
                  <a:lnTo>
                    <a:pt x="856985" y="-30942"/>
                  </a:lnTo>
                  <a:lnTo>
                    <a:pt x="844254" y="-28630"/>
                  </a:lnTo>
                  <a:lnTo>
                    <a:pt x="831838" y="-26673"/>
                  </a:lnTo>
                  <a:lnTo>
                    <a:pt x="819244" y="-24538"/>
                  </a:lnTo>
                  <a:lnTo>
                    <a:pt x="813787" y="-23588"/>
                  </a:lnTo>
                  <a:lnTo>
                    <a:pt x="801547" y="-20540"/>
                  </a:lnTo>
                  <a:lnTo>
                    <a:pt x="789190" y="-17375"/>
                  </a:lnTo>
                  <a:lnTo>
                    <a:pt x="782990" y="-15702"/>
                  </a:lnTo>
                  <a:lnTo>
                    <a:pt x="770711" y="-12501"/>
                  </a:lnTo>
                  <a:lnTo>
                    <a:pt x="758413" y="-9294"/>
                  </a:lnTo>
                  <a:lnTo>
                    <a:pt x="746108" y="-6090"/>
                  </a:lnTo>
                  <a:lnTo>
                    <a:pt x="733810" y="-2897"/>
                  </a:lnTo>
                  <a:lnTo>
                    <a:pt x="721531" y="273"/>
                  </a:lnTo>
                  <a:lnTo>
                    <a:pt x="721280" y="337"/>
                  </a:lnTo>
                  <a:lnTo>
                    <a:pt x="724286" y="0"/>
                  </a:lnTo>
                  <a:lnTo>
                    <a:pt x="736548" y="-3371"/>
                  </a:lnTo>
                  <a:lnTo>
                    <a:pt x="742527" y="-4767"/>
                  </a:lnTo>
                  <a:lnTo>
                    <a:pt x="728309" y="-705"/>
                  </a:lnTo>
                  <a:lnTo>
                    <a:pt x="714113" y="3520"/>
                  </a:lnTo>
                  <a:lnTo>
                    <a:pt x="705664" y="6142"/>
                  </a:lnTo>
                  <a:lnTo>
                    <a:pt x="703439" y="6833"/>
                  </a:lnTo>
                  <a:lnTo>
                    <a:pt x="699945" y="7917"/>
                  </a:lnTo>
                  <a:lnTo>
                    <a:pt x="685811" y="12489"/>
                  </a:lnTo>
                  <a:lnTo>
                    <a:pt x="671718" y="17241"/>
                  </a:lnTo>
                  <a:lnTo>
                    <a:pt x="658932" y="22914"/>
                  </a:lnTo>
                  <a:lnTo>
                    <a:pt x="658581" y="133299"/>
                  </a:lnTo>
                  <a:lnTo>
                    <a:pt x="661717" y="131655"/>
                  </a:lnTo>
                  <a:close/>
                </a:path>
                <a:path w="1897776" h="2053105">
                  <a:moveTo>
                    <a:pt x="1347398" y="184573"/>
                  </a:moveTo>
                  <a:lnTo>
                    <a:pt x="1343336" y="182742"/>
                  </a:lnTo>
                  <a:lnTo>
                    <a:pt x="1331341" y="177494"/>
                  </a:lnTo>
                  <a:lnTo>
                    <a:pt x="1319690" y="172531"/>
                  </a:lnTo>
                  <a:lnTo>
                    <a:pt x="1308409" y="167837"/>
                  </a:lnTo>
                  <a:lnTo>
                    <a:pt x="1297530" y="163397"/>
                  </a:lnTo>
                  <a:lnTo>
                    <a:pt x="1287079" y="159195"/>
                  </a:lnTo>
                  <a:lnTo>
                    <a:pt x="1277086" y="155216"/>
                  </a:lnTo>
                  <a:lnTo>
                    <a:pt x="1267581" y="151443"/>
                  </a:lnTo>
                  <a:lnTo>
                    <a:pt x="1258591" y="147862"/>
                  </a:lnTo>
                  <a:lnTo>
                    <a:pt x="1250146" y="144457"/>
                  </a:lnTo>
                  <a:lnTo>
                    <a:pt x="1239837" y="140870"/>
                  </a:lnTo>
                  <a:lnTo>
                    <a:pt x="1229268" y="136881"/>
                  </a:lnTo>
                  <a:lnTo>
                    <a:pt x="1218023" y="132570"/>
                  </a:lnTo>
                  <a:lnTo>
                    <a:pt x="1205683" y="128013"/>
                  </a:lnTo>
                  <a:lnTo>
                    <a:pt x="1191831" y="123289"/>
                  </a:lnTo>
                  <a:lnTo>
                    <a:pt x="1184945" y="121114"/>
                  </a:lnTo>
                  <a:lnTo>
                    <a:pt x="1174125" y="118603"/>
                  </a:lnTo>
                  <a:lnTo>
                    <a:pt x="1162387" y="115967"/>
                  </a:lnTo>
                  <a:lnTo>
                    <a:pt x="1149631" y="113227"/>
                  </a:lnTo>
                  <a:lnTo>
                    <a:pt x="1135757" y="110406"/>
                  </a:lnTo>
                  <a:lnTo>
                    <a:pt x="1132659" y="109799"/>
                  </a:lnTo>
                  <a:lnTo>
                    <a:pt x="1121933" y="107471"/>
                  </a:lnTo>
                  <a:lnTo>
                    <a:pt x="1110462" y="105668"/>
                  </a:lnTo>
                  <a:lnTo>
                    <a:pt x="1098229" y="104299"/>
                  </a:lnTo>
                  <a:lnTo>
                    <a:pt x="1085216" y="103274"/>
                  </a:lnTo>
                  <a:lnTo>
                    <a:pt x="1075264" y="102717"/>
                  </a:lnTo>
                  <a:lnTo>
                    <a:pt x="1070039" y="102545"/>
                  </a:lnTo>
                  <a:lnTo>
                    <a:pt x="1068358" y="139579"/>
                  </a:lnTo>
                  <a:lnTo>
                    <a:pt x="1081039" y="139968"/>
                  </a:lnTo>
                  <a:lnTo>
                    <a:pt x="1093709" y="140531"/>
                  </a:lnTo>
                  <a:lnTo>
                    <a:pt x="1106323" y="141687"/>
                  </a:lnTo>
                  <a:lnTo>
                    <a:pt x="1169171" y="151353"/>
                  </a:lnTo>
                  <a:lnTo>
                    <a:pt x="1181613" y="153988"/>
                  </a:lnTo>
                  <a:lnTo>
                    <a:pt x="1194041" y="156742"/>
                  </a:lnTo>
                  <a:lnTo>
                    <a:pt x="1206447" y="159624"/>
                  </a:lnTo>
                  <a:lnTo>
                    <a:pt x="1218825" y="162643"/>
                  </a:lnTo>
                  <a:lnTo>
                    <a:pt x="1231170" y="165810"/>
                  </a:lnTo>
                  <a:lnTo>
                    <a:pt x="1243475" y="169133"/>
                  </a:lnTo>
                  <a:lnTo>
                    <a:pt x="1255733" y="172621"/>
                  </a:lnTo>
                  <a:lnTo>
                    <a:pt x="1267939" y="176285"/>
                  </a:lnTo>
                  <a:lnTo>
                    <a:pt x="1280085" y="180134"/>
                  </a:lnTo>
                  <a:lnTo>
                    <a:pt x="1292166" y="184176"/>
                  </a:lnTo>
                  <a:lnTo>
                    <a:pt x="1304176" y="188422"/>
                  </a:lnTo>
                  <a:lnTo>
                    <a:pt x="1316107" y="192880"/>
                  </a:lnTo>
                  <a:lnTo>
                    <a:pt x="1327954" y="197561"/>
                  </a:lnTo>
                  <a:lnTo>
                    <a:pt x="1339710" y="202473"/>
                  </a:lnTo>
                  <a:lnTo>
                    <a:pt x="1347398" y="205871"/>
                  </a:lnTo>
                  <a:lnTo>
                    <a:pt x="1347398" y="184573"/>
                  </a:lnTo>
                  <a:close/>
                </a:path>
                <a:path w="1897776" h="2053105">
                  <a:moveTo>
                    <a:pt x="569160" y="1627779"/>
                  </a:moveTo>
                  <a:lnTo>
                    <a:pt x="558764" y="1619551"/>
                  </a:lnTo>
                  <a:lnTo>
                    <a:pt x="548369" y="1611629"/>
                  </a:lnTo>
                  <a:lnTo>
                    <a:pt x="538054" y="1603898"/>
                  </a:lnTo>
                  <a:lnTo>
                    <a:pt x="527898" y="1596243"/>
                  </a:lnTo>
                  <a:lnTo>
                    <a:pt x="517980" y="1588549"/>
                  </a:lnTo>
                  <a:lnTo>
                    <a:pt x="508380" y="1580701"/>
                  </a:lnTo>
                  <a:lnTo>
                    <a:pt x="499177" y="1572583"/>
                  </a:lnTo>
                  <a:lnTo>
                    <a:pt x="495398" y="1569016"/>
                  </a:lnTo>
                  <a:lnTo>
                    <a:pt x="485959" y="1559938"/>
                  </a:lnTo>
                  <a:lnTo>
                    <a:pt x="476517" y="1551088"/>
                  </a:lnTo>
                  <a:lnTo>
                    <a:pt x="467182" y="1542334"/>
                  </a:lnTo>
                  <a:lnTo>
                    <a:pt x="458063" y="1533547"/>
                  </a:lnTo>
                  <a:lnTo>
                    <a:pt x="449267" y="1524595"/>
                  </a:lnTo>
                  <a:lnTo>
                    <a:pt x="440904" y="1515346"/>
                  </a:lnTo>
                  <a:lnTo>
                    <a:pt x="433981" y="1506849"/>
                  </a:lnTo>
                  <a:lnTo>
                    <a:pt x="425533" y="1497262"/>
                  </a:lnTo>
                  <a:lnTo>
                    <a:pt x="417217" y="1487656"/>
                  </a:lnTo>
                  <a:lnTo>
                    <a:pt x="408922" y="1478113"/>
                  </a:lnTo>
                  <a:lnTo>
                    <a:pt x="406333" y="1475176"/>
                  </a:lnTo>
                  <a:lnTo>
                    <a:pt x="398382" y="1465136"/>
                  </a:lnTo>
                  <a:lnTo>
                    <a:pt x="391104" y="1454703"/>
                  </a:lnTo>
                  <a:lnTo>
                    <a:pt x="383897" y="1444335"/>
                  </a:lnTo>
                  <a:lnTo>
                    <a:pt x="381936" y="1441673"/>
                  </a:lnTo>
                  <a:lnTo>
                    <a:pt x="374620" y="1431606"/>
                  </a:lnTo>
                  <a:lnTo>
                    <a:pt x="367576" y="1421264"/>
                  </a:lnTo>
                  <a:lnTo>
                    <a:pt x="360760" y="1410684"/>
                  </a:lnTo>
                  <a:lnTo>
                    <a:pt x="354124" y="1399904"/>
                  </a:lnTo>
                  <a:lnTo>
                    <a:pt x="347622" y="1388962"/>
                  </a:lnTo>
                  <a:lnTo>
                    <a:pt x="341207" y="1377894"/>
                  </a:lnTo>
                  <a:lnTo>
                    <a:pt x="334834" y="1366739"/>
                  </a:lnTo>
                  <a:lnTo>
                    <a:pt x="328454" y="1355534"/>
                  </a:lnTo>
                  <a:lnTo>
                    <a:pt x="322462" y="1345077"/>
                  </a:lnTo>
                  <a:lnTo>
                    <a:pt x="316874" y="1333829"/>
                  </a:lnTo>
                  <a:lnTo>
                    <a:pt x="311567" y="1322353"/>
                  </a:lnTo>
                  <a:lnTo>
                    <a:pt x="306359" y="1310744"/>
                  </a:lnTo>
                  <a:lnTo>
                    <a:pt x="301070" y="1299098"/>
                  </a:lnTo>
                  <a:lnTo>
                    <a:pt x="297634" y="1291826"/>
                  </a:lnTo>
                  <a:lnTo>
                    <a:pt x="292194" y="1280476"/>
                  </a:lnTo>
                  <a:lnTo>
                    <a:pt x="287338" y="1268766"/>
                  </a:lnTo>
                  <a:lnTo>
                    <a:pt x="282876" y="1256821"/>
                  </a:lnTo>
                  <a:lnTo>
                    <a:pt x="278618" y="1244766"/>
                  </a:lnTo>
                  <a:lnTo>
                    <a:pt x="275625" y="1236238"/>
                  </a:lnTo>
                  <a:lnTo>
                    <a:pt x="271144" y="1224484"/>
                  </a:lnTo>
                  <a:lnTo>
                    <a:pt x="267071" y="1212575"/>
                  </a:lnTo>
                  <a:lnTo>
                    <a:pt x="263340" y="1200529"/>
                  </a:lnTo>
                  <a:lnTo>
                    <a:pt x="259884" y="1188363"/>
                  </a:lnTo>
                  <a:lnTo>
                    <a:pt x="256639" y="1176097"/>
                  </a:lnTo>
                  <a:lnTo>
                    <a:pt x="253539" y="1163748"/>
                  </a:lnTo>
                  <a:lnTo>
                    <a:pt x="250518" y="1151335"/>
                  </a:lnTo>
                  <a:lnTo>
                    <a:pt x="247511" y="1138876"/>
                  </a:lnTo>
                  <a:lnTo>
                    <a:pt x="244451" y="1126390"/>
                  </a:lnTo>
                  <a:lnTo>
                    <a:pt x="242452" y="1118458"/>
                  </a:lnTo>
                  <a:lnTo>
                    <a:pt x="240546" y="1105923"/>
                  </a:lnTo>
                  <a:lnTo>
                    <a:pt x="238631" y="1093367"/>
                  </a:lnTo>
                  <a:lnTo>
                    <a:pt x="236719" y="1080799"/>
                  </a:lnTo>
                  <a:lnTo>
                    <a:pt x="234824" y="1068231"/>
                  </a:lnTo>
                  <a:lnTo>
                    <a:pt x="233105" y="1056673"/>
                  </a:lnTo>
                  <a:lnTo>
                    <a:pt x="231161" y="1044293"/>
                  </a:lnTo>
                  <a:lnTo>
                    <a:pt x="230140" y="1031724"/>
                  </a:lnTo>
                  <a:lnTo>
                    <a:pt x="229615" y="1019040"/>
                  </a:lnTo>
                  <a:lnTo>
                    <a:pt x="229157" y="1006315"/>
                  </a:lnTo>
                  <a:lnTo>
                    <a:pt x="228330" y="993541"/>
                  </a:lnTo>
                  <a:lnTo>
                    <a:pt x="227964" y="980918"/>
                  </a:lnTo>
                  <a:lnTo>
                    <a:pt x="227740" y="968257"/>
                  </a:lnTo>
                  <a:lnTo>
                    <a:pt x="227746" y="942843"/>
                  </a:lnTo>
                  <a:lnTo>
                    <a:pt x="228405" y="917349"/>
                  </a:lnTo>
                  <a:lnTo>
                    <a:pt x="229771" y="891823"/>
                  </a:lnTo>
                  <a:lnTo>
                    <a:pt x="231902" y="866314"/>
                  </a:lnTo>
                  <a:lnTo>
                    <a:pt x="234853" y="840871"/>
                  </a:lnTo>
                  <a:lnTo>
                    <a:pt x="238681" y="815542"/>
                  </a:lnTo>
                  <a:lnTo>
                    <a:pt x="243443" y="790378"/>
                  </a:lnTo>
                  <a:lnTo>
                    <a:pt x="249194" y="765426"/>
                  </a:lnTo>
                  <a:lnTo>
                    <a:pt x="255990" y="740735"/>
                  </a:lnTo>
                  <a:lnTo>
                    <a:pt x="263356" y="716081"/>
                  </a:lnTo>
                  <a:lnTo>
                    <a:pt x="271459" y="691697"/>
                  </a:lnTo>
                  <a:lnTo>
                    <a:pt x="280283" y="667609"/>
                  </a:lnTo>
                  <a:lnTo>
                    <a:pt x="289811" y="643843"/>
                  </a:lnTo>
                  <a:lnTo>
                    <a:pt x="300026" y="620424"/>
                  </a:lnTo>
                  <a:lnTo>
                    <a:pt x="310911" y="597377"/>
                  </a:lnTo>
                  <a:lnTo>
                    <a:pt x="322449" y="574728"/>
                  </a:lnTo>
                  <a:lnTo>
                    <a:pt x="334623" y="552502"/>
                  </a:lnTo>
                  <a:lnTo>
                    <a:pt x="347417" y="530726"/>
                  </a:lnTo>
                  <a:lnTo>
                    <a:pt x="359699" y="511144"/>
                  </a:lnTo>
                  <a:lnTo>
                    <a:pt x="367071" y="501056"/>
                  </a:lnTo>
                  <a:lnTo>
                    <a:pt x="373712" y="491205"/>
                  </a:lnTo>
                  <a:lnTo>
                    <a:pt x="379269" y="482165"/>
                  </a:lnTo>
                  <a:lnTo>
                    <a:pt x="383387" y="474508"/>
                  </a:lnTo>
                  <a:lnTo>
                    <a:pt x="385715" y="468810"/>
                  </a:lnTo>
                  <a:lnTo>
                    <a:pt x="385899" y="465643"/>
                  </a:lnTo>
                  <a:lnTo>
                    <a:pt x="383587" y="465582"/>
                  </a:lnTo>
                  <a:lnTo>
                    <a:pt x="378425" y="469200"/>
                  </a:lnTo>
                  <a:lnTo>
                    <a:pt x="372437" y="474708"/>
                  </a:lnTo>
                  <a:lnTo>
                    <a:pt x="379774" y="464309"/>
                  </a:lnTo>
                  <a:lnTo>
                    <a:pt x="387543" y="454255"/>
                  </a:lnTo>
                  <a:lnTo>
                    <a:pt x="395655" y="444477"/>
                  </a:lnTo>
                  <a:lnTo>
                    <a:pt x="404022" y="434908"/>
                  </a:lnTo>
                  <a:lnTo>
                    <a:pt x="412558" y="425477"/>
                  </a:lnTo>
                  <a:lnTo>
                    <a:pt x="421175" y="416117"/>
                  </a:lnTo>
                  <a:lnTo>
                    <a:pt x="429785" y="406758"/>
                  </a:lnTo>
                  <a:lnTo>
                    <a:pt x="438301" y="397332"/>
                  </a:lnTo>
                  <a:lnTo>
                    <a:pt x="445284" y="389351"/>
                  </a:lnTo>
                  <a:lnTo>
                    <a:pt x="460890" y="374872"/>
                  </a:lnTo>
                  <a:lnTo>
                    <a:pt x="471237" y="364416"/>
                  </a:lnTo>
                  <a:lnTo>
                    <a:pt x="477881" y="356817"/>
                  </a:lnTo>
                  <a:lnTo>
                    <a:pt x="482381" y="350912"/>
                  </a:lnTo>
                  <a:lnTo>
                    <a:pt x="484032" y="348622"/>
                  </a:lnTo>
                  <a:lnTo>
                    <a:pt x="487962" y="342887"/>
                  </a:lnTo>
                  <a:lnTo>
                    <a:pt x="493472" y="336115"/>
                  </a:lnTo>
                  <a:lnTo>
                    <a:pt x="502363" y="327456"/>
                  </a:lnTo>
                  <a:lnTo>
                    <a:pt x="516434" y="316056"/>
                  </a:lnTo>
                  <a:lnTo>
                    <a:pt x="525142" y="309659"/>
                  </a:lnTo>
                  <a:lnTo>
                    <a:pt x="542994" y="295605"/>
                  </a:lnTo>
                  <a:lnTo>
                    <a:pt x="561278" y="282136"/>
                  </a:lnTo>
                  <a:lnTo>
                    <a:pt x="579973" y="269252"/>
                  </a:lnTo>
                  <a:lnTo>
                    <a:pt x="599059" y="256956"/>
                  </a:lnTo>
                  <a:lnTo>
                    <a:pt x="618517" y="245247"/>
                  </a:lnTo>
                  <a:lnTo>
                    <a:pt x="638326" y="234128"/>
                  </a:lnTo>
                  <a:lnTo>
                    <a:pt x="658468" y="223600"/>
                  </a:lnTo>
                  <a:lnTo>
                    <a:pt x="678921" y="213665"/>
                  </a:lnTo>
                  <a:lnTo>
                    <a:pt x="699667" y="204323"/>
                  </a:lnTo>
                  <a:lnTo>
                    <a:pt x="720685" y="195578"/>
                  </a:lnTo>
                  <a:lnTo>
                    <a:pt x="741956" y="187429"/>
                  </a:lnTo>
                  <a:lnTo>
                    <a:pt x="763460" y="179878"/>
                  </a:lnTo>
                  <a:lnTo>
                    <a:pt x="785177" y="172927"/>
                  </a:lnTo>
                  <a:lnTo>
                    <a:pt x="807087" y="166577"/>
                  </a:lnTo>
                  <a:lnTo>
                    <a:pt x="829171" y="160829"/>
                  </a:lnTo>
                  <a:lnTo>
                    <a:pt x="851408" y="155686"/>
                  </a:lnTo>
                  <a:lnTo>
                    <a:pt x="873779" y="151148"/>
                  </a:lnTo>
                  <a:lnTo>
                    <a:pt x="896265" y="147216"/>
                  </a:lnTo>
                  <a:lnTo>
                    <a:pt x="918844" y="143894"/>
                  </a:lnTo>
                  <a:lnTo>
                    <a:pt x="941498" y="141180"/>
                  </a:lnTo>
                  <a:lnTo>
                    <a:pt x="954115" y="140607"/>
                  </a:lnTo>
                  <a:lnTo>
                    <a:pt x="966749" y="139889"/>
                  </a:lnTo>
                  <a:lnTo>
                    <a:pt x="979396" y="139123"/>
                  </a:lnTo>
                  <a:lnTo>
                    <a:pt x="992053" y="138405"/>
                  </a:lnTo>
                  <a:lnTo>
                    <a:pt x="1004717" y="137831"/>
                  </a:lnTo>
                  <a:lnTo>
                    <a:pt x="1017384" y="137499"/>
                  </a:lnTo>
                  <a:lnTo>
                    <a:pt x="1030050" y="137503"/>
                  </a:lnTo>
                  <a:lnTo>
                    <a:pt x="1042712" y="137942"/>
                  </a:lnTo>
                  <a:lnTo>
                    <a:pt x="1055366" y="138911"/>
                  </a:lnTo>
                  <a:lnTo>
                    <a:pt x="1057348" y="101912"/>
                  </a:lnTo>
                  <a:lnTo>
                    <a:pt x="1071406" y="102501"/>
                  </a:lnTo>
                  <a:lnTo>
                    <a:pt x="1077838" y="92027"/>
                  </a:lnTo>
                  <a:lnTo>
                    <a:pt x="1064775" y="91113"/>
                  </a:lnTo>
                  <a:lnTo>
                    <a:pt x="1038356" y="89836"/>
                  </a:lnTo>
                  <a:lnTo>
                    <a:pt x="1011616" y="89280"/>
                  </a:lnTo>
                  <a:lnTo>
                    <a:pt x="998150" y="89267"/>
                  </a:lnTo>
                  <a:lnTo>
                    <a:pt x="984635" y="89428"/>
                  </a:lnTo>
                  <a:lnTo>
                    <a:pt x="957497" y="90263"/>
                  </a:lnTo>
                  <a:lnTo>
                    <a:pt x="930281" y="91769"/>
                  </a:lnTo>
                  <a:lnTo>
                    <a:pt x="903054" y="94118"/>
                  </a:lnTo>
                  <a:lnTo>
                    <a:pt x="875976" y="97596"/>
                  </a:lnTo>
                  <a:lnTo>
                    <a:pt x="849155" y="102038"/>
                  </a:lnTo>
                  <a:lnTo>
                    <a:pt x="822652" y="107357"/>
                  </a:lnTo>
                  <a:lnTo>
                    <a:pt x="796529" y="113469"/>
                  </a:lnTo>
                  <a:lnTo>
                    <a:pt x="770848" y="120286"/>
                  </a:lnTo>
                  <a:lnTo>
                    <a:pt x="745669" y="127723"/>
                  </a:lnTo>
                  <a:lnTo>
                    <a:pt x="721054" y="135693"/>
                  </a:lnTo>
                  <a:lnTo>
                    <a:pt x="697066" y="144110"/>
                  </a:lnTo>
                  <a:lnTo>
                    <a:pt x="673764" y="152888"/>
                  </a:lnTo>
                  <a:lnTo>
                    <a:pt x="662390" y="157386"/>
                  </a:lnTo>
                  <a:lnTo>
                    <a:pt x="660016" y="152166"/>
                  </a:lnTo>
                  <a:lnTo>
                    <a:pt x="658961" y="149423"/>
                  </a:lnTo>
                  <a:lnTo>
                    <a:pt x="646051" y="155725"/>
                  </a:lnTo>
                  <a:lnTo>
                    <a:pt x="637161" y="160029"/>
                  </a:lnTo>
                  <a:lnTo>
                    <a:pt x="625718" y="165510"/>
                  </a:lnTo>
                  <a:lnTo>
                    <a:pt x="622017" y="167279"/>
                  </a:lnTo>
                  <a:lnTo>
                    <a:pt x="609669" y="173138"/>
                  </a:lnTo>
                  <a:lnTo>
                    <a:pt x="598693" y="178402"/>
                  </a:lnTo>
                  <a:lnTo>
                    <a:pt x="596592" y="179407"/>
                  </a:lnTo>
                  <a:lnTo>
                    <a:pt x="589759" y="183027"/>
                  </a:lnTo>
                  <a:lnTo>
                    <a:pt x="585505" y="185859"/>
                  </a:lnTo>
                  <a:lnTo>
                    <a:pt x="577287" y="187800"/>
                  </a:lnTo>
                  <a:lnTo>
                    <a:pt x="574691" y="186333"/>
                  </a:lnTo>
                  <a:lnTo>
                    <a:pt x="577473" y="181969"/>
                  </a:lnTo>
                  <a:lnTo>
                    <a:pt x="585393" y="175217"/>
                  </a:lnTo>
                  <a:lnTo>
                    <a:pt x="598210" y="166588"/>
                  </a:lnTo>
                  <a:lnTo>
                    <a:pt x="603361" y="163482"/>
                  </a:lnTo>
                  <a:lnTo>
                    <a:pt x="611463" y="42285"/>
                  </a:lnTo>
                  <a:lnTo>
                    <a:pt x="622963" y="36791"/>
                  </a:lnTo>
                  <a:lnTo>
                    <a:pt x="634721" y="31994"/>
                  </a:lnTo>
                  <a:lnTo>
                    <a:pt x="644346" y="28455"/>
                  </a:lnTo>
                  <a:lnTo>
                    <a:pt x="647152" y="27354"/>
                  </a:lnTo>
                  <a:lnTo>
                    <a:pt x="646635" y="27613"/>
                  </a:lnTo>
                  <a:lnTo>
                    <a:pt x="645697" y="140112"/>
                  </a:lnTo>
                  <a:lnTo>
                    <a:pt x="658581" y="133299"/>
                  </a:lnTo>
                  <a:lnTo>
                    <a:pt x="658604" y="23370"/>
                  </a:lnTo>
                  <a:lnTo>
                    <a:pt x="658932" y="22914"/>
                  </a:lnTo>
                  <a:lnTo>
                    <a:pt x="671718" y="17241"/>
                  </a:lnTo>
                  <a:lnTo>
                    <a:pt x="657673" y="22179"/>
                  </a:lnTo>
                  <a:lnTo>
                    <a:pt x="643682" y="27309"/>
                  </a:lnTo>
                  <a:lnTo>
                    <a:pt x="602099" y="43898"/>
                  </a:lnTo>
                  <a:lnTo>
                    <a:pt x="561236" y="62401"/>
                  </a:lnTo>
                  <a:lnTo>
                    <a:pt x="521270" y="82961"/>
                  </a:lnTo>
                  <a:lnTo>
                    <a:pt x="482377" y="105723"/>
                  </a:lnTo>
                  <a:lnTo>
                    <a:pt x="444622" y="130415"/>
                  </a:lnTo>
                  <a:lnTo>
                    <a:pt x="407805" y="156580"/>
                  </a:lnTo>
                  <a:lnTo>
                    <a:pt x="372019" y="184284"/>
                  </a:lnTo>
                  <a:lnTo>
                    <a:pt x="337382" y="213529"/>
                  </a:lnTo>
                  <a:lnTo>
                    <a:pt x="304014" y="244319"/>
                  </a:lnTo>
                  <a:lnTo>
                    <a:pt x="272035" y="276657"/>
                  </a:lnTo>
                  <a:lnTo>
                    <a:pt x="241563" y="310548"/>
                  </a:lnTo>
                  <a:lnTo>
                    <a:pt x="213083" y="346086"/>
                  </a:lnTo>
                  <a:lnTo>
                    <a:pt x="186082" y="382810"/>
                  </a:lnTo>
                  <a:lnTo>
                    <a:pt x="160611" y="420653"/>
                  </a:lnTo>
                  <a:lnTo>
                    <a:pt x="136720" y="459553"/>
                  </a:lnTo>
                  <a:lnTo>
                    <a:pt x="114458" y="499443"/>
                  </a:lnTo>
                  <a:lnTo>
                    <a:pt x="93875" y="540258"/>
                  </a:lnTo>
                  <a:lnTo>
                    <a:pt x="75319" y="582097"/>
                  </a:lnTo>
                  <a:lnTo>
                    <a:pt x="59224" y="624966"/>
                  </a:lnTo>
                  <a:lnTo>
                    <a:pt x="45029" y="668427"/>
                  </a:lnTo>
                  <a:lnTo>
                    <a:pt x="32709" y="712412"/>
                  </a:lnTo>
                  <a:lnTo>
                    <a:pt x="22234" y="756852"/>
                  </a:lnTo>
                  <a:lnTo>
                    <a:pt x="13580" y="801679"/>
                  </a:lnTo>
                  <a:lnTo>
                    <a:pt x="6717" y="846824"/>
                  </a:lnTo>
                  <a:lnTo>
                    <a:pt x="2421" y="892216"/>
                  </a:lnTo>
                  <a:lnTo>
                    <a:pt x="355" y="937671"/>
                  </a:lnTo>
                  <a:lnTo>
                    <a:pt x="0" y="967968"/>
                  </a:lnTo>
                  <a:lnTo>
                    <a:pt x="127" y="983108"/>
                  </a:lnTo>
                  <a:lnTo>
                    <a:pt x="1731" y="1028469"/>
                  </a:lnTo>
                  <a:lnTo>
                    <a:pt x="5161" y="1073694"/>
                  </a:lnTo>
                  <a:lnTo>
                    <a:pt x="10410" y="1118725"/>
                  </a:lnTo>
                  <a:lnTo>
                    <a:pt x="17472" y="1163505"/>
                  </a:lnTo>
                  <a:lnTo>
                    <a:pt x="27478" y="1207675"/>
                  </a:lnTo>
                  <a:lnTo>
                    <a:pt x="39165" y="1251327"/>
                  </a:lnTo>
                  <a:lnTo>
                    <a:pt x="52537" y="1294392"/>
                  </a:lnTo>
                  <a:lnTo>
                    <a:pt x="67600" y="1336798"/>
                  </a:lnTo>
                  <a:lnTo>
                    <a:pt x="84357" y="1378476"/>
                  </a:lnTo>
                  <a:lnTo>
                    <a:pt x="102812" y="1419356"/>
                  </a:lnTo>
                  <a:lnTo>
                    <a:pt x="123221" y="1459203"/>
                  </a:lnTo>
                  <a:lnTo>
                    <a:pt x="145617" y="1497795"/>
                  </a:lnTo>
                  <a:lnTo>
                    <a:pt x="169377" y="1535402"/>
                  </a:lnTo>
                  <a:lnTo>
                    <a:pt x="194487" y="1571969"/>
                  </a:lnTo>
                  <a:lnTo>
                    <a:pt x="220933" y="1607438"/>
                  </a:lnTo>
                  <a:lnTo>
                    <a:pt x="239574" y="1630777"/>
                  </a:lnTo>
                  <a:lnTo>
                    <a:pt x="574061" y="1630777"/>
                  </a:lnTo>
                  <a:lnTo>
                    <a:pt x="569160" y="162777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4" name="CaixaDeTexto 63"/>
          <p:cNvSpPr txBox="1"/>
          <p:nvPr/>
        </p:nvSpPr>
        <p:spPr>
          <a:xfrm>
            <a:off x="241300" y="2184400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defRPr/>
            </a:pPr>
            <a:endParaRPr lang="pt-BR" sz="2400" b="1" dirty="0" smtClean="0"/>
          </a:p>
          <a:p>
            <a:pPr marL="742950" indent="-742950" algn="just">
              <a:defRPr/>
            </a:pPr>
            <a:r>
              <a:rPr lang="pt-BR" sz="2800" dirty="0" smtClean="0"/>
              <a:t>          </a:t>
            </a:r>
          </a:p>
          <a:p>
            <a:pPr marL="742950" indent="-742950">
              <a:defRPr/>
            </a:pPr>
            <a:endParaRPr lang="pt-BR" sz="2800" dirty="0" smtClean="0"/>
          </a:p>
          <a:p>
            <a:pPr marL="742950" indent="-742950" algn="just">
              <a:buFont typeface="Arial" pitchFamily="34" charset="0"/>
              <a:buChar char="•"/>
              <a:defRPr/>
            </a:pPr>
            <a:endParaRPr lang="pt-BR" sz="2400" dirty="0" smtClean="0"/>
          </a:p>
          <a:p>
            <a:pPr marL="742950" indent="-742950" algn="just">
              <a:buFont typeface="Arial" pitchFamily="34" charset="0"/>
              <a:buChar char="•"/>
              <a:defRPr/>
            </a:pPr>
            <a:endParaRPr lang="pt-BR" sz="2400" dirty="0" smtClean="0"/>
          </a:p>
        </p:txBody>
      </p:sp>
      <p:sp>
        <p:nvSpPr>
          <p:cNvPr id="65" name="Retângulo 64"/>
          <p:cNvSpPr/>
          <p:nvPr/>
        </p:nvSpPr>
        <p:spPr>
          <a:xfrm>
            <a:off x="1689100" y="1117601"/>
            <a:ext cx="6781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/>
              <a:t>Em Agosto de 2016, </a:t>
            </a:r>
            <a:r>
              <a:rPr lang="pt-BR" sz="2800" b="1" dirty="0" smtClean="0"/>
              <a:t>1760 </a:t>
            </a:r>
            <a:r>
              <a:rPr lang="pt-BR" sz="2800" dirty="0" smtClean="0"/>
              <a:t>adolescentes estavam cumprindo MSE em 62 CREAS;</a:t>
            </a:r>
          </a:p>
          <a:p>
            <a:pPr algn="just"/>
            <a:r>
              <a:rPr lang="pt-BR" sz="2800" dirty="0" smtClean="0"/>
              <a:t>A média de atendimento por CREAS aumentou para cerca de </a:t>
            </a:r>
            <a:r>
              <a:rPr lang="pt-BR" sz="2800" b="1" dirty="0" smtClean="0"/>
              <a:t>28 adolescentes por mês</a:t>
            </a:r>
            <a:r>
              <a:rPr lang="pt-BR" sz="2800" dirty="0" smtClean="0"/>
              <a:t>;</a:t>
            </a:r>
          </a:p>
          <a:p>
            <a:pPr algn="just"/>
            <a:r>
              <a:rPr lang="pt-BR" sz="2800" dirty="0" smtClean="0"/>
              <a:t>As equipes técnicas diminuíram – dos 88 CREAS que responderam, apenas 33 possuem equipe exclusiva;</a:t>
            </a:r>
          </a:p>
          <a:p>
            <a:pPr algn="just"/>
            <a:r>
              <a:rPr lang="pt-BR" sz="2800" dirty="0" smtClean="0"/>
              <a:t>O cofinanciamento estadual não foi repassado para os CREAS desde </a:t>
            </a:r>
            <a:r>
              <a:rPr lang="pt-BR" sz="2800" b="1" dirty="0" smtClean="0"/>
              <a:t>2015, este ano de 2017 iremos repassar R$ 7.760.000,00</a:t>
            </a:r>
            <a:r>
              <a:rPr lang="pt-BR" sz="2800" dirty="0" smtClean="0"/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9344604" y="0"/>
            <a:ext cx="1897776" cy="7982383"/>
            <a:chOff x="9344604" y="0"/>
            <a:chExt cx="1897776" cy="7982383"/>
          </a:xfrm>
        </p:grpSpPr>
        <p:sp>
          <p:nvSpPr>
            <p:cNvPr id="3" name="object 2"/>
            <p:cNvSpPr/>
            <p:nvPr/>
          </p:nvSpPr>
          <p:spPr>
            <a:xfrm>
              <a:off x="10005504" y="0"/>
              <a:ext cx="677951" cy="5962269"/>
            </a:xfrm>
            <a:custGeom>
              <a:avLst/>
              <a:gdLst/>
              <a:ahLst/>
              <a:cxnLst/>
              <a:rect l="l" t="t" r="r" b="b"/>
              <a:pathLst>
                <a:path w="677951" h="5962269">
                  <a:moveTo>
                    <a:pt x="0" y="5962269"/>
                  </a:moveTo>
                  <a:lnTo>
                    <a:pt x="677951" y="5962269"/>
                  </a:lnTo>
                  <a:lnTo>
                    <a:pt x="677951" y="0"/>
                  </a:lnTo>
                  <a:lnTo>
                    <a:pt x="0" y="0"/>
                  </a:lnTo>
                  <a:lnTo>
                    <a:pt x="0" y="5962269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3"/>
            <p:cNvSpPr/>
            <p:nvPr/>
          </p:nvSpPr>
          <p:spPr>
            <a:xfrm>
              <a:off x="9764063" y="6385822"/>
              <a:ext cx="772134" cy="339115"/>
            </a:xfrm>
            <a:custGeom>
              <a:avLst/>
              <a:gdLst/>
              <a:ahLst/>
              <a:cxnLst/>
              <a:rect l="l" t="t" r="r" b="b"/>
              <a:pathLst>
                <a:path w="772134" h="339115">
                  <a:moveTo>
                    <a:pt x="612659" y="199865"/>
                  </a:moveTo>
                  <a:lnTo>
                    <a:pt x="601261" y="190992"/>
                  </a:lnTo>
                  <a:lnTo>
                    <a:pt x="588663" y="181150"/>
                  </a:lnTo>
                  <a:lnTo>
                    <a:pt x="574695" y="170221"/>
                  </a:lnTo>
                  <a:lnTo>
                    <a:pt x="573798" y="169519"/>
                  </a:lnTo>
                  <a:lnTo>
                    <a:pt x="573798" y="105676"/>
                  </a:lnTo>
                  <a:lnTo>
                    <a:pt x="524700" y="105676"/>
                  </a:lnTo>
                  <a:lnTo>
                    <a:pt x="524700" y="129336"/>
                  </a:lnTo>
                  <a:lnTo>
                    <a:pt x="511798" y="118012"/>
                  </a:lnTo>
                  <a:lnTo>
                    <a:pt x="499455" y="106759"/>
                  </a:lnTo>
                  <a:lnTo>
                    <a:pt x="487762" y="95621"/>
                  </a:lnTo>
                  <a:lnTo>
                    <a:pt x="476806" y="84642"/>
                  </a:lnTo>
                  <a:lnTo>
                    <a:pt x="466676" y="73865"/>
                  </a:lnTo>
                  <a:lnTo>
                    <a:pt x="457461" y="63335"/>
                  </a:lnTo>
                  <a:lnTo>
                    <a:pt x="449251" y="53094"/>
                  </a:lnTo>
                  <a:lnTo>
                    <a:pt x="442133" y="43188"/>
                  </a:lnTo>
                  <a:lnTo>
                    <a:pt x="436197" y="33659"/>
                  </a:lnTo>
                  <a:lnTo>
                    <a:pt x="431531" y="24551"/>
                  </a:lnTo>
                  <a:lnTo>
                    <a:pt x="428225" y="15909"/>
                  </a:lnTo>
                  <a:lnTo>
                    <a:pt x="426367" y="7775"/>
                  </a:lnTo>
                  <a:lnTo>
                    <a:pt x="426046" y="195"/>
                  </a:lnTo>
                  <a:lnTo>
                    <a:pt x="426059" y="0"/>
                  </a:lnTo>
                  <a:lnTo>
                    <a:pt x="423570" y="20568"/>
                  </a:lnTo>
                  <a:lnTo>
                    <a:pt x="421018" y="39230"/>
                  </a:lnTo>
                  <a:lnTo>
                    <a:pt x="418083" y="56241"/>
                  </a:lnTo>
                  <a:lnTo>
                    <a:pt x="414445" y="71853"/>
                  </a:lnTo>
                  <a:lnTo>
                    <a:pt x="409786" y="86323"/>
                  </a:lnTo>
                  <a:lnTo>
                    <a:pt x="403786" y="99903"/>
                  </a:lnTo>
                  <a:lnTo>
                    <a:pt x="396125" y="112849"/>
                  </a:lnTo>
                  <a:lnTo>
                    <a:pt x="386483" y="125414"/>
                  </a:lnTo>
                  <a:lnTo>
                    <a:pt x="374542" y="137854"/>
                  </a:lnTo>
                  <a:lnTo>
                    <a:pt x="359981" y="150421"/>
                  </a:lnTo>
                  <a:lnTo>
                    <a:pt x="342481" y="163372"/>
                  </a:lnTo>
                  <a:lnTo>
                    <a:pt x="321722" y="176960"/>
                  </a:lnTo>
                  <a:lnTo>
                    <a:pt x="297386" y="191439"/>
                  </a:lnTo>
                  <a:lnTo>
                    <a:pt x="269151" y="207063"/>
                  </a:lnTo>
                  <a:lnTo>
                    <a:pt x="236700" y="224088"/>
                  </a:lnTo>
                  <a:lnTo>
                    <a:pt x="199711" y="242767"/>
                  </a:lnTo>
                  <a:lnTo>
                    <a:pt x="157867" y="263355"/>
                  </a:lnTo>
                  <a:lnTo>
                    <a:pt x="110846" y="286106"/>
                  </a:lnTo>
                  <a:lnTo>
                    <a:pt x="58330" y="311275"/>
                  </a:lnTo>
                  <a:lnTo>
                    <a:pt x="0" y="339115"/>
                  </a:lnTo>
                  <a:lnTo>
                    <a:pt x="48343" y="323470"/>
                  </a:lnTo>
                  <a:lnTo>
                    <a:pt x="91919" y="309274"/>
                  </a:lnTo>
                  <a:lnTo>
                    <a:pt x="131040" y="296333"/>
                  </a:lnTo>
                  <a:lnTo>
                    <a:pt x="166023" y="284454"/>
                  </a:lnTo>
                  <a:lnTo>
                    <a:pt x="197182" y="273441"/>
                  </a:lnTo>
                  <a:lnTo>
                    <a:pt x="224832" y="263100"/>
                  </a:lnTo>
                  <a:lnTo>
                    <a:pt x="249288" y="253238"/>
                  </a:lnTo>
                  <a:lnTo>
                    <a:pt x="270864" y="243661"/>
                  </a:lnTo>
                  <a:lnTo>
                    <a:pt x="289876" y="234173"/>
                  </a:lnTo>
                  <a:lnTo>
                    <a:pt x="306638" y="224582"/>
                  </a:lnTo>
                  <a:lnTo>
                    <a:pt x="321465" y="214692"/>
                  </a:lnTo>
                  <a:lnTo>
                    <a:pt x="334672" y="204309"/>
                  </a:lnTo>
                  <a:lnTo>
                    <a:pt x="346573" y="193241"/>
                  </a:lnTo>
                  <a:lnTo>
                    <a:pt x="357485" y="181291"/>
                  </a:lnTo>
                  <a:lnTo>
                    <a:pt x="367720" y="168267"/>
                  </a:lnTo>
                  <a:lnTo>
                    <a:pt x="377595" y="153973"/>
                  </a:lnTo>
                  <a:lnTo>
                    <a:pt x="387425" y="138217"/>
                  </a:lnTo>
                  <a:lnTo>
                    <a:pt x="397523" y="120802"/>
                  </a:lnTo>
                  <a:lnTo>
                    <a:pt x="408205" y="101537"/>
                  </a:lnTo>
                  <a:lnTo>
                    <a:pt x="419785" y="80225"/>
                  </a:lnTo>
                  <a:lnTo>
                    <a:pt x="455693" y="112755"/>
                  </a:lnTo>
                  <a:lnTo>
                    <a:pt x="488090" y="142035"/>
                  </a:lnTo>
                  <a:lnTo>
                    <a:pt x="517241" y="168235"/>
                  </a:lnTo>
                  <a:lnTo>
                    <a:pt x="543409" y="191528"/>
                  </a:lnTo>
                  <a:lnTo>
                    <a:pt x="566858" y="212084"/>
                  </a:lnTo>
                  <a:lnTo>
                    <a:pt x="587855" y="230074"/>
                  </a:lnTo>
                  <a:lnTo>
                    <a:pt x="606661" y="245668"/>
                  </a:lnTo>
                  <a:lnTo>
                    <a:pt x="623542" y="259040"/>
                  </a:lnTo>
                  <a:lnTo>
                    <a:pt x="638762" y="270358"/>
                  </a:lnTo>
                  <a:lnTo>
                    <a:pt x="652586" y="279795"/>
                  </a:lnTo>
                  <a:lnTo>
                    <a:pt x="665277" y="287521"/>
                  </a:lnTo>
                  <a:lnTo>
                    <a:pt x="677099" y="293708"/>
                  </a:lnTo>
                  <a:lnTo>
                    <a:pt x="688318" y="298526"/>
                  </a:lnTo>
                  <a:lnTo>
                    <a:pt x="699197" y="302147"/>
                  </a:lnTo>
                  <a:lnTo>
                    <a:pt x="710000" y="304741"/>
                  </a:lnTo>
                  <a:lnTo>
                    <a:pt x="720992" y="306480"/>
                  </a:lnTo>
                  <a:lnTo>
                    <a:pt x="732438" y="307535"/>
                  </a:lnTo>
                  <a:lnTo>
                    <a:pt x="744600" y="308077"/>
                  </a:lnTo>
                  <a:lnTo>
                    <a:pt x="757744" y="308276"/>
                  </a:lnTo>
                  <a:lnTo>
                    <a:pt x="772134" y="308305"/>
                  </a:lnTo>
                  <a:lnTo>
                    <a:pt x="756556" y="298567"/>
                  </a:lnTo>
                  <a:lnTo>
                    <a:pt x="742527" y="289784"/>
                  </a:lnTo>
                  <a:lnTo>
                    <a:pt x="729877" y="281838"/>
                  </a:lnTo>
                  <a:lnTo>
                    <a:pt x="718434" y="274606"/>
                  </a:lnTo>
                  <a:lnTo>
                    <a:pt x="708025" y="267970"/>
                  </a:lnTo>
                  <a:lnTo>
                    <a:pt x="698478" y="261809"/>
                  </a:lnTo>
                  <a:lnTo>
                    <a:pt x="689623" y="256003"/>
                  </a:lnTo>
                  <a:lnTo>
                    <a:pt x="681286" y="250431"/>
                  </a:lnTo>
                  <a:lnTo>
                    <a:pt x="673297" y="244973"/>
                  </a:lnTo>
                  <a:lnTo>
                    <a:pt x="665483" y="239509"/>
                  </a:lnTo>
                  <a:lnTo>
                    <a:pt x="657673" y="233919"/>
                  </a:lnTo>
                  <a:lnTo>
                    <a:pt x="649694" y="228082"/>
                  </a:lnTo>
                  <a:lnTo>
                    <a:pt x="641375" y="221879"/>
                  </a:lnTo>
                  <a:lnTo>
                    <a:pt x="632544" y="215188"/>
                  </a:lnTo>
                  <a:lnTo>
                    <a:pt x="623029" y="207890"/>
                  </a:lnTo>
                  <a:lnTo>
                    <a:pt x="612659" y="199865"/>
                  </a:lnTo>
                  <a:close/>
                </a:path>
              </a:pathLst>
            </a:custGeom>
            <a:solidFill>
              <a:srgbClr val="BD35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10311455" y="6693477"/>
              <a:ext cx="2737" cy="4965"/>
            </a:xfrm>
            <a:custGeom>
              <a:avLst/>
              <a:gdLst/>
              <a:ahLst/>
              <a:cxnLst/>
              <a:rect l="l" t="t" r="r" b="b"/>
              <a:pathLst>
                <a:path w="2737" h="4965">
                  <a:moveTo>
                    <a:pt x="388" y="596"/>
                  </a:moveTo>
                  <a:lnTo>
                    <a:pt x="0" y="0"/>
                  </a:lnTo>
                  <a:lnTo>
                    <a:pt x="2737" y="4965"/>
                  </a:lnTo>
                  <a:lnTo>
                    <a:pt x="1950" y="3492"/>
                  </a:lnTo>
                  <a:lnTo>
                    <a:pt x="388" y="59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" name="object 5"/>
            <p:cNvSpPr/>
            <p:nvPr/>
          </p:nvSpPr>
          <p:spPr>
            <a:xfrm>
              <a:off x="10134424" y="6614648"/>
              <a:ext cx="181991" cy="100558"/>
            </a:xfrm>
            <a:custGeom>
              <a:avLst/>
              <a:gdLst/>
              <a:ahLst/>
              <a:cxnLst/>
              <a:rect l="l" t="t" r="r" b="b"/>
              <a:pathLst>
                <a:path w="181991" h="100558">
                  <a:moveTo>
                    <a:pt x="152738" y="46615"/>
                  </a:moveTo>
                  <a:lnTo>
                    <a:pt x="143475" y="37946"/>
                  </a:lnTo>
                  <a:lnTo>
                    <a:pt x="138099" y="33616"/>
                  </a:lnTo>
                  <a:lnTo>
                    <a:pt x="135521" y="31521"/>
                  </a:lnTo>
                  <a:lnTo>
                    <a:pt x="131114" y="27736"/>
                  </a:lnTo>
                  <a:lnTo>
                    <a:pt x="127914" y="25082"/>
                  </a:lnTo>
                  <a:lnTo>
                    <a:pt x="128143" y="24726"/>
                  </a:lnTo>
                  <a:lnTo>
                    <a:pt x="116128" y="18086"/>
                  </a:lnTo>
                  <a:lnTo>
                    <a:pt x="104352" y="12726"/>
                  </a:lnTo>
                  <a:lnTo>
                    <a:pt x="92921" y="8566"/>
                  </a:lnTo>
                  <a:lnTo>
                    <a:pt x="87033" y="6819"/>
                  </a:lnTo>
                  <a:lnTo>
                    <a:pt x="80657" y="4610"/>
                  </a:lnTo>
                  <a:lnTo>
                    <a:pt x="74409" y="3822"/>
                  </a:lnTo>
                  <a:lnTo>
                    <a:pt x="68656" y="2387"/>
                  </a:lnTo>
                  <a:lnTo>
                    <a:pt x="62839" y="1384"/>
                  </a:lnTo>
                  <a:lnTo>
                    <a:pt x="57365" y="838"/>
                  </a:lnTo>
                  <a:lnTo>
                    <a:pt x="52285" y="0"/>
                  </a:lnTo>
                  <a:lnTo>
                    <a:pt x="42821" y="14"/>
                  </a:lnTo>
                  <a:lnTo>
                    <a:pt x="27111" y="1735"/>
                  </a:lnTo>
                  <a:lnTo>
                    <a:pt x="23850" y="2260"/>
                  </a:lnTo>
                  <a:lnTo>
                    <a:pt x="20853" y="2908"/>
                  </a:lnTo>
                  <a:lnTo>
                    <a:pt x="17830" y="3670"/>
                  </a:lnTo>
                  <a:lnTo>
                    <a:pt x="14808" y="4495"/>
                  </a:lnTo>
                  <a:lnTo>
                    <a:pt x="11760" y="5257"/>
                  </a:lnTo>
                  <a:lnTo>
                    <a:pt x="10312" y="5636"/>
                  </a:lnTo>
                  <a:lnTo>
                    <a:pt x="11899" y="5308"/>
                  </a:lnTo>
                  <a:lnTo>
                    <a:pt x="4431" y="7660"/>
                  </a:lnTo>
                  <a:lnTo>
                    <a:pt x="5384" y="7315"/>
                  </a:lnTo>
                  <a:lnTo>
                    <a:pt x="5758" y="7159"/>
                  </a:lnTo>
                  <a:lnTo>
                    <a:pt x="4257" y="7715"/>
                  </a:lnTo>
                  <a:lnTo>
                    <a:pt x="2909" y="8211"/>
                  </a:lnTo>
                  <a:lnTo>
                    <a:pt x="3253" y="8087"/>
                  </a:lnTo>
                  <a:lnTo>
                    <a:pt x="2909" y="8211"/>
                  </a:lnTo>
                  <a:lnTo>
                    <a:pt x="2159" y="8483"/>
                  </a:lnTo>
                  <a:lnTo>
                    <a:pt x="0" y="25323"/>
                  </a:lnTo>
                  <a:lnTo>
                    <a:pt x="3556" y="23736"/>
                  </a:lnTo>
                  <a:lnTo>
                    <a:pt x="7747" y="22225"/>
                  </a:lnTo>
                  <a:lnTo>
                    <a:pt x="12204" y="20459"/>
                  </a:lnTo>
                  <a:lnTo>
                    <a:pt x="16827" y="19151"/>
                  </a:lnTo>
                  <a:lnTo>
                    <a:pt x="21755" y="17691"/>
                  </a:lnTo>
                  <a:lnTo>
                    <a:pt x="26885" y="16598"/>
                  </a:lnTo>
                  <a:lnTo>
                    <a:pt x="29476" y="16167"/>
                  </a:lnTo>
                  <a:lnTo>
                    <a:pt x="32092" y="15748"/>
                  </a:lnTo>
                  <a:lnTo>
                    <a:pt x="34709" y="15328"/>
                  </a:lnTo>
                  <a:lnTo>
                    <a:pt x="38646" y="14706"/>
                  </a:lnTo>
                  <a:lnTo>
                    <a:pt x="42583" y="14465"/>
                  </a:lnTo>
                  <a:lnTo>
                    <a:pt x="47840" y="14185"/>
                  </a:lnTo>
                  <a:lnTo>
                    <a:pt x="52920" y="13741"/>
                  </a:lnTo>
                  <a:lnTo>
                    <a:pt x="57708" y="14160"/>
                  </a:lnTo>
                  <a:lnTo>
                    <a:pt x="62484" y="14312"/>
                  </a:lnTo>
                  <a:lnTo>
                    <a:pt x="66929" y="14465"/>
                  </a:lnTo>
                  <a:lnTo>
                    <a:pt x="70726" y="15176"/>
                  </a:lnTo>
                  <a:lnTo>
                    <a:pt x="67868" y="13042"/>
                  </a:lnTo>
                  <a:lnTo>
                    <a:pt x="64782" y="12674"/>
                  </a:lnTo>
                  <a:lnTo>
                    <a:pt x="58508" y="12331"/>
                  </a:lnTo>
                  <a:lnTo>
                    <a:pt x="58572" y="11480"/>
                  </a:lnTo>
                  <a:lnTo>
                    <a:pt x="71788" y="12734"/>
                  </a:lnTo>
                  <a:lnTo>
                    <a:pt x="84426" y="15157"/>
                  </a:lnTo>
                  <a:lnTo>
                    <a:pt x="96515" y="18684"/>
                  </a:lnTo>
                  <a:lnTo>
                    <a:pt x="108084" y="23253"/>
                  </a:lnTo>
                  <a:lnTo>
                    <a:pt x="121037" y="29960"/>
                  </a:lnTo>
                  <a:lnTo>
                    <a:pt x="131559" y="36809"/>
                  </a:lnTo>
                  <a:lnTo>
                    <a:pt x="129641" y="34302"/>
                  </a:lnTo>
                  <a:lnTo>
                    <a:pt x="134708" y="38074"/>
                  </a:lnTo>
                  <a:lnTo>
                    <a:pt x="139318" y="41707"/>
                  </a:lnTo>
                  <a:lnTo>
                    <a:pt x="148738" y="50367"/>
                  </a:lnTo>
                  <a:lnTo>
                    <a:pt x="157602" y="60053"/>
                  </a:lnTo>
                  <a:lnTo>
                    <a:pt x="159473" y="62331"/>
                  </a:lnTo>
                  <a:lnTo>
                    <a:pt x="167241" y="72966"/>
                  </a:lnTo>
                  <a:lnTo>
                    <a:pt x="173754" y="84097"/>
                  </a:lnTo>
                  <a:lnTo>
                    <a:pt x="179174" y="95190"/>
                  </a:lnTo>
                  <a:lnTo>
                    <a:pt x="180276" y="97663"/>
                  </a:lnTo>
                  <a:lnTo>
                    <a:pt x="181571" y="100558"/>
                  </a:lnTo>
                  <a:lnTo>
                    <a:pt x="181991" y="100406"/>
                  </a:lnTo>
                  <a:lnTo>
                    <a:pt x="181292" y="97256"/>
                  </a:lnTo>
                  <a:lnTo>
                    <a:pt x="180746" y="94030"/>
                  </a:lnTo>
                  <a:lnTo>
                    <a:pt x="178396" y="88061"/>
                  </a:lnTo>
                  <a:lnTo>
                    <a:pt x="174142" y="79375"/>
                  </a:lnTo>
                  <a:lnTo>
                    <a:pt x="167055" y="68037"/>
                  </a:lnTo>
                  <a:lnTo>
                    <a:pt x="159767" y="58285"/>
                  </a:lnTo>
                  <a:lnTo>
                    <a:pt x="151575" y="49306"/>
                  </a:lnTo>
                  <a:lnTo>
                    <a:pt x="141778" y="40286"/>
                  </a:lnTo>
                  <a:lnTo>
                    <a:pt x="144335" y="41452"/>
                  </a:lnTo>
                  <a:lnTo>
                    <a:pt x="147015" y="43903"/>
                  </a:lnTo>
                  <a:lnTo>
                    <a:pt x="149860" y="46507"/>
                  </a:lnTo>
                  <a:lnTo>
                    <a:pt x="152717" y="49110"/>
                  </a:lnTo>
                  <a:lnTo>
                    <a:pt x="155219" y="52311"/>
                  </a:lnTo>
                  <a:lnTo>
                    <a:pt x="157962" y="55295"/>
                  </a:lnTo>
                  <a:lnTo>
                    <a:pt x="160769" y="58166"/>
                  </a:lnTo>
                  <a:lnTo>
                    <a:pt x="163029" y="61595"/>
                  </a:lnTo>
                  <a:lnTo>
                    <a:pt x="165392" y="64617"/>
                  </a:lnTo>
                  <a:lnTo>
                    <a:pt x="167665" y="67640"/>
                  </a:lnTo>
                  <a:lnTo>
                    <a:pt x="169710" y="70599"/>
                  </a:lnTo>
                  <a:lnTo>
                    <a:pt x="171526" y="73418"/>
                  </a:lnTo>
                  <a:lnTo>
                    <a:pt x="173405" y="76098"/>
                  </a:lnTo>
                  <a:lnTo>
                    <a:pt x="171970" y="73152"/>
                  </a:lnTo>
                  <a:lnTo>
                    <a:pt x="170561" y="70192"/>
                  </a:lnTo>
                  <a:lnTo>
                    <a:pt x="169214" y="67144"/>
                  </a:lnTo>
                  <a:lnTo>
                    <a:pt x="167271" y="64516"/>
                  </a:lnTo>
                  <a:lnTo>
                    <a:pt x="169481" y="66954"/>
                  </a:lnTo>
                  <a:lnTo>
                    <a:pt x="171348" y="69646"/>
                  </a:lnTo>
                  <a:lnTo>
                    <a:pt x="172948" y="72529"/>
                  </a:lnTo>
                  <a:lnTo>
                    <a:pt x="174726" y="75285"/>
                  </a:lnTo>
                  <a:lnTo>
                    <a:pt x="177030" y="78828"/>
                  </a:lnTo>
                  <a:lnTo>
                    <a:pt x="173928" y="73200"/>
                  </a:lnTo>
                  <a:lnTo>
                    <a:pt x="166564" y="62480"/>
                  </a:lnTo>
                  <a:lnTo>
                    <a:pt x="161785" y="56311"/>
                  </a:lnTo>
                  <a:lnTo>
                    <a:pt x="152738" y="4661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0195079" y="6635764"/>
              <a:ext cx="112968" cy="123168"/>
            </a:xfrm>
            <a:custGeom>
              <a:avLst/>
              <a:gdLst/>
              <a:ahLst/>
              <a:cxnLst/>
              <a:rect l="l" t="t" r="r" b="b"/>
              <a:pathLst>
                <a:path w="112968" h="123168">
                  <a:moveTo>
                    <a:pt x="1982" y="0"/>
                  </a:moveTo>
                  <a:lnTo>
                    <a:pt x="393" y="68"/>
                  </a:lnTo>
                  <a:lnTo>
                    <a:pt x="0" y="5503"/>
                  </a:lnTo>
                  <a:lnTo>
                    <a:pt x="2844" y="5351"/>
                  </a:lnTo>
                  <a:lnTo>
                    <a:pt x="5600" y="5846"/>
                  </a:lnTo>
                  <a:lnTo>
                    <a:pt x="13893" y="7116"/>
                  </a:lnTo>
                  <a:lnTo>
                    <a:pt x="26271" y="10135"/>
                  </a:lnTo>
                  <a:lnTo>
                    <a:pt x="38291" y="14346"/>
                  </a:lnTo>
                  <a:lnTo>
                    <a:pt x="45554" y="17810"/>
                  </a:lnTo>
                  <a:lnTo>
                    <a:pt x="49339" y="19638"/>
                  </a:lnTo>
                  <a:lnTo>
                    <a:pt x="52920" y="21823"/>
                  </a:lnTo>
                  <a:lnTo>
                    <a:pt x="57759" y="24655"/>
                  </a:lnTo>
                  <a:lnTo>
                    <a:pt x="60020" y="26268"/>
                  </a:lnTo>
                  <a:lnTo>
                    <a:pt x="64490" y="29659"/>
                  </a:lnTo>
                  <a:lnTo>
                    <a:pt x="69113" y="32808"/>
                  </a:lnTo>
                  <a:lnTo>
                    <a:pt x="73050" y="36783"/>
                  </a:lnTo>
                  <a:lnTo>
                    <a:pt x="77406" y="40377"/>
                  </a:lnTo>
                  <a:lnTo>
                    <a:pt x="80924" y="44772"/>
                  </a:lnTo>
                  <a:lnTo>
                    <a:pt x="84721" y="48836"/>
                  </a:lnTo>
                  <a:lnTo>
                    <a:pt x="89788" y="55529"/>
                  </a:lnTo>
                  <a:lnTo>
                    <a:pt x="93002" y="60075"/>
                  </a:lnTo>
                  <a:lnTo>
                    <a:pt x="94437" y="62526"/>
                  </a:lnTo>
                  <a:lnTo>
                    <a:pt x="100686" y="73732"/>
                  </a:lnTo>
                  <a:lnTo>
                    <a:pt x="105633" y="85544"/>
                  </a:lnTo>
                  <a:lnTo>
                    <a:pt x="109311" y="97831"/>
                  </a:lnTo>
                  <a:lnTo>
                    <a:pt x="111749" y="110460"/>
                  </a:lnTo>
                  <a:lnTo>
                    <a:pt x="112968" y="123168"/>
                  </a:lnTo>
                  <a:lnTo>
                    <a:pt x="112537" y="112901"/>
                  </a:lnTo>
                  <a:lnTo>
                    <a:pt x="110971" y="100579"/>
                  </a:lnTo>
                  <a:lnTo>
                    <a:pt x="109791" y="95419"/>
                  </a:lnTo>
                  <a:lnTo>
                    <a:pt x="106372" y="83653"/>
                  </a:lnTo>
                  <a:lnTo>
                    <a:pt x="101220" y="71876"/>
                  </a:lnTo>
                  <a:lnTo>
                    <a:pt x="98475" y="66666"/>
                  </a:lnTo>
                  <a:lnTo>
                    <a:pt x="99580" y="66044"/>
                  </a:lnTo>
                  <a:lnTo>
                    <a:pt x="96621" y="61142"/>
                  </a:lnTo>
                  <a:lnTo>
                    <a:pt x="89419" y="50542"/>
                  </a:lnTo>
                  <a:lnTo>
                    <a:pt x="80959" y="40650"/>
                  </a:lnTo>
                  <a:lnTo>
                    <a:pt x="71604" y="31754"/>
                  </a:lnTo>
                  <a:lnTo>
                    <a:pt x="61717" y="24145"/>
                  </a:lnTo>
                  <a:lnTo>
                    <a:pt x="48003" y="15814"/>
                  </a:lnTo>
                  <a:lnTo>
                    <a:pt x="36149" y="10273"/>
                  </a:lnTo>
                  <a:lnTo>
                    <a:pt x="26548" y="6404"/>
                  </a:lnTo>
                  <a:lnTo>
                    <a:pt x="23050" y="5198"/>
                  </a:lnTo>
                  <a:lnTo>
                    <a:pt x="20396" y="3967"/>
                  </a:lnTo>
                  <a:lnTo>
                    <a:pt x="16205" y="2646"/>
                  </a:lnTo>
                  <a:lnTo>
                    <a:pt x="11595" y="1604"/>
                  </a:lnTo>
                  <a:lnTo>
                    <a:pt x="8534" y="1007"/>
                  </a:lnTo>
                  <a:lnTo>
                    <a:pt x="6062" y="384"/>
                  </a:lnTo>
                  <a:lnTo>
                    <a:pt x="4994" y="209"/>
                  </a:lnTo>
                  <a:lnTo>
                    <a:pt x="1982" y="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10037246" y="6622364"/>
              <a:ext cx="290104" cy="293789"/>
            </a:xfrm>
            <a:custGeom>
              <a:avLst/>
              <a:gdLst/>
              <a:ahLst/>
              <a:cxnLst/>
              <a:rect l="l" t="t" r="r" b="b"/>
              <a:pathLst>
                <a:path w="290104" h="293789">
                  <a:moveTo>
                    <a:pt x="149477" y="259530"/>
                  </a:moveTo>
                  <a:lnTo>
                    <a:pt x="143927" y="258857"/>
                  </a:lnTo>
                  <a:lnTo>
                    <a:pt x="138390" y="258667"/>
                  </a:lnTo>
                  <a:lnTo>
                    <a:pt x="135634" y="258464"/>
                  </a:lnTo>
                  <a:lnTo>
                    <a:pt x="132941" y="257816"/>
                  </a:lnTo>
                  <a:lnTo>
                    <a:pt x="130224" y="257473"/>
                  </a:lnTo>
                  <a:lnTo>
                    <a:pt x="127468" y="257028"/>
                  </a:lnTo>
                  <a:lnTo>
                    <a:pt x="124750" y="256698"/>
                  </a:lnTo>
                  <a:lnTo>
                    <a:pt x="122070" y="255987"/>
                  </a:lnTo>
                  <a:lnTo>
                    <a:pt x="122273" y="255162"/>
                  </a:lnTo>
                  <a:lnTo>
                    <a:pt x="119606" y="254476"/>
                  </a:lnTo>
                  <a:lnTo>
                    <a:pt x="116977" y="253752"/>
                  </a:lnTo>
                  <a:lnTo>
                    <a:pt x="113015" y="252660"/>
                  </a:lnTo>
                  <a:lnTo>
                    <a:pt x="109675" y="249751"/>
                  </a:lnTo>
                  <a:lnTo>
                    <a:pt x="105763" y="248646"/>
                  </a:lnTo>
                  <a:lnTo>
                    <a:pt x="102677" y="247326"/>
                  </a:lnTo>
                  <a:lnTo>
                    <a:pt x="99578" y="245865"/>
                  </a:lnTo>
                  <a:lnTo>
                    <a:pt x="96937" y="245065"/>
                  </a:lnTo>
                  <a:lnTo>
                    <a:pt x="93279" y="243363"/>
                  </a:lnTo>
                  <a:lnTo>
                    <a:pt x="89977" y="241293"/>
                  </a:lnTo>
                  <a:lnTo>
                    <a:pt x="85685" y="238639"/>
                  </a:lnTo>
                  <a:lnTo>
                    <a:pt x="83615" y="237407"/>
                  </a:lnTo>
                  <a:lnTo>
                    <a:pt x="79830" y="234334"/>
                  </a:lnTo>
                  <a:lnTo>
                    <a:pt x="75956" y="231819"/>
                  </a:lnTo>
                  <a:lnTo>
                    <a:pt x="72756" y="228746"/>
                  </a:lnTo>
                  <a:lnTo>
                    <a:pt x="69606" y="225647"/>
                  </a:lnTo>
                  <a:lnTo>
                    <a:pt x="66292" y="222967"/>
                  </a:lnTo>
                  <a:lnTo>
                    <a:pt x="63726" y="219640"/>
                  </a:lnTo>
                  <a:lnTo>
                    <a:pt x="61009" y="216515"/>
                  </a:lnTo>
                  <a:lnTo>
                    <a:pt x="58342" y="213467"/>
                  </a:lnTo>
                  <a:lnTo>
                    <a:pt x="56081" y="210051"/>
                  </a:lnTo>
                  <a:lnTo>
                    <a:pt x="52817" y="205708"/>
                  </a:lnTo>
                  <a:lnTo>
                    <a:pt x="50239" y="200767"/>
                  </a:lnTo>
                  <a:lnTo>
                    <a:pt x="47343" y="195853"/>
                  </a:lnTo>
                  <a:lnTo>
                    <a:pt x="46048" y="193351"/>
                  </a:lnTo>
                  <a:lnTo>
                    <a:pt x="44968" y="190646"/>
                  </a:lnTo>
                  <a:lnTo>
                    <a:pt x="43724" y="188042"/>
                  </a:lnTo>
                  <a:lnTo>
                    <a:pt x="42378" y="185464"/>
                  </a:lnTo>
                  <a:lnTo>
                    <a:pt x="41451" y="182657"/>
                  </a:lnTo>
                  <a:lnTo>
                    <a:pt x="40523" y="179863"/>
                  </a:lnTo>
                  <a:lnTo>
                    <a:pt x="38276" y="174351"/>
                  </a:lnTo>
                  <a:lnTo>
                    <a:pt x="37094" y="168446"/>
                  </a:lnTo>
                  <a:lnTo>
                    <a:pt x="35596" y="162566"/>
                  </a:lnTo>
                  <a:lnTo>
                    <a:pt x="35139" y="159569"/>
                  </a:lnTo>
                  <a:lnTo>
                    <a:pt x="34681" y="156546"/>
                  </a:lnTo>
                  <a:lnTo>
                    <a:pt x="34237" y="153511"/>
                  </a:lnTo>
                  <a:lnTo>
                    <a:pt x="33602" y="150463"/>
                  </a:lnTo>
                  <a:lnTo>
                    <a:pt x="33805" y="147313"/>
                  </a:lnTo>
                  <a:lnTo>
                    <a:pt x="33538" y="144240"/>
                  </a:lnTo>
                  <a:lnTo>
                    <a:pt x="33612" y="131561"/>
                  </a:lnTo>
                  <a:lnTo>
                    <a:pt x="34915" y="118890"/>
                  </a:lnTo>
                  <a:lnTo>
                    <a:pt x="37602" y="107105"/>
                  </a:lnTo>
                  <a:lnTo>
                    <a:pt x="41716" y="94935"/>
                  </a:lnTo>
                  <a:lnTo>
                    <a:pt x="47015" y="83341"/>
                  </a:lnTo>
                  <a:lnTo>
                    <a:pt x="52817" y="73374"/>
                  </a:lnTo>
                  <a:lnTo>
                    <a:pt x="56081" y="69081"/>
                  </a:lnTo>
                  <a:lnTo>
                    <a:pt x="58634" y="64141"/>
                  </a:lnTo>
                  <a:lnTo>
                    <a:pt x="54697" y="68014"/>
                  </a:lnTo>
                  <a:lnTo>
                    <a:pt x="57770" y="63430"/>
                  </a:lnTo>
                  <a:lnTo>
                    <a:pt x="61821" y="59632"/>
                  </a:lnTo>
                  <a:lnTo>
                    <a:pt x="65415" y="55492"/>
                  </a:lnTo>
                  <a:lnTo>
                    <a:pt x="69467" y="51822"/>
                  </a:lnTo>
                  <a:lnTo>
                    <a:pt x="71880" y="48291"/>
                  </a:lnTo>
                  <a:lnTo>
                    <a:pt x="72604" y="47009"/>
                  </a:lnTo>
                  <a:lnTo>
                    <a:pt x="77150" y="43757"/>
                  </a:lnTo>
                  <a:lnTo>
                    <a:pt x="87574" y="36276"/>
                  </a:lnTo>
                  <a:lnTo>
                    <a:pt x="98818" y="30076"/>
                  </a:lnTo>
                  <a:lnTo>
                    <a:pt x="110716" y="25168"/>
                  </a:lnTo>
                  <a:lnTo>
                    <a:pt x="123100" y="21569"/>
                  </a:lnTo>
                  <a:lnTo>
                    <a:pt x="135804" y="19290"/>
                  </a:lnTo>
                  <a:lnTo>
                    <a:pt x="138263" y="19005"/>
                  </a:lnTo>
                  <a:lnTo>
                    <a:pt x="143851" y="18776"/>
                  </a:lnTo>
                  <a:lnTo>
                    <a:pt x="149451" y="18103"/>
                  </a:lnTo>
                  <a:lnTo>
                    <a:pt x="155052" y="18675"/>
                  </a:lnTo>
                  <a:lnTo>
                    <a:pt x="155306" y="13214"/>
                  </a:lnTo>
                  <a:lnTo>
                    <a:pt x="159700" y="13392"/>
                  </a:lnTo>
                  <a:lnTo>
                    <a:pt x="161000" y="12025"/>
                  </a:lnTo>
                  <a:lnTo>
                    <a:pt x="148229" y="11395"/>
                  </a:lnTo>
                  <a:lnTo>
                    <a:pt x="135100" y="11871"/>
                  </a:lnTo>
                  <a:lnTo>
                    <a:pt x="134643" y="11906"/>
                  </a:lnTo>
                  <a:lnTo>
                    <a:pt x="121622" y="13869"/>
                  </a:lnTo>
                  <a:lnTo>
                    <a:pt x="109198" y="17139"/>
                  </a:lnTo>
                  <a:lnTo>
                    <a:pt x="97672" y="21253"/>
                  </a:lnTo>
                  <a:lnTo>
                    <a:pt x="96759" y="20212"/>
                  </a:lnTo>
                  <a:lnTo>
                    <a:pt x="94067" y="21532"/>
                  </a:lnTo>
                  <a:lnTo>
                    <a:pt x="91336" y="22840"/>
                  </a:lnTo>
                  <a:lnTo>
                    <a:pt x="88631" y="24136"/>
                  </a:lnTo>
                  <a:lnTo>
                    <a:pt x="85989" y="25571"/>
                  </a:lnTo>
                  <a:lnTo>
                    <a:pt x="83094" y="26587"/>
                  </a:lnTo>
                  <a:lnTo>
                    <a:pt x="84275" y="24860"/>
                  </a:lnTo>
                  <a:lnTo>
                    <a:pt x="88618" y="22294"/>
                  </a:lnTo>
                  <a:lnTo>
                    <a:pt x="90815" y="21037"/>
                  </a:lnTo>
                  <a:lnTo>
                    <a:pt x="93749" y="19450"/>
                  </a:lnTo>
                  <a:lnTo>
                    <a:pt x="97178" y="17608"/>
                  </a:lnTo>
                  <a:lnTo>
                    <a:pt x="99337" y="768"/>
                  </a:lnTo>
                  <a:lnTo>
                    <a:pt x="100088" y="496"/>
                  </a:lnTo>
                  <a:lnTo>
                    <a:pt x="101436" y="0"/>
                  </a:lnTo>
                  <a:lnTo>
                    <a:pt x="96997" y="1398"/>
                  </a:lnTo>
                  <a:lnTo>
                    <a:pt x="95662" y="1935"/>
                  </a:lnTo>
                  <a:lnTo>
                    <a:pt x="96188" y="2012"/>
                  </a:lnTo>
                  <a:lnTo>
                    <a:pt x="94056" y="2582"/>
                  </a:lnTo>
                  <a:lnTo>
                    <a:pt x="93009" y="3004"/>
                  </a:lnTo>
                  <a:lnTo>
                    <a:pt x="89838" y="4489"/>
                  </a:lnTo>
                  <a:lnTo>
                    <a:pt x="91535" y="3598"/>
                  </a:lnTo>
                  <a:lnTo>
                    <a:pt x="73812" y="12020"/>
                  </a:lnTo>
                  <a:lnTo>
                    <a:pt x="58572" y="22268"/>
                  </a:lnTo>
                  <a:lnTo>
                    <a:pt x="48741" y="30356"/>
                  </a:lnTo>
                  <a:lnTo>
                    <a:pt x="39604" y="39283"/>
                  </a:lnTo>
                  <a:lnTo>
                    <a:pt x="27690" y="53970"/>
                  </a:lnTo>
                  <a:lnTo>
                    <a:pt x="20734" y="64637"/>
                  </a:lnTo>
                  <a:lnTo>
                    <a:pt x="14639" y="75837"/>
                  </a:lnTo>
                  <a:lnTo>
                    <a:pt x="7476" y="93679"/>
                  </a:lnTo>
                  <a:lnTo>
                    <a:pt x="4054" y="105946"/>
                  </a:lnTo>
                  <a:lnTo>
                    <a:pt x="1587" y="118429"/>
                  </a:lnTo>
                  <a:lnTo>
                    <a:pt x="0" y="137579"/>
                  </a:lnTo>
                  <a:lnTo>
                    <a:pt x="292" y="150252"/>
                  </a:lnTo>
                  <a:lnTo>
                    <a:pt x="1559" y="162846"/>
                  </a:lnTo>
                  <a:lnTo>
                    <a:pt x="5617" y="181610"/>
                  </a:lnTo>
                  <a:lnTo>
                    <a:pt x="9573" y="193720"/>
                  </a:lnTo>
                  <a:lnTo>
                    <a:pt x="14453" y="205451"/>
                  </a:lnTo>
                  <a:lnTo>
                    <a:pt x="23524" y="221759"/>
                  </a:lnTo>
                  <a:lnTo>
                    <a:pt x="30786" y="232232"/>
                  </a:lnTo>
                  <a:lnTo>
                    <a:pt x="38793" y="242077"/>
                  </a:lnTo>
                  <a:lnTo>
                    <a:pt x="51578" y="254691"/>
                  </a:lnTo>
                  <a:lnTo>
                    <a:pt x="61430" y="262770"/>
                  </a:lnTo>
                  <a:lnTo>
                    <a:pt x="71821" y="270021"/>
                  </a:lnTo>
                  <a:lnTo>
                    <a:pt x="75525" y="272307"/>
                  </a:lnTo>
                  <a:lnTo>
                    <a:pt x="78433" y="274288"/>
                  </a:lnTo>
                  <a:lnTo>
                    <a:pt x="83132" y="276701"/>
                  </a:lnTo>
                  <a:lnTo>
                    <a:pt x="87755" y="279330"/>
                  </a:lnTo>
                  <a:lnTo>
                    <a:pt x="92416" y="281857"/>
                  </a:lnTo>
                  <a:lnTo>
                    <a:pt x="97419" y="283711"/>
                  </a:lnTo>
                  <a:lnTo>
                    <a:pt x="100658" y="285210"/>
                  </a:lnTo>
                  <a:lnTo>
                    <a:pt x="111889" y="288759"/>
                  </a:lnTo>
                  <a:lnTo>
                    <a:pt x="123729" y="291407"/>
                  </a:lnTo>
                  <a:lnTo>
                    <a:pt x="136037" y="293101"/>
                  </a:lnTo>
                  <a:lnTo>
                    <a:pt x="148677" y="293789"/>
                  </a:lnTo>
                  <a:lnTo>
                    <a:pt x="161510" y="293418"/>
                  </a:lnTo>
                  <a:lnTo>
                    <a:pt x="174396" y="291935"/>
                  </a:lnTo>
                  <a:lnTo>
                    <a:pt x="187199" y="289289"/>
                  </a:lnTo>
                  <a:lnTo>
                    <a:pt x="203911" y="283962"/>
                  </a:lnTo>
                  <a:lnTo>
                    <a:pt x="215691" y="278931"/>
                  </a:lnTo>
                  <a:lnTo>
                    <a:pt x="226917" y="272990"/>
                  </a:lnTo>
                  <a:lnTo>
                    <a:pt x="234795" y="268014"/>
                  </a:lnTo>
                  <a:lnTo>
                    <a:pt x="245289" y="260095"/>
                  </a:lnTo>
                  <a:lnTo>
                    <a:pt x="254887" y="251562"/>
                  </a:lnTo>
                  <a:lnTo>
                    <a:pt x="263554" y="242556"/>
                  </a:lnTo>
                  <a:lnTo>
                    <a:pt x="267688" y="237724"/>
                  </a:lnTo>
                  <a:lnTo>
                    <a:pt x="275877" y="225680"/>
                  </a:lnTo>
                  <a:lnTo>
                    <a:pt x="281658" y="214432"/>
                  </a:lnTo>
                  <a:lnTo>
                    <a:pt x="284490" y="206800"/>
                  </a:lnTo>
                  <a:lnTo>
                    <a:pt x="285799" y="202584"/>
                  </a:lnTo>
                  <a:lnTo>
                    <a:pt x="286840" y="199231"/>
                  </a:lnTo>
                  <a:lnTo>
                    <a:pt x="287678" y="194519"/>
                  </a:lnTo>
                  <a:lnTo>
                    <a:pt x="287869" y="193147"/>
                  </a:lnTo>
                  <a:lnTo>
                    <a:pt x="289469" y="186378"/>
                  </a:lnTo>
                  <a:lnTo>
                    <a:pt x="290104" y="179584"/>
                  </a:lnTo>
                  <a:lnTo>
                    <a:pt x="286967" y="185616"/>
                  </a:lnTo>
                  <a:lnTo>
                    <a:pt x="285659" y="188715"/>
                  </a:lnTo>
                  <a:lnTo>
                    <a:pt x="284236" y="193109"/>
                  </a:lnTo>
                  <a:lnTo>
                    <a:pt x="282116" y="197643"/>
                  </a:lnTo>
                  <a:lnTo>
                    <a:pt x="279728" y="202088"/>
                  </a:lnTo>
                  <a:lnTo>
                    <a:pt x="277658" y="207117"/>
                  </a:lnTo>
                  <a:lnTo>
                    <a:pt x="274800" y="211258"/>
                  </a:lnTo>
                  <a:lnTo>
                    <a:pt x="272044" y="215423"/>
                  </a:lnTo>
                  <a:lnTo>
                    <a:pt x="269746" y="219398"/>
                  </a:lnTo>
                  <a:lnTo>
                    <a:pt x="265263" y="224377"/>
                  </a:lnTo>
                  <a:lnTo>
                    <a:pt x="262989" y="225253"/>
                  </a:lnTo>
                  <a:lnTo>
                    <a:pt x="267333" y="220287"/>
                  </a:lnTo>
                  <a:lnTo>
                    <a:pt x="270533" y="214483"/>
                  </a:lnTo>
                  <a:lnTo>
                    <a:pt x="269708" y="214014"/>
                  </a:lnTo>
                  <a:lnTo>
                    <a:pt x="271473" y="209276"/>
                  </a:lnTo>
                  <a:lnTo>
                    <a:pt x="273022" y="203765"/>
                  </a:lnTo>
                  <a:lnTo>
                    <a:pt x="274496" y="198164"/>
                  </a:lnTo>
                  <a:lnTo>
                    <a:pt x="276578" y="192182"/>
                  </a:lnTo>
                  <a:lnTo>
                    <a:pt x="277455" y="189134"/>
                  </a:lnTo>
                  <a:lnTo>
                    <a:pt x="277785" y="187547"/>
                  </a:lnTo>
                  <a:lnTo>
                    <a:pt x="278788" y="184105"/>
                  </a:lnTo>
                  <a:lnTo>
                    <a:pt x="279906" y="179711"/>
                  </a:lnTo>
                  <a:lnTo>
                    <a:pt x="280541" y="175190"/>
                  </a:lnTo>
                  <a:lnTo>
                    <a:pt x="281836" y="169856"/>
                  </a:lnTo>
                  <a:lnTo>
                    <a:pt x="282306" y="164382"/>
                  </a:lnTo>
                  <a:lnTo>
                    <a:pt x="283576" y="153447"/>
                  </a:lnTo>
                  <a:lnTo>
                    <a:pt x="282725" y="142601"/>
                  </a:lnTo>
                  <a:lnTo>
                    <a:pt x="282535" y="139553"/>
                  </a:lnTo>
                  <a:lnTo>
                    <a:pt x="281333" y="136257"/>
                  </a:lnTo>
                  <a:lnTo>
                    <a:pt x="279153" y="144604"/>
                  </a:lnTo>
                  <a:lnTo>
                    <a:pt x="277213" y="153612"/>
                  </a:lnTo>
                  <a:lnTo>
                    <a:pt x="276223" y="157067"/>
                  </a:lnTo>
                  <a:lnTo>
                    <a:pt x="275169" y="160762"/>
                  </a:lnTo>
                  <a:lnTo>
                    <a:pt x="274089" y="164560"/>
                  </a:lnTo>
                  <a:lnTo>
                    <a:pt x="272692" y="168294"/>
                  </a:lnTo>
                  <a:lnTo>
                    <a:pt x="271321" y="172091"/>
                  </a:lnTo>
                  <a:lnTo>
                    <a:pt x="269936" y="175787"/>
                  </a:lnTo>
                  <a:lnTo>
                    <a:pt x="268412" y="179457"/>
                  </a:lnTo>
                  <a:lnTo>
                    <a:pt x="266545" y="182911"/>
                  </a:lnTo>
                  <a:lnTo>
                    <a:pt x="265098" y="186188"/>
                  </a:lnTo>
                  <a:lnTo>
                    <a:pt x="263650" y="189452"/>
                  </a:lnTo>
                  <a:lnTo>
                    <a:pt x="261707" y="192182"/>
                  </a:lnTo>
                  <a:lnTo>
                    <a:pt x="260437" y="194760"/>
                  </a:lnTo>
                  <a:lnTo>
                    <a:pt x="254633" y="204590"/>
                  </a:lnTo>
                  <a:lnTo>
                    <a:pt x="258570" y="193770"/>
                  </a:lnTo>
                  <a:lnTo>
                    <a:pt x="257325" y="193224"/>
                  </a:lnTo>
                  <a:lnTo>
                    <a:pt x="250901" y="204330"/>
                  </a:lnTo>
                  <a:lnTo>
                    <a:pt x="243519" y="214121"/>
                  </a:lnTo>
                  <a:lnTo>
                    <a:pt x="240790" y="217290"/>
                  </a:lnTo>
                  <a:lnTo>
                    <a:pt x="237983" y="220122"/>
                  </a:lnTo>
                  <a:lnTo>
                    <a:pt x="235430" y="222789"/>
                  </a:lnTo>
                  <a:lnTo>
                    <a:pt x="232166" y="225901"/>
                  </a:lnTo>
                  <a:lnTo>
                    <a:pt x="228382" y="229165"/>
                  </a:lnTo>
                  <a:lnTo>
                    <a:pt x="225423" y="231819"/>
                  </a:lnTo>
                  <a:lnTo>
                    <a:pt x="222095" y="234232"/>
                  </a:lnTo>
                  <a:lnTo>
                    <a:pt x="217701" y="237585"/>
                  </a:lnTo>
                  <a:lnTo>
                    <a:pt x="215415" y="239020"/>
                  </a:lnTo>
                  <a:lnTo>
                    <a:pt x="210691" y="241700"/>
                  </a:lnTo>
                  <a:lnTo>
                    <a:pt x="206449" y="244671"/>
                  </a:lnTo>
                  <a:lnTo>
                    <a:pt x="202588" y="246233"/>
                  </a:lnTo>
                  <a:lnTo>
                    <a:pt x="201344" y="246907"/>
                  </a:lnTo>
                  <a:lnTo>
                    <a:pt x="198334" y="248545"/>
                  </a:lnTo>
                  <a:lnTo>
                    <a:pt x="194778" y="250259"/>
                  </a:lnTo>
                  <a:lnTo>
                    <a:pt x="192098" y="251250"/>
                  </a:lnTo>
                  <a:lnTo>
                    <a:pt x="189304" y="252291"/>
                  </a:lnTo>
                  <a:lnTo>
                    <a:pt x="186078" y="253599"/>
                  </a:lnTo>
                  <a:lnTo>
                    <a:pt x="182255" y="254615"/>
                  </a:lnTo>
                  <a:lnTo>
                    <a:pt x="176883" y="255962"/>
                  </a:lnTo>
                  <a:lnTo>
                    <a:pt x="174331" y="257270"/>
                  </a:lnTo>
                  <a:lnTo>
                    <a:pt x="170190" y="257765"/>
                  </a:lnTo>
                  <a:lnTo>
                    <a:pt x="166050" y="258337"/>
                  </a:lnTo>
                  <a:lnTo>
                    <a:pt x="161974" y="259137"/>
                  </a:lnTo>
                  <a:lnTo>
                    <a:pt x="157770" y="259035"/>
                  </a:lnTo>
                  <a:lnTo>
                    <a:pt x="155014" y="259403"/>
                  </a:lnTo>
                  <a:lnTo>
                    <a:pt x="154989" y="258540"/>
                  </a:lnTo>
                  <a:lnTo>
                    <a:pt x="149477" y="25953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10308048" y="6758932"/>
              <a:ext cx="125" cy="2985"/>
            </a:xfrm>
            <a:custGeom>
              <a:avLst/>
              <a:gdLst/>
              <a:ahLst/>
              <a:cxnLst/>
              <a:rect l="l" t="t" r="r" b="b"/>
              <a:pathLst>
                <a:path w="125" h="2985">
                  <a:moveTo>
                    <a:pt x="125" y="2985"/>
                  </a:moveTo>
                  <a:lnTo>
                    <a:pt x="0" y="0"/>
                  </a:lnTo>
                  <a:lnTo>
                    <a:pt x="125" y="298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10128781" y="6625037"/>
              <a:ext cx="2180" cy="924"/>
            </a:xfrm>
            <a:custGeom>
              <a:avLst/>
              <a:gdLst/>
              <a:ahLst/>
              <a:cxnLst/>
              <a:rect l="l" t="t" r="r" b="b"/>
              <a:pathLst>
                <a:path w="2180" h="924">
                  <a:moveTo>
                    <a:pt x="1325" y="228"/>
                  </a:moveTo>
                  <a:lnTo>
                    <a:pt x="0" y="924"/>
                  </a:lnTo>
                  <a:lnTo>
                    <a:pt x="1473" y="330"/>
                  </a:lnTo>
                  <a:lnTo>
                    <a:pt x="2180" y="0"/>
                  </a:lnTo>
                  <a:lnTo>
                    <a:pt x="1325" y="228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10130961" y="6624299"/>
              <a:ext cx="2472" cy="737"/>
            </a:xfrm>
            <a:custGeom>
              <a:avLst/>
              <a:gdLst/>
              <a:ahLst/>
              <a:cxnLst/>
              <a:rect l="l" t="t" r="r" b="b"/>
              <a:pathLst>
                <a:path w="2472" h="737">
                  <a:moveTo>
                    <a:pt x="341" y="646"/>
                  </a:moveTo>
                  <a:lnTo>
                    <a:pt x="2472" y="77"/>
                  </a:lnTo>
                  <a:lnTo>
                    <a:pt x="1946" y="0"/>
                  </a:lnTo>
                  <a:lnTo>
                    <a:pt x="732" y="394"/>
                  </a:lnTo>
                  <a:lnTo>
                    <a:pt x="0" y="737"/>
                  </a:lnTo>
                  <a:lnTo>
                    <a:pt x="341" y="64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10140182" y="6620285"/>
              <a:ext cx="4554" cy="1522"/>
            </a:xfrm>
            <a:custGeom>
              <a:avLst/>
              <a:gdLst/>
              <a:ahLst/>
              <a:cxnLst/>
              <a:rect l="l" t="t" r="r" b="b"/>
              <a:pathLst>
                <a:path w="4554" h="1522">
                  <a:moveTo>
                    <a:pt x="2763" y="370"/>
                  </a:moveTo>
                  <a:lnTo>
                    <a:pt x="0" y="1522"/>
                  </a:lnTo>
                  <a:lnTo>
                    <a:pt x="3043" y="395"/>
                  </a:lnTo>
                  <a:lnTo>
                    <a:pt x="4554" y="0"/>
                  </a:lnTo>
                  <a:lnTo>
                    <a:pt x="2763" y="37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10192298" y="6634389"/>
              <a:ext cx="17919" cy="6878"/>
            </a:xfrm>
            <a:custGeom>
              <a:avLst/>
              <a:gdLst/>
              <a:ahLst/>
              <a:cxnLst/>
              <a:rect l="l" t="t" r="r" b="b"/>
              <a:pathLst>
                <a:path w="17919" h="6878">
                  <a:moveTo>
                    <a:pt x="0" y="6649"/>
                  </a:moveTo>
                  <a:lnTo>
                    <a:pt x="2781" y="6878"/>
                  </a:lnTo>
                  <a:lnTo>
                    <a:pt x="3175" y="1442"/>
                  </a:lnTo>
                  <a:lnTo>
                    <a:pt x="6134" y="1315"/>
                  </a:lnTo>
                  <a:lnTo>
                    <a:pt x="7775" y="1584"/>
                  </a:lnTo>
                  <a:lnTo>
                    <a:pt x="8843" y="1759"/>
                  </a:lnTo>
                  <a:lnTo>
                    <a:pt x="9004" y="1785"/>
                  </a:lnTo>
                  <a:lnTo>
                    <a:pt x="17691" y="3106"/>
                  </a:lnTo>
                  <a:lnTo>
                    <a:pt x="17919" y="1836"/>
                  </a:lnTo>
                  <a:lnTo>
                    <a:pt x="8293" y="1620"/>
                  </a:lnTo>
                  <a:lnTo>
                    <a:pt x="17919" y="1836"/>
                  </a:lnTo>
                  <a:lnTo>
                    <a:pt x="5947" y="0"/>
                  </a:lnTo>
                  <a:lnTo>
                    <a:pt x="4648" y="1366"/>
                  </a:lnTo>
                  <a:lnTo>
                    <a:pt x="254" y="1188"/>
                  </a:lnTo>
                  <a:lnTo>
                    <a:pt x="0" y="6649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10264066" y="6648951"/>
              <a:ext cx="21459" cy="19621"/>
            </a:xfrm>
            <a:custGeom>
              <a:avLst/>
              <a:gdLst/>
              <a:ahLst/>
              <a:cxnLst/>
              <a:rect l="l" t="t" r="r" b="b"/>
              <a:pathLst>
                <a:path w="21459" h="19621">
                  <a:moveTo>
                    <a:pt x="10731" y="9334"/>
                  </a:moveTo>
                  <a:lnTo>
                    <a:pt x="7391" y="6603"/>
                  </a:lnTo>
                  <a:lnTo>
                    <a:pt x="4546" y="4470"/>
                  </a:lnTo>
                  <a:lnTo>
                    <a:pt x="5017" y="3839"/>
                  </a:lnTo>
                  <a:lnTo>
                    <a:pt x="0" y="0"/>
                  </a:lnTo>
                  <a:lnTo>
                    <a:pt x="1918" y="2506"/>
                  </a:lnTo>
                  <a:lnTo>
                    <a:pt x="11950" y="10470"/>
                  </a:lnTo>
                  <a:lnTo>
                    <a:pt x="21459" y="19621"/>
                  </a:lnTo>
                  <a:lnTo>
                    <a:pt x="17741" y="15633"/>
                  </a:lnTo>
                  <a:lnTo>
                    <a:pt x="14211" y="12484"/>
                  </a:lnTo>
                  <a:lnTo>
                    <a:pt x="10731" y="9334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4"/>
            <p:cNvSpPr/>
            <p:nvPr/>
          </p:nvSpPr>
          <p:spPr>
            <a:xfrm>
              <a:off x="10101374" y="6755151"/>
              <a:ext cx="10522" cy="6844"/>
            </a:xfrm>
            <a:custGeom>
              <a:avLst/>
              <a:gdLst/>
              <a:ahLst/>
              <a:cxnLst/>
              <a:rect l="l" t="t" r="r" b="b"/>
              <a:pathLst>
                <a:path w="10522" h="6844">
                  <a:moveTo>
                    <a:pt x="8630" y="4331"/>
                  </a:moveTo>
                  <a:lnTo>
                    <a:pt x="0" y="0"/>
                  </a:lnTo>
                  <a:lnTo>
                    <a:pt x="10522" y="6844"/>
                  </a:lnTo>
                  <a:lnTo>
                    <a:pt x="8630" y="4331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object 15"/>
            <p:cNvSpPr/>
            <p:nvPr/>
          </p:nvSpPr>
          <p:spPr>
            <a:xfrm>
              <a:off x="9985280" y="6732447"/>
              <a:ext cx="547" cy="200"/>
            </a:xfrm>
            <a:custGeom>
              <a:avLst/>
              <a:gdLst/>
              <a:ahLst/>
              <a:cxnLst/>
              <a:rect l="l" t="t" r="r" b="b"/>
              <a:pathLst>
                <a:path w="547" h="200">
                  <a:moveTo>
                    <a:pt x="547" y="0"/>
                  </a:moveTo>
                  <a:lnTo>
                    <a:pt x="0" y="200"/>
                  </a:lnTo>
                  <a:lnTo>
                    <a:pt x="430" y="4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" name="object 16"/>
            <p:cNvSpPr/>
            <p:nvPr/>
          </p:nvSpPr>
          <p:spPr>
            <a:xfrm>
              <a:off x="9984317" y="6732648"/>
              <a:ext cx="962" cy="343"/>
            </a:xfrm>
            <a:custGeom>
              <a:avLst/>
              <a:gdLst/>
              <a:ahLst/>
              <a:cxnLst/>
              <a:rect l="l" t="t" r="r" b="b"/>
              <a:pathLst>
                <a:path w="962" h="343">
                  <a:moveTo>
                    <a:pt x="962" y="0"/>
                  </a:moveTo>
                  <a:lnTo>
                    <a:pt x="0" y="343"/>
                  </a:lnTo>
                  <a:lnTo>
                    <a:pt x="183" y="285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7"/>
            <p:cNvSpPr/>
            <p:nvPr/>
          </p:nvSpPr>
          <p:spPr>
            <a:xfrm>
              <a:off x="9974568" y="6735588"/>
              <a:ext cx="2262" cy="971"/>
            </a:xfrm>
            <a:custGeom>
              <a:avLst/>
              <a:gdLst/>
              <a:ahLst/>
              <a:cxnLst/>
              <a:rect l="l" t="t" r="r" b="b"/>
              <a:pathLst>
                <a:path w="2262" h="971">
                  <a:moveTo>
                    <a:pt x="1464" y="208"/>
                  </a:moveTo>
                  <a:lnTo>
                    <a:pt x="0" y="971"/>
                  </a:lnTo>
                  <a:lnTo>
                    <a:pt x="1328" y="436"/>
                  </a:lnTo>
                  <a:lnTo>
                    <a:pt x="2262" y="0"/>
                  </a:lnTo>
                  <a:lnTo>
                    <a:pt x="1464" y="2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" name="object 18"/>
            <p:cNvSpPr/>
            <p:nvPr/>
          </p:nvSpPr>
          <p:spPr>
            <a:xfrm>
              <a:off x="9976830" y="6734766"/>
              <a:ext cx="2504" cy="821"/>
            </a:xfrm>
            <a:custGeom>
              <a:avLst/>
              <a:gdLst/>
              <a:ahLst/>
              <a:cxnLst/>
              <a:rect l="l" t="t" r="r" b="b"/>
              <a:pathLst>
                <a:path w="2504" h="821">
                  <a:moveTo>
                    <a:pt x="423" y="710"/>
                  </a:moveTo>
                  <a:lnTo>
                    <a:pt x="2504" y="166"/>
                  </a:lnTo>
                  <a:lnTo>
                    <a:pt x="2187" y="0"/>
                  </a:lnTo>
                  <a:lnTo>
                    <a:pt x="776" y="458"/>
                  </a:lnTo>
                  <a:lnTo>
                    <a:pt x="0" y="821"/>
                  </a:lnTo>
                  <a:lnTo>
                    <a:pt x="423" y="71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object 19"/>
            <p:cNvSpPr/>
            <p:nvPr/>
          </p:nvSpPr>
          <p:spPr>
            <a:xfrm>
              <a:off x="9985827" y="6730763"/>
              <a:ext cx="5142" cy="1684"/>
            </a:xfrm>
            <a:custGeom>
              <a:avLst/>
              <a:gdLst/>
              <a:ahLst/>
              <a:cxnLst/>
              <a:rect l="l" t="t" r="r" b="b"/>
              <a:pathLst>
                <a:path w="5142" h="1684">
                  <a:moveTo>
                    <a:pt x="3070" y="449"/>
                  </a:moveTo>
                  <a:lnTo>
                    <a:pt x="0" y="1684"/>
                  </a:lnTo>
                  <a:lnTo>
                    <a:pt x="3299" y="474"/>
                  </a:lnTo>
                  <a:lnTo>
                    <a:pt x="5142" y="0"/>
                  </a:lnTo>
                  <a:lnTo>
                    <a:pt x="3070" y="44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" name="object 20"/>
            <p:cNvSpPr/>
            <p:nvPr/>
          </p:nvSpPr>
          <p:spPr>
            <a:xfrm>
              <a:off x="10031397" y="6744297"/>
              <a:ext cx="24734" cy="7501"/>
            </a:xfrm>
            <a:custGeom>
              <a:avLst/>
              <a:gdLst/>
              <a:ahLst/>
              <a:cxnLst/>
              <a:rect l="l" t="t" r="r" b="b"/>
              <a:pathLst>
                <a:path w="24734" h="7501">
                  <a:moveTo>
                    <a:pt x="15832" y="2408"/>
                  </a:moveTo>
                  <a:lnTo>
                    <a:pt x="24518" y="3780"/>
                  </a:lnTo>
                  <a:lnTo>
                    <a:pt x="24734" y="2485"/>
                  </a:lnTo>
                  <a:lnTo>
                    <a:pt x="15120" y="2243"/>
                  </a:lnTo>
                  <a:lnTo>
                    <a:pt x="24734" y="2485"/>
                  </a:lnTo>
                  <a:lnTo>
                    <a:pt x="12765" y="641"/>
                  </a:lnTo>
                  <a:lnTo>
                    <a:pt x="0" y="0"/>
                  </a:lnTo>
                  <a:lnTo>
                    <a:pt x="7081" y="1862"/>
                  </a:lnTo>
                  <a:lnTo>
                    <a:pt x="9621" y="7501"/>
                  </a:lnTo>
                  <a:lnTo>
                    <a:pt x="12453" y="7349"/>
                  </a:lnTo>
                  <a:lnTo>
                    <a:pt x="10002" y="2040"/>
                  </a:lnTo>
                  <a:lnTo>
                    <a:pt x="12949" y="1938"/>
                  </a:lnTo>
                  <a:lnTo>
                    <a:pt x="14631" y="2213"/>
                  </a:lnTo>
                  <a:lnTo>
                    <a:pt x="15672" y="2382"/>
                  </a:lnTo>
                  <a:lnTo>
                    <a:pt x="15832" y="24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" name="object 21"/>
            <p:cNvSpPr/>
            <p:nvPr/>
          </p:nvSpPr>
          <p:spPr>
            <a:xfrm>
              <a:off x="10157649" y="6804507"/>
              <a:ext cx="2482" cy="4491"/>
            </a:xfrm>
            <a:custGeom>
              <a:avLst/>
              <a:gdLst/>
              <a:ahLst/>
              <a:cxnLst/>
              <a:rect l="l" t="t" r="r" b="b"/>
              <a:pathLst>
                <a:path w="2482" h="4491">
                  <a:moveTo>
                    <a:pt x="95" y="148"/>
                  </a:moveTo>
                  <a:lnTo>
                    <a:pt x="0" y="0"/>
                  </a:lnTo>
                  <a:lnTo>
                    <a:pt x="2482" y="4491"/>
                  </a:lnTo>
                  <a:lnTo>
                    <a:pt x="1669" y="2980"/>
                  </a:lnTo>
                  <a:lnTo>
                    <a:pt x="95" y="14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" name="object 22"/>
            <p:cNvSpPr/>
            <p:nvPr/>
          </p:nvSpPr>
          <p:spPr>
            <a:xfrm>
              <a:off x="9980363" y="6725204"/>
              <a:ext cx="181978" cy="100533"/>
            </a:xfrm>
            <a:custGeom>
              <a:avLst/>
              <a:gdLst/>
              <a:ahLst/>
              <a:cxnLst/>
              <a:rect l="l" t="t" r="r" b="b"/>
              <a:pathLst>
                <a:path w="181978" h="100533">
                  <a:moveTo>
                    <a:pt x="152752" y="46615"/>
                  </a:moveTo>
                  <a:lnTo>
                    <a:pt x="143488" y="37953"/>
                  </a:lnTo>
                  <a:lnTo>
                    <a:pt x="138048" y="33591"/>
                  </a:lnTo>
                  <a:lnTo>
                    <a:pt x="133121" y="29222"/>
                  </a:lnTo>
                  <a:lnTo>
                    <a:pt x="129158" y="26200"/>
                  </a:lnTo>
                  <a:lnTo>
                    <a:pt x="128155" y="24701"/>
                  </a:lnTo>
                  <a:lnTo>
                    <a:pt x="116129" y="18067"/>
                  </a:lnTo>
                  <a:lnTo>
                    <a:pt x="104346" y="12715"/>
                  </a:lnTo>
                  <a:lnTo>
                    <a:pt x="92915" y="8566"/>
                  </a:lnTo>
                  <a:lnTo>
                    <a:pt x="87007" y="6819"/>
                  </a:lnTo>
                  <a:lnTo>
                    <a:pt x="80670" y="4610"/>
                  </a:lnTo>
                  <a:lnTo>
                    <a:pt x="74383" y="3822"/>
                  </a:lnTo>
                  <a:lnTo>
                    <a:pt x="68643" y="2387"/>
                  </a:lnTo>
                  <a:lnTo>
                    <a:pt x="62826" y="1384"/>
                  </a:lnTo>
                  <a:lnTo>
                    <a:pt x="57365" y="812"/>
                  </a:lnTo>
                  <a:lnTo>
                    <a:pt x="52285" y="0"/>
                  </a:lnTo>
                  <a:lnTo>
                    <a:pt x="42818" y="1"/>
                  </a:lnTo>
                  <a:lnTo>
                    <a:pt x="27119" y="1706"/>
                  </a:lnTo>
                  <a:lnTo>
                    <a:pt x="23850" y="2260"/>
                  </a:lnTo>
                  <a:lnTo>
                    <a:pt x="20853" y="2882"/>
                  </a:lnTo>
                  <a:lnTo>
                    <a:pt x="17818" y="3670"/>
                  </a:lnTo>
                  <a:lnTo>
                    <a:pt x="14795" y="4470"/>
                  </a:lnTo>
                  <a:lnTo>
                    <a:pt x="11772" y="5257"/>
                  </a:lnTo>
                  <a:lnTo>
                    <a:pt x="10606" y="5558"/>
                  </a:lnTo>
                  <a:lnTo>
                    <a:pt x="11874" y="5283"/>
                  </a:lnTo>
                  <a:lnTo>
                    <a:pt x="4138" y="7729"/>
                  </a:lnTo>
                  <a:lnTo>
                    <a:pt x="2946" y="8166"/>
                  </a:lnTo>
                  <a:lnTo>
                    <a:pt x="2350" y="8359"/>
                  </a:lnTo>
                  <a:lnTo>
                    <a:pt x="2146" y="8432"/>
                  </a:lnTo>
                  <a:lnTo>
                    <a:pt x="0" y="25323"/>
                  </a:lnTo>
                  <a:lnTo>
                    <a:pt x="3543" y="23736"/>
                  </a:lnTo>
                  <a:lnTo>
                    <a:pt x="7746" y="22199"/>
                  </a:lnTo>
                  <a:lnTo>
                    <a:pt x="12204" y="20434"/>
                  </a:lnTo>
                  <a:lnTo>
                    <a:pt x="16814" y="19126"/>
                  </a:lnTo>
                  <a:lnTo>
                    <a:pt x="21767" y="17665"/>
                  </a:lnTo>
                  <a:lnTo>
                    <a:pt x="26873" y="16573"/>
                  </a:lnTo>
                  <a:lnTo>
                    <a:pt x="29451" y="16167"/>
                  </a:lnTo>
                  <a:lnTo>
                    <a:pt x="32105" y="15722"/>
                  </a:lnTo>
                  <a:lnTo>
                    <a:pt x="34696" y="15328"/>
                  </a:lnTo>
                  <a:lnTo>
                    <a:pt x="38633" y="14706"/>
                  </a:lnTo>
                  <a:lnTo>
                    <a:pt x="42570" y="14465"/>
                  </a:lnTo>
                  <a:lnTo>
                    <a:pt x="47802" y="14185"/>
                  </a:lnTo>
                  <a:lnTo>
                    <a:pt x="52933" y="13716"/>
                  </a:lnTo>
                  <a:lnTo>
                    <a:pt x="57708" y="14135"/>
                  </a:lnTo>
                  <a:lnTo>
                    <a:pt x="62471" y="14312"/>
                  </a:lnTo>
                  <a:lnTo>
                    <a:pt x="66916" y="14465"/>
                  </a:lnTo>
                  <a:lnTo>
                    <a:pt x="70700" y="15151"/>
                  </a:lnTo>
                  <a:lnTo>
                    <a:pt x="67868" y="13017"/>
                  </a:lnTo>
                  <a:lnTo>
                    <a:pt x="64744" y="12649"/>
                  </a:lnTo>
                  <a:lnTo>
                    <a:pt x="61645" y="12496"/>
                  </a:lnTo>
                  <a:lnTo>
                    <a:pt x="58496" y="12331"/>
                  </a:lnTo>
                  <a:lnTo>
                    <a:pt x="71782" y="12712"/>
                  </a:lnTo>
                  <a:lnTo>
                    <a:pt x="84421" y="15144"/>
                  </a:lnTo>
                  <a:lnTo>
                    <a:pt x="96501" y="18681"/>
                  </a:lnTo>
                  <a:lnTo>
                    <a:pt x="108054" y="23255"/>
                  </a:lnTo>
                  <a:lnTo>
                    <a:pt x="110020" y="24155"/>
                  </a:lnTo>
                  <a:lnTo>
                    <a:pt x="121011" y="29946"/>
                  </a:lnTo>
                  <a:lnTo>
                    <a:pt x="129641" y="34277"/>
                  </a:lnTo>
                  <a:lnTo>
                    <a:pt x="131533" y="36790"/>
                  </a:lnTo>
                  <a:lnTo>
                    <a:pt x="141563" y="44754"/>
                  </a:lnTo>
                  <a:lnTo>
                    <a:pt x="151076" y="53901"/>
                  </a:lnTo>
                  <a:lnTo>
                    <a:pt x="147370" y="49936"/>
                  </a:lnTo>
                  <a:lnTo>
                    <a:pt x="143827" y="46786"/>
                  </a:lnTo>
                  <a:lnTo>
                    <a:pt x="140347" y="43637"/>
                  </a:lnTo>
                  <a:lnTo>
                    <a:pt x="137007" y="40906"/>
                  </a:lnTo>
                  <a:lnTo>
                    <a:pt x="134175" y="38773"/>
                  </a:lnTo>
                  <a:lnTo>
                    <a:pt x="134669" y="38126"/>
                  </a:lnTo>
                  <a:lnTo>
                    <a:pt x="139313" y="41681"/>
                  </a:lnTo>
                  <a:lnTo>
                    <a:pt x="148726" y="50344"/>
                  </a:lnTo>
                  <a:lnTo>
                    <a:pt x="157584" y="60042"/>
                  </a:lnTo>
                  <a:lnTo>
                    <a:pt x="159461" y="62331"/>
                  </a:lnTo>
                  <a:lnTo>
                    <a:pt x="167223" y="72954"/>
                  </a:lnTo>
                  <a:lnTo>
                    <a:pt x="173734" y="84085"/>
                  </a:lnTo>
                  <a:lnTo>
                    <a:pt x="179155" y="95189"/>
                  </a:lnTo>
                  <a:lnTo>
                    <a:pt x="180251" y="97650"/>
                  </a:lnTo>
                  <a:lnTo>
                    <a:pt x="181559" y="100533"/>
                  </a:lnTo>
                  <a:lnTo>
                    <a:pt x="181978" y="100406"/>
                  </a:lnTo>
                  <a:lnTo>
                    <a:pt x="181267" y="97256"/>
                  </a:lnTo>
                  <a:lnTo>
                    <a:pt x="180746" y="94056"/>
                  </a:lnTo>
                  <a:lnTo>
                    <a:pt x="178409" y="88061"/>
                  </a:lnTo>
                  <a:lnTo>
                    <a:pt x="174116" y="79375"/>
                  </a:lnTo>
                  <a:lnTo>
                    <a:pt x="167034" y="68034"/>
                  </a:lnTo>
                  <a:lnTo>
                    <a:pt x="159749" y="58278"/>
                  </a:lnTo>
                  <a:lnTo>
                    <a:pt x="151566" y="49289"/>
                  </a:lnTo>
                  <a:lnTo>
                    <a:pt x="141792" y="40252"/>
                  </a:lnTo>
                  <a:lnTo>
                    <a:pt x="144322" y="41452"/>
                  </a:lnTo>
                  <a:lnTo>
                    <a:pt x="147002" y="43903"/>
                  </a:lnTo>
                  <a:lnTo>
                    <a:pt x="149821" y="46507"/>
                  </a:lnTo>
                  <a:lnTo>
                    <a:pt x="152704" y="49110"/>
                  </a:lnTo>
                  <a:lnTo>
                    <a:pt x="155181" y="52311"/>
                  </a:lnTo>
                  <a:lnTo>
                    <a:pt x="157949" y="55270"/>
                  </a:lnTo>
                  <a:lnTo>
                    <a:pt x="160794" y="58166"/>
                  </a:lnTo>
                  <a:lnTo>
                    <a:pt x="163004" y="61595"/>
                  </a:lnTo>
                  <a:lnTo>
                    <a:pt x="165341" y="64617"/>
                  </a:lnTo>
                  <a:lnTo>
                    <a:pt x="167639" y="67614"/>
                  </a:lnTo>
                  <a:lnTo>
                    <a:pt x="169722" y="70599"/>
                  </a:lnTo>
                  <a:lnTo>
                    <a:pt x="171513" y="73393"/>
                  </a:lnTo>
                  <a:lnTo>
                    <a:pt x="173367" y="76047"/>
                  </a:lnTo>
                  <a:lnTo>
                    <a:pt x="171970" y="73126"/>
                  </a:lnTo>
                  <a:lnTo>
                    <a:pt x="170548" y="70167"/>
                  </a:lnTo>
                  <a:lnTo>
                    <a:pt x="169214" y="67144"/>
                  </a:lnTo>
                  <a:lnTo>
                    <a:pt x="167246" y="64490"/>
                  </a:lnTo>
                  <a:lnTo>
                    <a:pt x="169481" y="66941"/>
                  </a:lnTo>
                  <a:lnTo>
                    <a:pt x="171335" y="69646"/>
                  </a:lnTo>
                  <a:lnTo>
                    <a:pt x="172935" y="72529"/>
                  </a:lnTo>
                  <a:lnTo>
                    <a:pt x="174726" y="75311"/>
                  </a:lnTo>
                  <a:lnTo>
                    <a:pt x="177285" y="79302"/>
                  </a:lnTo>
                  <a:lnTo>
                    <a:pt x="173912" y="73199"/>
                  </a:lnTo>
                  <a:lnTo>
                    <a:pt x="166557" y="62492"/>
                  </a:lnTo>
                  <a:lnTo>
                    <a:pt x="161772" y="56311"/>
                  </a:lnTo>
                  <a:lnTo>
                    <a:pt x="152752" y="46615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" name="object 23"/>
            <p:cNvSpPr/>
            <p:nvPr/>
          </p:nvSpPr>
          <p:spPr>
            <a:xfrm>
              <a:off x="9883183" y="6732992"/>
              <a:ext cx="290067" cy="293716"/>
            </a:xfrm>
            <a:custGeom>
              <a:avLst/>
              <a:gdLst/>
              <a:ahLst/>
              <a:cxnLst/>
              <a:rect l="l" t="t" r="r" b="b"/>
              <a:pathLst>
                <a:path w="290067" h="293716">
                  <a:moveTo>
                    <a:pt x="42366" y="185392"/>
                  </a:moveTo>
                  <a:lnTo>
                    <a:pt x="41439" y="182560"/>
                  </a:lnTo>
                  <a:lnTo>
                    <a:pt x="40461" y="179791"/>
                  </a:lnTo>
                  <a:lnTo>
                    <a:pt x="38239" y="174280"/>
                  </a:lnTo>
                  <a:lnTo>
                    <a:pt x="37108" y="168374"/>
                  </a:lnTo>
                  <a:lnTo>
                    <a:pt x="35584" y="162494"/>
                  </a:lnTo>
                  <a:lnTo>
                    <a:pt x="35127" y="159471"/>
                  </a:lnTo>
                  <a:lnTo>
                    <a:pt x="34657" y="156449"/>
                  </a:lnTo>
                  <a:lnTo>
                    <a:pt x="34213" y="153414"/>
                  </a:lnTo>
                  <a:lnTo>
                    <a:pt x="33590" y="150416"/>
                  </a:lnTo>
                  <a:lnTo>
                    <a:pt x="33806" y="147241"/>
                  </a:lnTo>
                  <a:lnTo>
                    <a:pt x="33514" y="144143"/>
                  </a:lnTo>
                  <a:lnTo>
                    <a:pt x="33594" y="131476"/>
                  </a:lnTo>
                  <a:lnTo>
                    <a:pt x="34905" y="118799"/>
                  </a:lnTo>
                  <a:lnTo>
                    <a:pt x="37591" y="107008"/>
                  </a:lnTo>
                  <a:lnTo>
                    <a:pt x="41707" y="94851"/>
                  </a:lnTo>
                  <a:lnTo>
                    <a:pt x="47012" y="83252"/>
                  </a:lnTo>
                  <a:lnTo>
                    <a:pt x="52818" y="73277"/>
                  </a:lnTo>
                  <a:lnTo>
                    <a:pt x="56082" y="68984"/>
                  </a:lnTo>
                  <a:lnTo>
                    <a:pt x="58647" y="64044"/>
                  </a:lnTo>
                  <a:lnTo>
                    <a:pt x="54685" y="67917"/>
                  </a:lnTo>
                  <a:lnTo>
                    <a:pt x="57758" y="63332"/>
                  </a:lnTo>
                  <a:lnTo>
                    <a:pt x="61822" y="59561"/>
                  </a:lnTo>
                  <a:lnTo>
                    <a:pt x="65391" y="55395"/>
                  </a:lnTo>
                  <a:lnTo>
                    <a:pt x="69442" y="51725"/>
                  </a:lnTo>
                  <a:lnTo>
                    <a:pt x="71906" y="48194"/>
                  </a:lnTo>
                  <a:lnTo>
                    <a:pt x="72605" y="46911"/>
                  </a:lnTo>
                  <a:lnTo>
                    <a:pt x="77126" y="43686"/>
                  </a:lnTo>
                  <a:lnTo>
                    <a:pt x="87557" y="36208"/>
                  </a:lnTo>
                  <a:lnTo>
                    <a:pt x="98805" y="30010"/>
                  </a:lnTo>
                  <a:lnTo>
                    <a:pt x="110703" y="25103"/>
                  </a:lnTo>
                  <a:lnTo>
                    <a:pt x="123085" y="21503"/>
                  </a:lnTo>
                  <a:lnTo>
                    <a:pt x="135784" y="19222"/>
                  </a:lnTo>
                  <a:lnTo>
                    <a:pt x="138276" y="18933"/>
                  </a:lnTo>
                  <a:lnTo>
                    <a:pt x="143852" y="18730"/>
                  </a:lnTo>
                  <a:lnTo>
                    <a:pt x="149465" y="18032"/>
                  </a:lnTo>
                  <a:lnTo>
                    <a:pt x="155066" y="18603"/>
                  </a:lnTo>
                  <a:lnTo>
                    <a:pt x="157834" y="18806"/>
                  </a:lnTo>
                  <a:lnTo>
                    <a:pt x="155294" y="13167"/>
                  </a:lnTo>
                  <a:lnTo>
                    <a:pt x="148213" y="11305"/>
                  </a:lnTo>
                  <a:lnTo>
                    <a:pt x="135078" y="11774"/>
                  </a:lnTo>
                  <a:lnTo>
                    <a:pt x="134632" y="11809"/>
                  </a:lnTo>
                  <a:lnTo>
                    <a:pt x="121618" y="13783"/>
                  </a:lnTo>
                  <a:lnTo>
                    <a:pt x="109186" y="17048"/>
                  </a:lnTo>
                  <a:lnTo>
                    <a:pt x="97660" y="21156"/>
                  </a:lnTo>
                  <a:lnTo>
                    <a:pt x="96786" y="20140"/>
                  </a:lnTo>
                  <a:lnTo>
                    <a:pt x="91350" y="22769"/>
                  </a:lnTo>
                  <a:lnTo>
                    <a:pt x="88632" y="24064"/>
                  </a:lnTo>
                  <a:lnTo>
                    <a:pt x="85991" y="25499"/>
                  </a:lnTo>
                  <a:lnTo>
                    <a:pt x="83095" y="26490"/>
                  </a:lnTo>
                  <a:lnTo>
                    <a:pt x="84263" y="24763"/>
                  </a:lnTo>
                  <a:lnTo>
                    <a:pt x="88607" y="22197"/>
                  </a:lnTo>
                  <a:lnTo>
                    <a:pt x="90817" y="20940"/>
                  </a:lnTo>
                  <a:lnTo>
                    <a:pt x="93725" y="19352"/>
                  </a:lnTo>
                  <a:lnTo>
                    <a:pt x="97179" y="17536"/>
                  </a:lnTo>
                  <a:lnTo>
                    <a:pt x="99326" y="645"/>
                  </a:lnTo>
                  <a:lnTo>
                    <a:pt x="99530" y="572"/>
                  </a:lnTo>
                  <a:lnTo>
                    <a:pt x="101134" y="0"/>
                  </a:lnTo>
                  <a:lnTo>
                    <a:pt x="96977" y="1314"/>
                  </a:lnTo>
                  <a:lnTo>
                    <a:pt x="95834" y="1774"/>
                  </a:lnTo>
                  <a:lnTo>
                    <a:pt x="96151" y="1941"/>
                  </a:lnTo>
                  <a:lnTo>
                    <a:pt x="94070" y="2485"/>
                  </a:lnTo>
                  <a:lnTo>
                    <a:pt x="92713" y="3032"/>
                  </a:lnTo>
                  <a:lnTo>
                    <a:pt x="89801" y="4392"/>
                  </a:lnTo>
                  <a:lnTo>
                    <a:pt x="91384" y="3567"/>
                  </a:lnTo>
                  <a:lnTo>
                    <a:pt x="73795" y="11934"/>
                  </a:lnTo>
                  <a:lnTo>
                    <a:pt x="58574" y="22176"/>
                  </a:lnTo>
                  <a:lnTo>
                    <a:pt x="48742" y="30270"/>
                  </a:lnTo>
                  <a:lnTo>
                    <a:pt x="39605" y="39193"/>
                  </a:lnTo>
                  <a:lnTo>
                    <a:pt x="27702" y="53884"/>
                  </a:lnTo>
                  <a:lnTo>
                    <a:pt x="20743" y="64548"/>
                  </a:lnTo>
                  <a:lnTo>
                    <a:pt x="14641" y="75741"/>
                  </a:lnTo>
                  <a:lnTo>
                    <a:pt x="7463" y="93571"/>
                  </a:lnTo>
                  <a:lnTo>
                    <a:pt x="4039" y="105829"/>
                  </a:lnTo>
                  <a:lnTo>
                    <a:pt x="1582" y="118318"/>
                  </a:lnTo>
                  <a:lnTo>
                    <a:pt x="0" y="137500"/>
                  </a:lnTo>
                  <a:lnTo>
                    <a:pt x="287" y="150174"/>
                  </a:lnTo>
                  <a:lnTo>
                    <a:pt x="1540" y="162774"/>
                  </a:lnTo>
                  <a:lnTo>
                    <a:pt x="5591" y="181531"/>
                  </a:lnTo>
                  <a:lnTo>
                    <a:pt x="9560" y="193643"/>
                  </a:lnTo>
                  <a:lnTo>
                    <a:pt x="14453" y="205355"/>
                  </a:lnTo>
                  <a:lnTo>
                    <a:pt x="23518" y="221665"/>
                  </a:lnTo>
                  <a:lnTo>
                    <a:pt x="30769" y="232145"/>
                  </a:lnTo>
                  <a:lnTo>
                    <a:pt x="38771" y="241979"/>
                  </a:lnTo>
                  <a:lnTo>
                    <a:pt x="51560" y="254609"/>
                  </a:lnTo>
                  <a:lnTo>
                    <a:pt x="61411" y="262689"/>
                  </a:lnTo>
                  <a:lnTo>
                    <a:pt x="71804" y="269932"/>
                  </a:lnTo>
                  <a:lnTo>
                    <a:pt x="75500" y="272209"/>
                  </a:lnTo>
                  <a:lnTo>
                    <a:pt x="78421" y="274191"/>
                  </a:lnTo>
                  <a:lnTo>
                    <a:pt x="83108" y="276604"/>
                  </a:lnTo>
                  <a:lnTo>
                    <a:pt x="87743" y="279258"/>
                  </a:lnTo>
                  <a:lnTo>
                    <a:pt x="92404" y="281760"/>
                  </a:lnTo>
                  <a:lnTo>
                    <a:pt x="97421" y="283614"/>
                  </a:lnTo>
                  <a:lnTo>
                    <a:pt x="100646" y="285125"/>
                  </a:lnTo>
                  <a:lnTo>
                    <a:pt x="111879" y="288680"/>
                  </a:lnTo>
                  <a:lnTo>
                    <a:pt x="123719" y="291331"/>
                  </a:lnTo>
                  <a:lnTo>
                    <a:pt x="136028" y="293027"/>
                  </a:lnTo>
                  <a:lnTo>
                    <a:pt x="148668" y="293716"/>
                  </a:lnTo>
                  <a:lnTo>
                    <a:pt x="161500" y="293345"/>
                  </a:lnTo>
                  <a:lnTo>
                    <a:pt x="174386" y="291862"/>
                  </a:lnTo>
                  <a:lnTo>
                    <a:pt x="187186" y="289215"/>
                  </a:lnTo>
                  <a:lnTo>
                    <a:pt x="203888" y="283884"/>
                  </a:lnTo>
                  <a:lnTo>
                    <a:pt x="215667" y="278841"/>
                  </a:lnTo>
                  <a:lnTo>
                    <a:pt x="226890" y="272894"/>
                  </a:lnTo>
                  <a:lnTo>
                    <a:pt x="234784" y="267917"/>
                  </a:lnTo>
                  <a:lnTo>
                    <a:pt x="245268" y="260000"/>
                  </a:lnTo>
                  <a:lnTo>
                    <a:pt x="254872" y="251472"/>
                  </a:lnTo>
                  <a:lnTo>
                    <a:pt x="263553" y="242474"/>
                  </a:lnTo>
                  <a:lnTo>
                    <a:pt x="267689" y="237653"/>
                  </a:lnTo>
                  <a:lnTo>
                    <a:pt x="275875" y="225602"/>
                  </a:lnTo>
                  <a:lnTo>
                    <a:pt x="281653" y="214358"/>
                  </a:lnTo>
                  <a:lnTo>
                    <a:pt x="284492" y="206728"/>
                  </a:lnTo>
                  <a:lnTo>
                    <a:pt x="285812" y="202486"/>
                  </a:lnTo>
                  <a:lnTo>
                    <a:pt x="286841" y="199184"/>
                  </a:lnTo>
                  <a:lnTo>
                    <a:pt x="287654" y="194498"/>
                  </a:lnTo>
                  <a:lnTo>
                    <a:pt x="287895" y="193076"/>
                  </a:lnTo>
                  <a:lnTo>
                    <a:pt x="289470" y="186307"/>
                  </a:lnTo>
                  <a:lnTo>
                    <a:pt x="290067" y="179487"/>
                  </a:lnTo>
                  <a:lnTo>
                    <a:pt x="286968" y="185545"/>
                  </a:lnTo>
                  <a:lnTo>
                    <a:pt x="285660" y="188643"/>
                  </a:lnTo>
                  <a:lnTo>
                    <a:pt x="284212" y="193038"/>
                  </a:lnTo>
                  <a:lnTo>
                    <a:pt x="282079" y="197546"/>
                  </a:lnTo>
                  <a:lnTo>
                    <a:pt x="279716" y="201966"/>
                  </a:lnTo>
                  <a:lnTo>
                    <a:pt x="277646" y="207020"/>
                  </a:lnTo>
                  <a:lnTo>
                    <a:pt x="274801" y="211160"/>
                  </a:lnTo>
                  <a:lnTo>
                    <a:pt x="272020" y="215351"/>
                  </a:lnTo>
                  <a:lnTo>
                    <a:pt x="269747" y="219327"/>
                  </a:lnTo>
                  <a:lnTo>
                    <a:pt x="265264" y="224305"/>
                  </a:lnTo>
                  <a:lnTo>
                    <a:pt x="262965" y="225181"/>
                  </a:lnTo>
                  <a:lnTo>
                    <a:pt x="267321" y="220190"/>
                  </a:lnTo>
                  <a:lnTo>
                    <a:pt x="270522" y="214386"/>
                  </a:lnTo>
                  <a:lnTo>
                    <a:pt x="269721" y="213916"/>
                  </a:lnTo>
                  <a:lnTo>
                    <a:pt x="271449" y="209179"/>
                  </a:lnTo>
                  <a:lnTo>
                    <a:pt x="272998" y="203667"/>
                  </a:lnTo>
                  <a:lnTo>
                    <a:pt x="274471" y="198092"/>
                  </a:lnTo>
                  <a:lnTo>
                    <a:pt x="276579" y="192110"/>
                  </a:lnTo>
                  <a:lnTo>
                    <a:pt x="277430" y="189037"/>
                  </a:lnTo>
                  <a:lnTo>
                    <a:pt x="277773" y="187475"/>
                  </a:lnTo>
                  <a:lnTo>
                    <a:pt x="278764" y="184033"/>
                  </a:lnTo>
                  <a:lnTo>
                    <a:pt x="279894" y="179664"/>
                  </a:lnTo>
                  <a:lnTo>
                    <a:pt x="280555" y="175118"/>
                  </a:lnTo>
                  <a:lnTo>
                    <a:pt x="281837" y="169758"/>
                  </a:lnTo>
                  <a:lnTo>
                    <a:pt x="282282" y="164310"/>
                  </a:lnTo>
                  <a:lnTo>
                    <a:pt x="283552" y="153363"/>
                  </a:lnTo>
                  <a:lnTo>
                    <a:pt x="282688" y="142530"/>
                  </a:lnTo>
                  <a:lnTo>
                    <a:pt x="282510" y="139456"/>
                  </a:lnTo>
                  <a:lnTo>
                    <a:pt x="281305" y="136177"/>
                  </a:lnTo>
                  <a:lnTo>
                    <a:pt x="279134" y="144550"/>
                  </a:lnTo>
                  <a:lnTo>
                    <a:pt x="277214" y="153515"/>
                  </a:lnTo>
                  <a:lnTo>
                    <a:pt x="276237" y="156995"/>
                  </a:lnTo>
                  <a:lnTo>
                    <a:pt x="275157" y="160691"/>
                  </a:lnTo>
                  <a:lnTo>
                    <a:pt x="274078" y="164475"/>
                  </a:lnTo>
                  <a:lnTo>
                    <a:pt x="272668" y="168196"/>
                  </a:lnTo>
                  <a:lnTo>
                    <a:pt x="271296" y="172019"/>
                  </a:lnTo>
                  <a:lnTo>
                    <a:pt x="269912" y="175689"/>
                  </a:lnTo>
                  <a:lnTo>
                    <a:pt x="268388" y="179360"/>
                  </a:lnTo>
                  <a:lnTo>
                    <a:pt x="266546" y="182814"/>
                  </a:lnTo>
                  <a:lnTo>
                    <a:pt x="265099" y="186091"/>
                  </a:lnTo>
                  <a:lnTo>
                    <a:pt x="263625" y="189380"/>
                  </a:lnTo>
                  <a:lnTo>
                    <a:pt x="261695" y="192136"/>
                  </a:lnTo>
                  <a:lnTo>
                    <a:pt x="260412" y="194663"/>
                  </a:lnTo>
                  <a:lnTo>
                    <a:pt x="254583" y="204518"/>
                  </a:lnTo>
                  <a:lnTo>
                    <a:pt x="258558" y="193673"/>
                  </a:lnTo>
                  <a:lnTo>
                    <a:pt x="257326" y="193152"/>
                  </a:lnTo>
                  <a:lnTo>
                    <a:pt x="250885" y="204253"/>
                  </a:lnTo>
                  <a:lnTo>
                    <a:pt x="243480" y="214024"/>
                  </a:lnTo>
                  <a:lnTo>
                    <a:pt x="240778" y="217193"/>
                  </a:lnTo>
                  <a:lnTo>
                    <a:pt x="237959" y="220038"/>
                  </a:lnTo>
                  <a:lnTo>
                    <a:pt x="235406" y="222692"/>
                  </a:lnTo>
                  <a:lnTo>
                    <a:pt x="232193" y="225804"/>
                  </a:lnTo>
                  <a:lnTo>
                    <a:pt x="228370" y="229093"/>
                  </a:lnTo>
                  <a:lnTo>
                    <a:pt x="225398" y="231747"/>
                  </a:lnTo>
                  <a:lnTo>
                    <a:pt x="222109" y="234135"/>
                  </a:lnTo>
                  <a:lnTo>
                    <a:pt x="217664" y="237488"/>
                  </a:lnTo>
                  <a:lnTo>
                    <a:pt x="215391" y="238948"/>
                  </a:lnTo>
                  <a:lnTo>
                    <a:pt x="210679" y="241628"/>
                  </a:lnTo>
                  <a:lnTo>
                    <a:pt x="206412" y="244574"/>
                  </a:lnTo>
                  <a:lnTo>
                    <a:pt x="202589" y="246162"/>
                  </a:lnTo>
                  <a:lnTo>
                    <a:pt x="201345" y="246835"/>
                  </a:lnTo>
                  <a:lnTo>
                    <a:pt x="198347" y="248448"/>
                  </a:lnTo>
                  <a:lnTo>
                    <a:pt x="194779" y="250162"/>
                  </a:lnTo>
                  <a:lnTo>
                    <a:pt x="192112" y="251153"/>
                  </a:lnTo>
                  <a:lnTo>
                    <a:pt x="189280" y="252220"/>
                  </a:lnTo>
                  <a:lnTo>
                    <a:pt x="186054" y="253502"/>
                  </a:lnTo>
                  <a:lnTo>
                    <a:pt x="182218" y="254518"/>
                  </a:lnTo>
                  <a:lnTo>
                    <a:pt x="176859" y="255890"/>
                  </a:lnTo>
                  <a:lnTo>
                    <a:pt x="174344" y="257173"/>
                  </a:lnTo>
                  <a:lnTo>
                    <a:pt x="170141" y="257668"/>
                  </a:lnTo>
                  <a:lnTo>
                    <a:pt x="166064" y="258265"/>
                  </a:lnTo>
                  <a:lnTo>
                    <a:pt x="161962" y="259065"/>
                  </a:lnTo>
                  <a:lnTo>
                    <a:pt x="157758" y="258938"/>
                  </a:lnTo>
                  <a:lnTo>
                    <a:pt x="155002" y="259306"/>
                  </a:lnTo>
                  <a:lnTo>
                    <a:pt x="154964" y="258443"/>
                  </a:lnTo>
                  <a:lnTo>
                    <a:pt x="149478" y="259459"/>
                  </a:lnTo>
                  <a:lnTo>
                    <a:pt x="143915" y="258785"/>
                  </a:lnTo>
                  <a:lnTo>
                    <a:pt x="138378" y="258595"/>
                  </a:lnTo>
                  <a:lnTo>
                    <a:pt x="135622" y="258392"/>
                  </a:lnTo>
                  <a:lnTo>
                    <a:pt x="132930" y="257719"/>
                  </a:lnTo>
                  <a:lnTo>
                    <a:pt x="130212" y="257376"/>
                  </a:lnTo>
                  <a:lnTo>
                    <a:pt x="127469" y="256957"/>
                  </a:lnTo>
                  <a:lnTo>
                    <a:pt x="124726" y="256601"/>
                  </a:lnTo>
                  <a:lnTo>
                    <a:pt x="122059" y="255915"/>
                  </a:lnTo>
                  <a:lnTo>
                    <a:pt x="122249" y="255090"/>
                  </a:lnTo>
                  <a:lnTo>
                    <a:pt x="119607" y="254379"/>
                  </a:lnTo>
                  <a:lnTo>
                    <a:pt x="116966" y="253655"/>
                  </a:lnTo>
                  <a:lnTo>
                    <a:pt x="112991" y="252562"/>
                  </a:lnTo>
                  <a:lnTo>
                    <a:pt x="109676" y="249680"/>
                  </a:lnTo>
                  <a:lnTo>
                    <a:pt x="105739" y="248575"/>
                  </a:lnTo>
                  <a:lnTo>
                    <a:pt x="102640" y="247228"/>
                  </a:lnTo>
                  <a:lnTo>
                    <a:pt x="99567" y="245793"/>
                  </a:lnTo>
                  <a:lnTo>
                    <a:pt x="96900" y="245019"/>
                  </a:lnTo>
                  <a:lnTo>
                    <a:pt x="93280" y="243266"/>
                  </a:lnTo>
                  <a:lnTo>
                    <a:pt x="89953" y="241196"/>
                  </a:lnTo>
                  <a:lnTo>
                    <a:pt x="85660" y="238567"/>
                  </a:lnTo>
                  <a:lnTo>
                    <a:pt x="83590" y="237310"/>
                  </a:lnTo>
                  <a:lnTo>
                    <a:pt x="79818" y="234262"/>
                  </a:lnTo>
                  <a:lnTo>
                    <a:pt x="75932" y="231747"/>
                  </a:lnTo>
                  <a:lnTo>
                    <a:pt x="72744" y="228674"/>
                  </a:lnTo>
                  <a:lnTo>
                    <a:pt x="69582" y="225550"/>
                  </a:lnTo>
                  <a:lnTo>
                    <a:pt x="66280" y="222870"/>
                  </a:lnTo>
                  <a:lnTo>
                    <a:pt x="63727" y="219542"/>
                  </a:lnTo>
                  <a:lnTo>
                    <a:pt x="61022" y="216418"/>
                  </a:lnTo>
                  <a:lnTo>
                    <a:pt x="58317" y="213345"/>
                  </a:lnTo>
                  <a:lnTo>
                    <a:pt x="56082" y="209967"/>
                  </a:lnTo>
                  <a:lnTo>
                    <a:pt x="52818" y="205636"/>
                  </a:lnTo>
                  <a:lnTo>
                    <a:pt x="50177" y="200670"/>
                  </a:lnTo>
                  <a:lnTo>
                    <a:pt x="47344" y="195781"/>
                  </a:lnTo>
                  <a:lnTo>
                    <a:pt x="46036" y="193253"/>
                  </a:lnTo>
                  <a:lnTo>
                    <a:pt x="44970" y="190574"/>
                  </a:lnTo>
                  <a:lnTo>
                    <a:pt x="43700" y="187945"/>
                  </a:lnTo>
                  <a:lnTo>
                    <a:pt x="42366" y="185392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" name="object 24"/>
            <p:cNvSpPr/>
            <p:nvPr/>
          </p:nvSpPr>
          <p:spPr>
            <a:xfrm>
              <a:off x="10041399" y="6746312"/>
              <a:ext cx="112581" cy="123109"/>
            </a:xfrm>
            <a:custGeom>
              <a:avLst/>
              <a:gdLst/>
              <a:ahLst/>
              <a:cxnLst/>
              <a:rect l="l" t="t" r="r" b="b"/>
              <a:pathLst>
                <a:path w="112581" h="123109">
                  <a:moveTo>
                    <a:pt x="1460" y="0"/>
                  </a:moveTo>
                  <a:lnTo>
                    <a:pt x="0" y="25"/>
                  </a:lnTo>
                  <a:lnTo>
                    <a:pt x="2451" y="5333"/>
                  </a:lnTo>
                  <a:lnTo>
                    <a:pt x="5219" y="5829"/>
                  </a:lnTo>
                  <a:lnTo>
                    <a:pt x="13512" y="7099"/>
                  </a:lnTo>
                  <a:lnTo>
                    <a:pt x="25883" y="10127"/>
                  </a:lnTo>
                  <a:lnTo>
                    <a:pt x="37902" y="14328"/>
                  </a:lnTo>
                  <a:lnTo>
                    <a:pt x="45186" y="17792"/>
                  </a:lnTo>
                  <a:lnTo>
                    <a:pt x="48971" y="19621"/>
                  </a:lnTo>
                  <a:lnTo>
                    <a:pt x="52514" y="21805"/>
                  </a:lnTo>
                  <a:lnTo>
                    <a:pt x="57365" y="24637"/>
                  </a:lnTo>
                  <a:lnTo>
                    <a:pt x="59651" y="26250"/>
                  </a:lnTo>
                  <a:lnTo>
                    <a:pt x="64084" y="29641"/>
                  </a:lnTo>
                  <a:lnTo>
                    <a:pt x="68719" y="32791"/>
                  </a:lnTo>
                  <a:lnTo>
                    <a:pt x="72682" y="36791"/>
                  </a:lnTo>
                  <a:lnTo>
                    <a:pt x="77000" y="40385"/>
                  </a:lnTo>
                  <a:lnTo>
                    <a:pt x="80530" y="44780"/>
                  </a:lnTo>
                  <a:lnTo>
                    <a:pt x="84328" y="48844"/>
                  </a:lnTo>
                  <a:lnTo>
                    <a:pt x="89369" y="55537"/>
                  </a:lnTo>
                  <a:lnTo>
                    <a:pt x="92608" y="60109"/>
                  </a:lnTo>
                  <a:lnTo>
                    <a:pt x="94043" y="62534"/>
                  </a:lnTo>
                  <a:lnTo>
                    <a:pt x="100291" y="73744"/>
                  </a:lnTo>
                  <a:lnTo>
                    <a:pt x="105241" y="85558"/>
                  </a:lnTo>
                  <a:lnTo>
                    <a:pt x="108924" y="97846"/>
                  </a:lnTo>
                  <a:lnTo>
                    <a:pt x="111367" y="110473"/>
                  </a:lnTo>
                  <a:lnTo>
                    <a:pt x="112581" y="123109"/>
                  </a:lnTo>
                  <a:lnTo>
                    <a:pt x="112141" y="112897"/>
                  </a:lnTo>
                  <a:lnTo>
                    <a:pt x="110580" y="100560"/>
                  </a:lnTo>
                  <a:lnTo>
                    <a:pt x="109410" y="95427"/>
                  </a:lnTo>
                  <a:lnTo>
                    <a:pt x="105977" y="83661"/>
                  </a:lnTo>
                  <a:lnTo>
                    <a:pt x="100823" y="71894"/>
                  </a:lnTo>
                  <a:lnTo>
                    <a:pt x="98069" y="66649"/>
                  </a:lnTo>
                  <a:lnTo>
                    <a:pt x="99174" y="66027"/>
                  </a:lnTo>
                  <a:lnTo>
                    <a:pt x="96240" y="61150"/>
                  </a:lnTo>
                  <a:lnTo>
                    <a:pt x="89028" y="50541"/>
                  </a:lnTo>
                  <a:lnTo>
                    <a:pt x="80567" y="40645"/>
                  </a:lnTo>
                  <a:lnTo>
                    <a:pt x="71219" y="31750"/>
                  </a:lnTo>
                  <a:lnTo>
                    <a:pt x="61344" y="24142"/>
                  </a:lnTo>
                  <a:lnTo>
                    <a:pt x="47598" y="15800"/>
                  </a:lnTo>
                  <a:lnTo>
                    <a:pt x="35744" y="10264"/>
                  </a:lnTo>
                  <a:lnTo>
                    <a:pt x="26158" y="6386"/>
                  </a:lnTo>
                  <a:lnTo>
                    <a:pt x="25412" y="6083"/>
                  </a:lnTo>
                  <a:lnTo>
                    <a:pt x="22656" y="5181"/>
                  </a:lnTo>
                  <a:lnTo>
                    <a:pt x="20015" y="3949"/>
                  </a:lnTo>
                  <a:lnTo>
                    <a:pt x="15824" y="2654"/>
                  </a:lnTo>
                  <a:lnTo>
                    <a:pt x="11188" y="1587"/>
                  </a:lnTo>
                  <a:lnTo>
                    <a:pt x="8140" y="990"/>
                  </a:lnTo>
                  <a:lnTo>
                    <a:pt x="5670" y="367"/>
                  </a:lnTo>
                  <a:lnTo>
                    <a:pt x="4628" y="198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" name="object 25"/>
            <p:cNvSpPr/>
            <p:nvPr/>
          </p:nvSpPr>
          <p:spPr>
            <a:xfrm>
              <a:off x="10153981" y="6869421"/>
              <a:ext cx="130" cy="3027"/>
            </a:xfrm>
            <a:custGeom>
              <a:avLst/>
              <a:gdLst/>
              <a:ahLst/>
              <a:cxnLst/>
              <a:rect l="l" t="t" r="r" b="b"/>
              <a:pathLst>
                <a:path w="130" h="3027">
                  <a:moveTo>
                    <a:pt x="130" y="3027"/>
                  </a:moveTo>
                  <a:lnTo>
                    <a:pt x="0" y="0"/>
                  </a:lnTo>
                  <a:lnTo>
                    <a:pt x="130" y="302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" name="object 26"/>
            <p:cNvSpPr/>
            <p:nvPr/>
          </p:nvSpPr>
          <p:spPr>
            <a:xfrm>
              <a:off x="10200029" y="6816808"/>
              <a:ext cx="17773" cy="116913"/>
            </a:xfrm>
            <a:custGeom>
              <a:avLst/>
              <a:gdLst/>
              <a:ahLst/>
              <a:cxnLst/>
              <a:rect l="l" t="t" r="r" b="b"/>
              <a:pathLst>
                <a:path w="17773" h="116913">
                  <a:moveTo>
                    <a:pt x="5162" y="26365"/>
                  </a:moveTo>
                  <a:lnTo>
                    <a:pt x="4070" y="29464"/>
                  </a:lnTo>
                  <a:lnTo>
                    <a:pt x="2876" y="32537"/>
                  </a:lnTo>
                  <a:lnTo>
                    <a:pt x="2381" y="35814"/>
                  </a:lnTo>
                  <a:lnTo>
                    <a:pt x="2558" y="32499"/>
                  </a:lnTo>
                  <a:lnTo>
                    <a:pt x="3130" y="29298"/>
                  </a:lnTo>
                  <a:lnTo>
                    <a:pt x="4032" y="26098"/>
                  </a:lnTo>
                  <a:lnTo>
                    <a:pt x="4743" y="22898"/>
                  </a:lnTo>
                  <a:lnTo>
                    <a:pt x="5454" y="19697"/>
                  </a:lnTo>
                  <a:lnTo>
                    <a:pt x="6140" y="16908"/>
                  </a:lnTo>
                  <a:lnTo>
                    <a:pt x="3829" y="24968"/>
                  </a:lnTo>
                  <a:lnTo>
                    <a:pt x="1454" y="37743"/>
                  </a:lnTo>
                  <a:lnTo>
                    <a:pt x="463" y="45466"/>
                  </a:lnTo>
                  <a:lnTo>
                    <a:pt x="0" y="58693"/>
                  </a:lnTo>
                  <a:lnTo>
                    <a:pt x="427" y="71348"/>
                  </a:lnTo>
                  <a:lnTo>
                    <a:pt x="1199" y="78282"/>
                  </a:lnTo>
                  <a:lnTo>
                    <a:pt x="1504" y="81559"/>
                  </a:lnTo>
                  <a:lnTo>
                    <a:pt x="1606" y="84886"/>
                  </a:lnTo>
                  <a:lnTo>
                    <a:pt x="2266" y="89814"/>
                  </a:lnTo>
                  <a:lnTo>
                    <a:pt x="1923" y="91605"/>
                  </a:lnTo>
                  <a:lnTo>
                    <a:pt x="5733" y="104791"/>
                  </a:lnTo>
                  <a:lnTo>
                    <a:pt x="10268" y="116913"/>
                  </a:lnTo>
                  <a:lnTo>
                    <a:pt x="7664" y="83769"/>
                  </a:lnTo>
                  <a:lnTo>
                    <a:pt x="7575" y="77419"/>
                  </a:lnTo>
                  <a:lnTo>
                    <a:pt x="6724" y="77508"/>
                  </a:lnTo>
                  <a:lnTo>
                    <a:pt x="6048" y="71754"/>
                  </a:lnTo>
                  <a:lnTo>
                    <a:pt x="5507" y="59036"/>
                  </a:lnTo>
                  <a:lnTo>
                    <a:pt x="6077" y="45988"/>
                  </a:lnTo>
                  <a:lnTo>
                    <a:pt x="6381" y="42862"/>
                  </a:lnTo>
                  <a:lnTo>
                    <a:pt x="8403" y="29850"/>
                  </a:lnTo>
                  <a:lnTo>
                    <a:pt x="11659" y="17379"/>
                  </a:lnTo>
                  <a:lnTo>
                    <a:pt x="15651" y="5692"/>
                  </a:lnTo>
                  <a:lnTo>
                    <a:pt x="16617" y="3149"/>
                  </a:lnTo>
                  <a:lnTo>
                    <a:pt x="17773" y="203"/>
                  </a:lnTo>
                  <a:lnTo>
                    <a:pt x="17379" y="0"/>
                  </a:lnTo>
                  <a:lnTo>
                    <a:pt x="15627" y="2730"/>
                  </a:lnTo>
                  <a:lnTo>
                    <a:pt x="13747" y="5384"/>
                  </a:lnTo>
                  <a:lnTo>
                    <a:pt x="11182" y="11264"/>
                  </a:lnTo>
                  <a:lnTo>
                    <a:pt x="8057" y="20434"/>
                  </a:lnTo>
                  <a:lnTo>
                    <a:pt x="5063" y="33376"/>
                  </a:lnTo>
                  <a:lnTo>
                    <a:pt x="3318" y="45350"/>
                  </a:lnTo>
                  <a:lnTo>
                    <a:pt x="2739" y="57400"/>
                  </a:lnTo>
                  <a:lnTo>
                    <a:pt x="3242" y="70569"/>
                  </a:lnTo>
                  <a:lnTo>
                    <a:pt x="2444" y="71564"/>
                  </a:lnTo>
                  <a:lnTo>
                    <a:pt x="2304" y="68313"/>
                  </a:lnTo>
                  <a:lnTo>
                    <a:pt x="2152" y="64668"/>
                  </a:lnTo>
                  <a:lnTo>
                    <a:pt x="1987" y="60820"/>
                  </a:lnTo>
                  <a:lnTo>
                    <a:pt x="1796" y="56997"/>
                  </a:lnTo>
                  <a:lnTo>
                    <a:pt x="2330" y="52933"/>
                  </a:lnTo>
                  <a:lnTo>
                    <a:pt x="2495" y="44843"/>
                  </a:lnTo>
                  <a:lnTo>
                    <a:pt x="3333" y="40881"/>
                  </a:lnTo>
                  <a:lnTo>
                    <a:pt x="3816" y="37058"/>
                  </a:lnTo>
                  <a:lnTo>
                    <a:pt x="4336" y="33312"/>
                  </a:lnTo>
                  <a:lnTo>
                    <a:pt x="4959" y="29768"/>
                  </a:lnTo>
                  <a:lnTo>
                    <a:pt x="5670" y="26492"/>
                  </a:lnTo>
                  <a:lnTo>
                    <a:pt x="6241" y="23291"/>
                  </a:lnTo>
                  <a:lnTo>
                    <a:pt x="5162" y="2636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" name="object 27"/>
            <p:cNvSpPr/>
            <p:nvPr/>
          </p:nvSpPr>
          <p:spPr>
            <a:xfrm>
              <a:off x="10206170" y="6830131"/>
              <a:ext cx="1028" cy="3585"/>
            </a:xfrm>
            <a:custGeom>
              <a:avLst/>
              <a:gdLst/>
              <a:ahLst/>
              <a:cxnLst/>
              <a:rect l="l" t="t" r="r" b="b"/>
              <a:pathLst>
                <a:path w="1028" h="3585">
                  <a:moveTo>
                    <a:pt x="1028" y="0"/>
                  </a:moveTo>
                  <a:lnTo>
                    <a:pt x="101" y="3174"/>
                  </a:lnTo>
                  <a:lnTo>
                    <a:pt x="0" y="3585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" name="object 28"/>
            <p:cNvSpPr/>
            <p:nvPr/>
          </p:nvSpPr>
          <p:spPr>
            <a:xfrm>
              <a:off x="10254305" y="6789516"/>
              <a:ext cx="2054" cy="2234"/>
            </a:xfrm>
            <a:custGeom>
              <a:avLst/>
              <a:gdLst/>
              <a:ahLst/>
              <a:cxnLst/>
              <a:rect l="l" t="t" r="r" b="b"/>
              <a:pathLst>
                <a:path w="2054" h="2234">
                  <a:moveTo>
                    <a:pt x="2054" y="0"/>
                  </a:moveTo>
                  <a:lnTo>
                    <a:pt x="115" y="2094"/>
                  </a:lnTo>
                  <a:lnTo>
                    <a:pt x="0" y="22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" name="object 29"/>
            <p:cNvSpPr/>
            <p:nvPr/>
          </p:nvSpPr>
          <p:spPr>
            <a:xfrm>
              <a:off x="10243024" y="6721663"/>
              <a:ext cx="250228" cy="302316"/>
            </a:xfrm>
            <a:custGeom>
              <a:avLst/>
              <a:gdLst/>
              <a:ahLst/>
              <a:cxnLst/>
              <a:rect l="l" t="t" r="r" b="b"/>
              <a:pathLst>
                <a:path w="250228" h="302316">
                  <a:moveTo>
                    <a:pt x="60921" y="39506"/>
                  </a:moveTo>
                  <a:lnTo>
                    <a:pt x="73246" y="36206"/>
                  </a:lnTo>
                  <a:lnTo>
                    <a:pt x="85307" y="34550"/>
                  </a:lnTo>
                  <a:lnTo>
                    <a:pt x="88138" y="34096"/>
                  </a:lnTo>
                  <a:lnTo>
                    <a:pt x="95300" y="34147"/>
                  </a:lnTo>
                  <a:lnTo>
                    <a:pt x="99529" y="34020"/>
                  </a:lnTo>
                  <a:lnTo>
                    <a:pt x="104228" y="34350"/>
                  </a:lnTo>
                  <a:lnTo>
                    <a:pt x="106819" y="34515"/>
                  </a:lnTo>
                  <a:lnTo>
                    <a:pt x="109423" y="34693"/>
                  </a:lnTo>
                  <a:lnTo>
                    <a:pt x="112115" y="34998"/>
                  </a:lnTo>
                  <a:lnTo>
                    <a:pt x="114795" y="35417"/>
                  </a:lnTo>
                  <a:lnTo>
                    <a:pt x="117513" y="35912"/>
                  </a:lnTo>
                  <a:lnTo>
                    <a:pt x="120294" y="36154"/>
                  </a:lnTo>
                  <a:lnTo>
                    <a:pt x="122910" y="36750"/>
                  </a:lnTo>
                  <a:lnTo>
                    <a:pt x="128168" y="38198"/>
                  </a:lnTo>
                  <a:lnTo>
                    <a:pt x="133261" y="39113"/>
                  </a:lnTo>
                  <a:lnTo>
                    <a:pt x="137109" y="40726"/>
                  </a:lnTo>
                  <a:lnTo>
                    <a:pt x="138442" y="41145"/>
                  </a:lnTo>
                  <a:lnTo>
                    <a:pt x="141744" y="42110"/>
                  </a:lnTo>
                  <a:lnTo>
                    <a:pt x="145491" y="43405"/>
                  </a:lnTo>
                  <a:lnTo>
                    <a:pt x="148069" y="44612"/>
                  </a:lnTo>
                  <a:lnTo>
                    <a:pt x="150787" y="45831"/>
                  </a:lnTo>
                  <a:lnTo>
                    <a:pt x="153987" y="47203"/>
                  </a:lnTo>
                  <a:lnTo>
                    <a:pt x="157416" y="49209"/>
                  </a:lnTo>
                  <a:lnTo>
                    <a:pt x="162166" y="52003"/>
                  </a:lnTo>
                  <a:lnTo>
                    <a:pt x="164884" y="52905"/>
                  </a:lnTo>
                  <a:lnTo>
                    <a:pt x="168186" y="55483"/>
                  </a:lnTo>
                  <a:lnTo>
                    <a:pt x="171513" y="57959"/>
                  </a:lnTo>
                  <a:lnTo>
                    <a:pt x="174942" y="60347"/>
                  </a:lnTo>
                  <a:lnTo>
                    <a:pt x="177825" y="63370"/>
                  </a:lnTo>
                  <a:lnTo>
                    <a:pt x="179501" y="65681"/>
                  </a:lnTo>
                  <a:lnTo>
                    <a:pt x="184061" y="68881"/>
                  </a:lnTo>
                  <a:lnTo>
                    <a:pt x="187515" y="73238"/>
                  </a:lnTo>
                  <a:lnTo>
                    <a:pt x="191274" y="77314"/>
                  </a:lnTo>
                  <a:lnTo>
                    <a:pt x="194513" y="81772"/>
                  </a:lnTo>
                  <a:lnTo>
                    <a:pt x="197853" y="86166"/>
                  </a:lnTo>
                  <a:lnTo>
                    <a:pt x="200952" y="90751"/>
                  </a:lnTo>
                  <a:lnTo>
                    <a:pt x="201599" y="93583"/>
                  </a:lnTo>
                  <a:lnTo>
                    <a:pt x="204000" y="97723"/>
                  </a:lnTo>
                  <a:lnTo>
                    <a:pt x="205333" y="100873"/>
                  </a:lnTo>
                  <a:lnTo>
                    <a:pt x="204419" y="101343"/>
                  </a:lnTo>
                  <a:lnTo>
                    <a:pt x="205295" y="103921"/>
                  </a:lnTo>
                  <a:lnTo>
                    <a:pt x="207276" y="107502"/>
                  </a:lnTo>
                  <a:lnTo>
                    <a:pt x="208546" y="110652"/>
                  </a:lnTo>
                  <a:lnTo>
                    <a:pt x="209677" y="113827"/>
                  </a:lnTo>
                  <a:lnTo>
                    <a:pt x="210578" y="116379"/>
                  </a:lnTo>
                  <a:lnTo>
                    <a:pt x="212344" y="120024"/>
                  </a:lnTo>
                  <a:lnTo>
                    <a:pt x="212940" y="122602"/>
                  </a:lnTo>
                  <a:lnTo>
                    <a:pt x="213842" y="126349"/>
                  </a:lnTo>
                  <a:lnTo>
                    <a:pt x="214972" y="131111"/>
                  </a:lnTo>
                  <a:lnTo>
                    <a:pt x="215493" y="135950"/>
                  </a:lnTo>
                  <a:lnTo>
                    <a:pt x="216484" y="140459"/>
                  </a:lnTo>
                  <a:lnTo>
                    <a:pt x="216573" y="149323"/>
                  </a:lnTo>
                  <a:lnTo>
                    <a:pt x="217004" y="153565"/>
                  </a:lnTo>
                  <a:lnTo>
                    <a:pt x="216484" y="157731"/>
                  </a:lnTo>
                  <a:lnTo>
                    <a:pt x="216242" y="161871"/>
                  </a:lnTo>
                  <a:lnTo>
                    <a:pt x="215988" y="165909"/>
                  </a:lnTo>
                  <a:lnTo>
                    <a:pt x="215112" y="169885"/>
                  </a:lnTo>
                  <a:lnTo>
                    <a:pt x="214376" y="175282"/>
                  </a:lnTo>
                  <a:lnTo>
                    <a:pt x="212699" y="180591"/>
                  </a:lnTo>
                  <a:lnTo>
                    <a:pt x="211226" y="186102"/>
                  </a:lnTo>
                  <a:lnTo>
                    <a:pt x="210388" y="188808"/>
                  </a:lnTo>
                  <a:lnTo>
                    <a:pt x="209245" y="191487"/>
                  </a:lnTo>
                  <a:lnTo>
                    <a:pt x="208292" y="194218"/>
                  </a:lnTo>
                  <a:lnTo>
                    <a:pt x="207429" y="196986"/>
                  </a:lnTo>
                  <a:lnTo>
                    <a:pt x="206082" y="199615"/>
                  </a:lnTo>
                  <a:lnTo>
                    <a:pt x="204800" y="202257"/>
                  </a:lnTo>
                  <a:lnTo>
                    <a:pt x="202476" y="207705"/>
                  </a:lnTo>
                  <a:lnTo>
                    <a:pt x="199123" y="212722"/>
                  </a:lnTo>
                  <a:lnTo>
                    <a:pt x="196037" y="217954"/>
                  </a:lnTo>
                  <a:lnTo>
                    <a:pt x="192392" y="222894"/>
                  </a:lnTo>
                  <a:lnTo>
                    <a:pt x="190576" y="225345"/>
                  </a:lnTo>
                  <a:lnTo>
                    <a:pt x="188874" y="227924"/>
                  </a:lnTo>
                  <a:lnTo>
                    <a:pt x="184505" y="232394"/>
                  </a:lnTo>
                  <a:lnTo>
                    <a:pt x="175470" y="241312"/>
                  </a:lnTo>
                  <a:lnTo>
                    <a:pt x="165549" y="249373"/>
                  </a:lnTo>
                  <a:lnTo>
                    <a:pt x="155384" y="255775"/>
                  </a:lnTo>
                  <a:lnTo>
                    <a:pt x="143864" y="261458"/>
                  </a:lnTo>
                  <a:lnTo>
                    <a:pt x="131916" y="265905"/>
                  </a:lnTo>
                  <a:lnTo>
                    <a:pt x="120777" y="268856"/>
                  </a:lnTo>
                  <a:lnTo>
                    <a:pt x="115430" y="269592"/>
                  </a:lnTo>
                  <a:lnTo>
                    <a:pt x="110121" y="271281"/>
                  </a:lnTo>
                  <a:lnTo>
                    <a:pt x="115646" y="271307"/>
                  </a:lnTo>
                  <a:lnTo>
                    <a:pt x="110210" y="272374"/>
                  </a:lnTo>
                  <a:lnTo>
                    <a:pt x="104698" y="272196"/>
                  </a:lnTo>
                  <a:lnTo>
                    <a:pt x="99225" y="272628"/>
                  </a:lnTo>
                  <a:lnTo>
                    <a:pt x="93738" y="272323"/>
                  </a:lnTo>
                  <a:lnTo>
                    <a:pt x="90957" y="272843"/>
                  </a:lnTo>
                  <a:lnTo>
                    <a:pt x="88112" y="273542"/>
                  </a:lnTo>
                  <a:lnTo>
                    <a:pt x="82638" y="272628"/>
                  </a:lnTo>
                  <a:lnTo>
                    <a:pt x="69962" y="270542"/>
                  </a:lnTo>
                  <a:lnTo>
                    <a:pt x="57623" y="266969"/>
                  </a:lnTo>
                  <a:lnTo>
                    <a:pt x="45745" y="262019"/>
                  </a:lnTo>
                  <a:lnTo>
                    <a:pt x="34452" y="255805"/>
                  </a:lnTo>
                  <a:lnTo>
                    <a:pt x="23867" y="248435"/>
                  </a:lnTo>
                  <a:lnTo>
                    <a:pt x="21894" y="246872"/>
                  </a:lnTo>
                  <a:lnTo>
                    <a:pt x="17805" y="243075"/>
                  </a:lnTo>
                  <a:lnTo>
                    <a:pt x="13347" y="239608"/>
                  </a:lnTo>
                  <a:lnTo>
                    <a:pt x="9804" y="235239"/>
                  </a:lnTo>
                  <a:lnTo>
                    <a:pt x="5892" y="231226"/>
                  </a:lnTo>
                  <a:lnTo>
                    <a:pt x="4267" y="228914"/>
                  </a:lnTo>
                  <a:lnTo>
                    <a:pt x="0" y="232292"/>
                  </a:lnTo>
                  <a:lnTo>
                    <a:pt x="876" y="233519"/>
                  </a:lnTo>
                  <a:lnTo>
                    <a:pt x="2768" y="235683"/>
                  </a:lnTo>
                  <a:lnTo>
                    <a:pt x="5778" y="238934"/>
                  </a:lnTo>
                  <a:lnTo>
                    <a:pt x="9547" y="245324"/>
                  </a:lnTo>
                  <a:lnTo>
                    <a:pt x="19229" y="254284"/>
                  </a:lnTo>
                  <a:lnTo>
                    <a:pt x="30039" y="262286"/>
                  </a:lnTo>
                  <a:lnTo>
                    <a:pt x="41140" y="268755"/>
                  </a:lnTo>
                  <a:lnTo>
                    <a:pt x="52193" y="274004"/>
                  </a:lnTo>
                  <a:lnTo>
                    <a:pt x="52095" y="275371"/>
                  </a:lnTo>
                  <a:lnTo>
                    <a:pt x="54952" y="276361"/>
                  </a:lnTo>
                  <a:lnTo>
                    <a:pt x="57797" y="277390"/>
                  </a:lnTo>
                  <a:lnTo>
                    <a:pt x="60617" y="278355"/>
                  </a:lnTo>
                  <a:lnTo>
                    <a:pt x="63525" y="279193"/>
                  </a:lnTo>
                  <a:lnTo>
                    <a:pt x="66281" y="280540"/>
                  </a:lnTo>
                  <a:lnTo>
                    <a:pt x="64211" y="280959"/>
                  </a:lnTo>
                  <a:lnTo>
                    <a:pt x="59321" y="279663"/>
                  </a:lnTo>
                  <a:lnTo>
                    <a:pt x="56870" y="279016"/>
                  </a:lnTo>
                  <a:lnTo>
                    <a:pt x="53682" y="278076"/>
                  </a:lnTo>
                  <a:lnTo>
                    <a:pt x="49961" y="276907"/>
                  </a:lnTo>
                  <a:lnTo>
                    <a:pt x="46342" y="275523"/>
                  </a:lnTo>
                  <a:lnTo>
                    <a:pt x="42316" y="273618"/>
                  </a:lnTo>
                  <a:lnTo>
                    <a:pt x="39649" y="288668"/>
                  </a:lnTo>
                  <a:lnTo>
                    <a:pt x="40226" y="289215"/>
                  </a:lnTo>
                  <a:lnTo>
                    <a:pt x="41097" y="289658"/>
                  </a:lnTo>
                  <a:lnTo>
                    <a:pt x="41839" y="289931"/>
                  </a:lnTo>
                  <a:lnTo>
                    <a:pt x="41637" y="289815"/>
                  </a:lnTo>
                  <a:lnTo>
                    <a:pt x="42372" y="290127"/>
                  </a:lnTo>
                  <a:lnTo>
                    <a:pt x="45897" y="291424"/>
                  </a:lnTo>
                  <a:lnTo>
                    <a:pt x="44010" y="290824"/>
                  </a:lnTo>
                  <a:lnTo>
                    <a:pt x="50363" y="293525"/>
                  </a:lnTo>
                  <a:lnTo>
                    <a:pt x="62553" y="297413"/>
                  </a:lnTo>
                  <a:lnTo>
                    <a:pt x="80509" y="300916"/>
                  </a:lnTo>
                  <a:lnTo>
                    <a:pt x="93111" y="302150"/>
                  </a:lnTo>
                  <a:lnTo>
                    <a:pt x="105808" y="302316"/>
                  </a:lnTo>
                  <a:lnTo>
                    <a:pt x="112217" y="301965"/>
                  </a:lnTo>
                  <a:lnTo>
                    <a:pt x="124827" y="300338"/>
                  </a:lnTo>
                  <a:lnTo>
                    <a:pt x="137283" y="297705"/>
                  </a:lnTo>
                  <a:lnTo>
                    <a:pt x="149510" y="294083"/>
                  </a:lnTo>
                  <a:lnTo>
                    <a:pt x="167193" y="286550"/>
                  </a:lnTo>
                  <a:lnTo>
                    <a:pt x="178287" y="280304"/>
                  </a:lnTo>
                  <a:lnTo>
                    <a:pt x="188864" y="273209"/>
                  </a:lnTo>
                  <a:lnTo>
                    <a:pt x="203564" y="260755"/>
                  </a:lnTo>
                  <a:lnTo>
                    <a:pt x="212360" y="251549"/>
                  </a:lnTo>
                  <a:lnTo>
                    <a:pt x="220414" y="241702"/>
                  </a:lnTo>
                  <a:lnTo>
                    <a:pt x="230715" y="225690"/>
                  </a:lnTo>
                  <a:lnTo>
                    <a:pt x="236475" y="214319"/>
                  </a:lnTo>
                  <a:lnTo>
                    <a:pt x="241308" y="202577"/>
                  </a:lnTo>
                  <a:lnTo>
                    <a:pt x="246408" y="184666"/>
                  </a:lnTo>
                  <a:lnTo>
                    <a:pt x="248680" y="172130"/>
                  </a:lnTo>
                  <a:lnTo>
                    <a:pt x="249983" y="159512"/>
                  </a:lnTo>
                  <a:lnTo>
                    <a:pt x="250228" y="154352"/>
                  </a:lnTo>
                  <a:lnTo>
                    <a:pt x="249871" y="141529"/>
                  </a:lnTo>
                  <a:lnTo>
                    <a:pt x="248616" y="128859"/>
                  </a:lnTo>
                  <a:lnTo>
                    <a:pt x="246386" y="116404"/>
                  </a:lnTo>
                  <a:lnTo>
                    <a:pt x="245376" y="112163"/>
                  </a:lnTo>
                  <a:lnTo>
                    <a:pt x="244716" y="108683"/>
                  </a:lnTo>
                  <a:lnTo>
                    <a:pt x="243103" y="103679"/>
                  </a:lnTo>
                  <a:lnTo>
                    <a:pt x="241719" y="98536"/>
                  </a:lnTo>
                  <a:lnTo>
                    <a:pt x="240207" y="93431"/>
                  </a:lnTo>
                  <a:lnTo>
                    <a:pt x="237959" y="88566"/>
                  </a:lnTo>
                  <a:lnTo>
                    <a:pt x="236740" y="85201"/>
                  </a:lnTo>
                  <a:lnTo>
                    <a:pt x="231154" y="74491"/>
                  </a:lnTo>
                  <a:lnTo>
                    <a:pt x="224448" y="64004"/>
                  </a:lnTo>
                  <a:lnTo>
                    <a:pt x="216685" y="53882"/>
                  </a:lnTo>
                  <a:lnTo>
                    <a:pt x="207933" y="44272"/>
                  </a:lnTo>
                  <a:lnTo>
                    <a:pt x="198256" y="35318"/>
                  </a:lnTo>
                  <a:lnTo>
                    <a:pt x="187721" y="27165"/>
                  </a:lnTo>
                  <a:lnTo>
                    <a:pt x="176391" y="19957"/>
                  </a:lnTo>
                  <a:lnTo>
                    <a:pt x="162838" y="13102"/>
                  </a:lnTo>
                  <a:lnTo>
                    <a:pt x="150950" y="8335"/>
                  </a:lnTo>
                  <a:lnTo>
                    <a:pt x="138810" y="4600"/>
                  </a:lnTo>
                  <a:lnTo>
                    <a:pt x="129730" y="2549"/>
                  </a:lnTo>
                  <a:lnTo>
                    <a:pt x="116767" y="754"/>
                  </a:lnTo>
                  <a:lnTo>
                    <a:pt x="103996" y="0"/>
                  </a:lnTo>
                  <a:lnTo>
                    <a:pt x="91548" y="216"/>
                  </a:lnTo>
                  <a:lnTo>
                    <a:pt x="85051" y="708"/>
                  </a:lnTo>
                  <a:lnTo>
                    <a:pt x="70750" y="3434"/>
                  </a:lnTo>
                  <a:lnTo>
                    <a:pt x="58706" y="7295"/>
                  </a:lnTo>
                  <a:lnTo>
                    <a:pt x="51282" y="10690"/>
                  </a:lnTo>
                  <a:lnTo>
                    <a:pt x="44297" y="14386"/>
                  </a:lnTo>
                  <a:lnTo>
                    <a:pt x="39255" y="17929"/>
                  </a:lnTo>
                  <a:lnTo>
                    <a:pt x="33337" y="21625"/>
                  </a:lnTo>
                  <a:lnTo>
                    <a:pt x="28092" y="25994"/>
                  </a:lnTo>
                  <a:lnTo>
                    <a:pt x="34556" y="23936"/>
                  </a:lnTo>
                  <a:lnTo>
                    <a:pt x="37693" y="22666"/>
                  </a:lnTo>
                  <a:lnTo>
                    <a:pt x="41795" y="20558"/>
                  </a:lnTo>
                  <a:lnTo>
                    <a:pt x="46520" y="18869"/>
                  </a:lnTo>
                  <a:lnTo>
                    <a:pt x="51346" y="17434"/>
                  </a:lnTo>
                  <a:lnTo>
                    <a:pt x="56362" y="15300"/>
                  </a:lnTo>
                  <a:lnTo>
                    <a:pt x="61302" y="14386"/>
                  </a:lnTo>
                  <a:lnTo>
                    <a:pt x="66192" y="13408"/>
                  </a:lnTo>
                  <a:lnTo>
                    <a:pt x="70624" y="12227"/>
                  </a:lnTo>
                  <a:lnTo>
                    <a:pt x="73990" y="12074"/>
                  </a:lnTo>
                  <a:lnTo>
                    <a:pt x="77330" y="11846"/>
                  </a:lnTo>
                  <a:lnTo>
                    <a:pt x="79552" y="12862"/>
                  </a:lnTo>
                  <a:lnTo>
                    <a:pt x="72961" y="13319"/>
                  </a:lnTo>
                  <a:lnTo>
                    <a:pt x="66624" y="15122"/>
                  </a:lnTo>
                  <a:lnTo>
                    <a:pt x="66827" y="16062"/>
                  </a:lnTo>
                  <a:lnTo>
                    <a:pt x="62255" y="18170"/>
                  </a:lnTo>
                  <a:lnTo>
                    <a:pt x="57277" y="20977"/>
                  </a:lnTo>
                  <a:lnTo>
                    <a:pt x="52273" y="23885"/>
                  </a:lnTo>
                  <a:lnTo>
                    <a:pt x="46570" y="26603"/>
                  </a:lnTo>
                  <a:lnTo>
                    <a:pt x="43764" y="28165"/>
                  </a:lnTo>
                  <a:lnTo>
                    <a:pt x="42430" y="29042"/>
                  </a:lnTo>
                  <a:lnTo>
                    <a:pt x="39306" y="30781"/>
                  </a:lnTo>
                  <a:lnTo>
                    <a:pt x="35407" y="33106"/>
                  </a:lnTo>
                  <a:lnTo>
                    <a:pt x="31737" y="35836"/>
                  </a:lnTo>
                  <a:lnTo>
                    <a:pt x="27051" y="38694"/>
                  </a:lnTo>
                  <a:lnTo>
                    <a:pt x="22834" y="42262"/>
                  </a:lnTo>
                  <a:lnTo>
                    <a:pt x="14224" y="49082"/>
                  </a:lnTo>
                  <a:lnTo>
                    <a:pt x="7137" y="57363"/>
                  </a:lnTo>
                  <a:lnTo>
                    <a:pt x="5130" y="59649"/>
                  </a:lnTo>
                  <a:lnTo>
                    <a:pt x="3683" y="62814"/>
                  </a:lnTo>
                  <a:lnTo>
                    <a:pt x="11251" y="58372"/>
                  </a:lnTo>
                  <a:lnTo>
                    <a:pt x="18846" y="53476"/>
                  </a:lnTo>
                  <a:lnTo>
                    <a:pt x="21971" y="51711"/>
                  </a:lnTo>
                  <a:lnTo>
                    <a:pt x="25336" y="49857"/>
                  </a:lnTo>
                  <a:lnTo>
                    <a:pt x="28790" y="47914"/>
                  </a:lnTo>
                  <a:lnTo>
                    <a:pt x="32410" y="46275"/>
                  </a:lnTo>
                  <a:lnTo>
                    <a:pt x="36080" y="44574"/>
                  </a:lnTo>
                  <a:lnTo>
                    <a:pt x="39687" y="42935"/>
                  </a:lnTo>
                  <a:lnTo>
                    <a:pt x="43357" y="41411"/>
                  </a:lnTo>
                  <a:lnTo>
                    <a:pt x="47078" y="40281"/>
                  </a:lnTo>
                  <a:lnTo>
                    <a:pt x="50406" y="39011"/>
                  </a:lnTo>
                  <a:lnTo>
                    <a:pt x="53759" y="37690"/>
                  </a:lnTo>
                  <a:lnTo>
                    <a:pt x="57111" y="37131"/>
                  </a:lnTo>
                  <a:lnTo>
                    <a:pt x="59804" y="36230"/>
                  </a:lnTo>
                  <a:lnTo>
                    <a:pt x="70878" y="33360"/>
                  </a:lnTo>
                  <a:lnTo>
                    <a:pt x="60413" y="38224"/>
                  </a:lnTo>
                  <a:lnTo>
                    <a:pt x="60921" y="3950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" name="object 30"/>
            <p:cNvSpPr/>
            <p:nvPr/>
          </p:nvSpPr>
          <p:spPr>
            <a:xfrm>
              <a:off x="10206169" y="6869145"/>
              <a:ext cx="74739" cy="139827"/>
            </a:xfrm>
            <a:custGeom>
              <a:avLst/>
              <a:gdLst/>
              <a:ahLst/>
              <a:cxnLst/>
              <a:rect l="l" t="t" r="r" b="b"/>
              <a:pathLst>
                <a:path w="74739" h="139826">
                  <a:moveTo>
                    <a:pt x="304" y="0"/>
                  </a:moveTo>
                  <a:lnTo>
                    <a:pt x="101" y="3492"/>
                  </a:lnTo>
                  <a:lnTo>
                    <a:pt x="0" y="7835"/>
                  </a:lnTo>
                  <a:lnTo>
                    <a:pt x="304" y="12522"/>
                  </a:lnTo>
                  <a:lnTo>
                    <a:pt x="520" y="17259"/>
                  </a:lnTo>
                  <a:lnTo>
                    <a:pt x="927" y="21551"/>
                  </a:lnTo>
                  <a:lnTo>
                    <a:pt x="1435" y="25082"/>
                  </a:lnTo>
                  <a:lnTo>
                    <a:pt x="1523" y="31432"/>
                  </a:lnTo>
                  <a:lnTo>
                    <a:pt x="4128" y="64577"/>
                  </a:lnTo>
                  <a:lnTo>
                    <a:pt x="9271" y="75601"/>
                  </a:lnTo>
                  <a:lnTo>
                    <a:pt x="12217" y="81013"/>
                  </a:lnTo>
                  <a:lnTo>
                    <a:pt x="15151" y="87045"/>
                  </a:lnTo>
                  <a:lnTo>
                    <a:pt x="19011" y="92049"/>
                  </a:lnTo>
                  <a:lnTo>
                    <a:pt x="22072" y="97091"/>
                  </a:lnTo>
                  <a:lnTo>
                    <a:pt x="25450" y="101942"/>
                  </a:lnTo>
                  <a:lnTo>
                    <a:pt x="28943" y="106210"/>
                  </a:lnTo>
                  <a:lnTo>
                    <a:pt x="31953" y="110401"/>
                  </a:lnTo>
                  <a:lnTo>
                    <a:pt x="38672" y="117107"/>
                  </a:lnTo>
                  <a:lnTo>
                    <a:pt x="51206" y="127126"/>
                  </a:lnTo>
                  <a:lnTo>
                    <a:pt x="54927" y="129781"/>
                  </a:lnTo>
                  <a:lnTo>
                    <a:pt x="57556" y="131343"/>
                  </a:lnTo>
                  <a:lnTo>
                    <a:pt x="58915" y="132130"/>
                  </a:lnTo>
                  <a:lnTo>
                    <a:pt x="61607" y="133743"/>
                  </a:lnTo>
                  <a:lnTo>
                    <a:pt x="64325" y="135331"/>
                  </a:lnTo>
                  <a:lnTo>
                    <a:pt x="65615" y="136090"/>
                  </a:lnTo>
                  <a:lnTo>
                    <a:pt x="64261" y="135229"/>
                  </a:lnTo>
                  <a:lnTo>
                    <a:pt x="70873" y="138659"/>
                  </a:lnTo>
                  <a:lnTo>
                    <a:pt x="71342" y="138877"/>
                  </a:lnTo>
                  <a:lnTo>
                    <a:pt x="72593" y="139445"/>
                  </a:lnTo>
                  <a:lnTo>
                    <a:pt x="72818" y="139560"/>
                  </a:lnTo>
                  <a:lnTo>
                    <a:pt x="73393" y="139826"/>
                  </a:lnTo>
                  <a:lnTo>
                    <a:pt x="74739" y="124244"/>
                  </a:lnTo>
                  <a:lnTo>
                    <a:pt x="70548" y="121919"/>
                  </a:lnTo>
                  <a:lnTo>
                    <a:pt x="66039" y="119456"/>
                  </a:lnTo>
                  <a:lnTo>
                    <a:pt x="61633" y="116611"/>
                  </a:lnTo>
                  <a:lnTo>
                    <a:pt x="57365" y="113525"/>
                  </a:lnTo>
                  <a:lnTo>
                    <a:pt x="55206" y="111963"/>
                  </a:lnTo>
                  <a:lnTo>
                    <a:pt x="51981" y="109639"/>
                  </a:lnTo>
                  <a:lnTo>
                    <a:pt x="49047" y="107035"/>
                  </a:lnTo>
                  <a:lnTo>
                    <a:pt x="45123" y="103504"/>
                  </a:lnTo>
                  <a:lnTo>
                    <a:pt x="41198" y="100215"/>
                  </a:lnTo>
                  <a:lnTo>
                    <a:pt x="38125" y="96545"/>
                  </a:lnTo>
                  <a:lnTo>
                    <a:pt x="34861" y="93014"/>
                  </a:lnTo>
                  <a:lnTo>
                    <a:pt x="31826" y="89814"/>
                  </a:lnTo>
                  <a:lnTo>
                    <a:pt x="29641" y="86613"/>
                  </a:lnTo>
                  <a:lnTo>
                    <a:pt x="29413" y="89242"/>
                  </a:lnTo>
                  <a:lnTo>
                    <a:pt x="32080" y="92595"/>
                  </a:lnTo>
                  <a:lnTo>
                    <a:pt x="36296" y="97256"/>
                  </a:lnTo>
                  <a:lnTo>
                    <a:pt x="35636" y="97828"/>
                  </a:lnTo>
                  <a:lnTo>
                    <a:pt x="27168" y="87592"/>
                  </a:lnTo>
                  <a:lnTo>
                    <a:pt x="19950" y="76939"/>
                  </a:lnTo>
                  <a:lnTo>
                    <a:pt x="13908" y="65893"/>
                  </a:lnTo>
                  <a:lnTo>
                    <a:pt x="8974" y="54477"/>
                  </a:lnTo>
                  <a:lnTo>
                    <a:pt x="4550" y="40633"/>
                  </a:lnTo>
                  <a:lnTo>
                    <a:pt x="1948" y="28417"/>
                  </a:lnTo>
                  <a:lnTo>
                    <a:pt x="477" y="15765"/>
                  </a:lnTo>
                  <a:lnTo>
                    <a:pt x="209" y="2651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" name="object 31"/>
            <p:cNvSpPr/>
            <p:nvPr/>
          </p:nvSpPr>
          <p:spPr>
            <a:xfrm>
              <a:off x="10218632" y="6791751"/>
              <a:ext cx="35672" cy="175236"/>
            </a:xfrm>
            <a:custGeom>
              <a:avLst/>
              <a:gdLst/>
              <a:ahLst/>
              <a:cxnLst/>
              <a:rect l="l" t="t" r="r" b="b"/>
              <a:pathLst>
                <a:path w="35672" h="175236">
                  <a:moveTo>
                    <a:pt x="2307" y="83642"/>
                  </a:moveTo>
                  <a:lnTo>
                    <a:pt x="2942" y="78067"/>
                  </a:lnTo>
                  <a:lnTo>
                    <a:pt x="3132" y="72454"/>
                  </a:lnTo>
                  <a:lnTo>
                    <a:pt x="4288" y="64199"/>
                  </a:lnTo>
                  <a:lnTo>
                    <a:pt x="4580" y="61367"/>
                  </a:lnTo>
                  <a:lnTo>
                    <a:pt x="5215" y="58662"/>
                  </a:lnTo>
                  <a:lnTo>
                    <a:pt x="5951" y="55969"/>
                  </a:lnTo>
                  <a:lnTo>
                    <a:pt x="9443" y="43606"/>
                  </a:lnTo>
                  <a:lnTo>
                    <a:pt x="14293" y="31738"/>
                  </a:lnTo>
                  <a:lnTo>
                    <a:pt x="20381" y="20442"/>
                  </a:lnTo>
                  <a:lnTo>
                    <a:pt x="27586" y="9791"/>
                  </a:lnTo>
                  <a:lnTo>
                    <a:pt x="35672" y="0"/>
                  </a:lnTo>
                  <a:lnTo>
                    <a:pt x="28759" y="7517"/>
                  </a:lnTo>
                  <a:lnTo>
                    <a:pt x="21155" y="17350"/>
                  </a:lnTo>
                  <a:lnTo>
                    <a:pt x="18347" y="21832"/>
                  </a:lnTo>
                  <a:lnTo>
                    <a:pt x="12439" y="32563"/>
                  </a:lnTo>
                  <a:lnTo>
                    <a:pt x="7756" y="44527"/>
                  </a:lnTo>
                  <a:lnTo>
                    <a:pt x="6002" y="50178"/>
                  </a:lnTo>
                  <a:lnTo>
                    <a:pt x="4758" y="49810"/>
                  </a:lnTo>
                  <a:lnTo>
                    <a:pt x="3399" y="55372"/>
                  </a:lnTo>
                  <a:lnTo>
                    <a:pt x="1018" y="67830"/>
                  </a:lnTo>
                  <a:lnTo>
                    <a:pt x="0" y="80667"/>
                  </a:lnTo>
                  <a:lnTo>
                    <a:pt x="286" y="93445"/>
                  </a:lnTo>
                  <a:lnTo>
                    <a:pt x="1819" y="105724"/>
                  </a:lnTo>
                  <a:lnTo>
                    <a:pt x="5740" y="121801"/>
                  </a:lnTo>
                  <a:lnTo>
                    <a:pt x="10210" y="134102"/>
                  </a:lnTo>
                  <a:lnTo>
                    <a:pt x="14251" y="143628"/>
                  </a:lnTo>
                  <a:lnTo>
                    <a:pt x="14562" y="144361"/>
                  </a:lnTo>
                  <a:lnTo>
                    <a:pt x="15883" y="146952"/>
                  </a:lnTo>
                  <a:lnTo>
                    <a:pt x="16873" y="149721"/>
                  </a:lnTo>
                  <a:lnTo>
                    <a:pt x="18905" y="153569"/>
                  </a:lnTo>
                  <a:lnTo>
                    <a:pt x="21433" y="157607"/>
                  </a:lnTo>
                  <a:lnTo>
                    <a:pt x="23147" y="160198"/>
                  </a:lnTo>
                  <a:lnTo>
                    <a:pt x="24264" y="162031"/>
                  </a:lnTo>
                  <a:lnTo>
                    <a:pt x="24773" y="162865"/>
                  </a:lnTo>
                  <a:lnTo>
                    <a:pt x="25321" y="165711"/>
                  </a:lnTo>
                  <a:lnTo>
                    <a:pt x="33939" y="175236"/>
                  </a:lnTo>
                  <a:lnTo>
                    <a:pt x="30170" y="168847"/>
                  </a:lnTo>
                  <a:lnTo>
                    <a:pt x="26106" y="164605"/>
                  </a:lnTo>
                  <a:lnTo>
                    <a:pt x="25268" y="163432"/>
                  </a:lnTo>
                  <a:lnTo>
                    <a:pt x="24392" y="162205"/>
                  </a:lnTo>
                  <a:lnTo>
                    <a:pt x="28659" y="158826"/>
                  </a:lnTo>
                  <a:lnTo>
                    <a:pt x="23693" y="152057"/>
                  </a:lnTo>
                  <a:lnTo>
                    <a:pt x="17087" y="141166"/>
                  </a:lnTo>
                  <a:lnTo>
                    <a:pt x="11566" y="129694"/>
                  </a:lnTo>
                  <a:lnTo>
                    <a:pt x="8872" y="122123"/>
                  </a:lnTo>
                  <a:lnTo>
                    <a:pt x="7475" y="118148"/>
                  </a:lnTo>
                  <a:lnTo>
                    <a:pt x="6498" y="114084"/>
                  </a:lnTo>
                  <a:lnTo>
                    <a:pt x="5888" y="111354"/>
                  </a:lnTo>
                  <a:lnTo>
                    <a:pt x="5088" y="108649"/>
                  </a:lnTo>
                  <a:lnTo>
                    <a:pt x="4605" y="105918"/>
                  </a:lnTo>
                  <a:lnTo>
                    <a:pt x="3869" y="100368"/>
                  </a:lnTo>
                  <a:lnTo>
                    <a:pt x="2827" y="94831"/>
                  </a:lnTo>
                  <a:lnTo>
                    <a:pt x="2827" y="89256"/>
                  </a:lnTo>
                  <a:lnTo>
                    <a:pt x="2307" y="8364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" name="object 32"/>
            <p:cNvSpPr/>
            <p:nvPr/>
          </p:nvSpPr>
          <p:spPr>
            <a:xfrm>
              <a:off x="10276204" y="6993389"/>
              <a:ext cx="9137" cy="17488"/>
            </a:xfrm>
            <a:custGeom>
              <a:avLst/>
              <a:gdLst/>
              <a:ahLst/>
              <a:cxnLst/>
              <a:rect l="l" t="t" r="r" b="b"/>
              <a:pathLst>
                <a:path w="9137" h="17488">
                  <a:moveTo>
                    <a:pt x="9137" y="1892"/>
                  </a:moveTo>
                  <a:lnTo>
                    <a:pt x="4705" y="0"/>
                  </a:lnTo>
                  <a:lnTo>
                    <a:pt x="3358" y="15582"/>
                  </a:lnTo>
                  <a:lnTo>
                    <a:pt x="2784" y="15316"/>
                  </a:lnTo>
                  <a:lnTo>
                    <a:pt x="1307" y="14633"/>
                  </a:lnTo>
                  <a:lnTo>
                    <a:pt x="838" y="14415"/>
                  </a:lnTo>
                  <a:lnTo>
                    <a:pt x="0" y="14038"/>
                  </a:lnTo>
                  <a:lnTo>
                    <a:pt x="260" y="14147"/>
                  </a:lnTo>
                  <a:lnTo>
                    <a:pt x="899" y="14447"/>
                  </a:lnTo>
                  <a:lnTo>
                    <a:pt x="5462" y="16814"/>
                  </a:lnTo>
                  <a:lnTo>
                    <a:pt x="7047" y="17488"/>
                  </a:lnTo>
                  <a:lnTo>
                    <a:pt x="6470" y="16941"/>
                  </a:lnTo>
                  <a:lnTo>
                    <a:pt x="9137" y="189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" name="object 33"/>
            <p:cNvSpPr/>
            <p:nvPr/>
          </p:nvSpPr>
          <p:spPr>
            <a:xfrm>
              <a:off x="10284864" y="7011595"/>
              <a:ext cx="2170" cy="892"/>
            </a:xfrm>
            <a:custGeom>
              <a:avLst/>
              <a:gdLst/>
              <a:ahLst/>
              <a:cxnLst/>
              <a:rect l="l" t="t" r="r" b="b"/>
              <a:pathLst>
                <a:path w="2170" h="892">
                  <a:moveTo>
                    <a:pt x="533" y="196"/>
                  </a:moveTo>
                  <a:lnTo>
                    <a:pt x="0" y="0"/>
                  </a:lnTo>
                  <a:lnTo>
                    <a:pt x="781" y="450"/>
                  </a:lnTo>
                  <a:lnTo>
                    <a:pt x="2170" y="892"/>
                  </a:lnTo>
                  <a:lnTo>
                    <a:pt x="533" y="19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" name="object 34"/>
            <p:cNvSpPr/>
            <p:nvPr/>
          </p:nvSpPr>
          <p:spPr>
            <a:xfrm>
              <a:off x="10236776" y="6946907"/>
              <a:ext cx="7177" cy="10555"/>
            </a:xfrm>
            <a:custGeom>
              <a:avLst/>
              <a:gdLst/>
              <a:ahLst/>
              <a:cxnLst/>
              <a:rect l="l" t="t" r="r" b="b"/>
              <a:pathLst>
                <a:path w="7177" h="10555">
                  <a:moveTo>
                    <a:pt x="7177" y="10555"/>
                  </a:moveTo>
                  <a:lnTo>
                    <a:pt x="6629" y="7708"/>
                  </a:lnTo>
                  <a:lnTo>
                    <a:pt x="6120" y="6874"/>
                  </a:lnTo>
                  <a:lnTo>
                    <a:pt x="1079" y="0"/>
                  </a:lnTo>
                  <a:lnTo>
                    <a:pt x="0" y="723"/>
                  </a:lnTo>
                  <a:lnTo>
                    <a:pt x="7177" y="1055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" name="object 35"/>
            <p:cNvSpPr/>
            <p:nvPr/>
          </p:nvSpPr>
          <p:spPr>
            <a:xfrm>
              <a:off x="10271785" y="7005236"/>
              <a:ext cx="4418" cy="2191"/>
            </a:xfrm>
            <a:custGeom>
              <a:avLst/>
              <a:gdLst/>
              <a:ahLst/>
              <a:cxnLst/>
              <a:rect l="l" t="t" r="r" b="b"/>
              <a:pathLst>
                <a:path w="4418" h="2191">
                  <a:moveTo>
                    <a:pt x="1364" y="802"/>
                  </a:moveTo>
                  <a:lnTo>
                    <a:pt x="0" y="0"/>
                  </a:lnTo>
                  <a:lnTo>
                    <a:pt x="1541" y="980"/>
                  </a:lnTo>
                  <a:lnTo>
                    <a:pt x="4418" y="2191"/>
                  </a:lnTo>
                  <a:lnTo>
                    <a:pt x="1364" y="80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" name="object 36"/>
            <p:cNvSpPr/>
            <p:nvPr/>
          </p:nvSpPr>
          <p:spPr>
            <a:xfrm>
              <a:off x="10147220" y="7012073"/>
              <a:ext cx="1029" cy="3577"/>
            </a:xfrm>
            <a:custGeom>
              <a:avLst/>
              <a:gdLst/>
              <a:ahLst/>
              <a:cxnLst/>
              <a:rect l="l" t="t" r="r" b="b"/>
              <a:pathLst>
                <a:path w="1029" h="3577">
                  <a:moveTo>
                    <a:pt x="1029" y="0"/>
                  </a:moveTo>
                  <a:lnTo>
                    <a:pt x="102" y="3174"/>
                  </a:lnTo>
                  <a:lnTo>
                    <a:pt x="0" y="3577"/>
                  </a:lnTo>
                  <a:lnTo>
                    <a:pt x="1029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" name="object 37"/>
            <p:cNvSpPr/>
            <p:nvPr/>
          </p:nvSpPr>
          <p:spPr>
            <a:xfrm>
              <a:off x="10195346" y="6971446"/>
              <a:ext cx="2064" cy="2247"/>
            </a:xfrm>
            <a:custGeom>
              <a:avLst/>
              <a:gdLst/>
              <a:ahLst/>
              <a:cxnLst/>
              <a:rect l="l" t="t" r="r" b="b"/>
              <a:pathLst>
                <a:path w="2064" h="2247">
                  <a:moveTo>
                    <a:pt x="2064" y="0"/>
                  </a:moveTo>
                  <a:lnTo>
                    <a:pt x="117" y="2104"/>
                  </a:lnTo>
                  <a:lnTo>
                    <a:pt x="0" y="2247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" name="object 38"/>
            <p:cNvSpPr/>
            <p:nvPr/>
          </p:nvSpPr>
          <p:spPr>
            <a:xfrm>
              <a:off x="10141076" y="6998751"/>
              <a:ext cx="17752" cy="116899"/>
            </a:xfrm>
            <a:custGeom>
              <a:avLst/>
              <a:gdLst/>
              <a:ahLst/>
              <a:cxnLst/>
              <a:rect l="l" t="t" r="r" b="b"/>
              <a:pathLst>
                <a:path w="17752" h="116899">
                  <a:moveTo>
                    <a:pt x="6775" y="77500"/>
                  </a:moveTo>
                  <a:lnTo>
                    <a:pt x="7567" y="77393"/>
                  </a:lnTo>
                  <a:lnTo>
                    <a:pt x="7605" y="83794"/>
                  </a:lnTo>
                  <a:lnTo>
                    <a:pt x="10248" y="116899"/>
                  </a:lnTo>
                  <a:lnTo>
                    <a:pt x="5712" y="104775"/>
                  </a:lnTo>
                  <a:lnTo>
                    <a:pt x="1902" y="91579"/>
                  </a:lnTo>
                  <a:lnTo>
                    <a:pt x="2245" y="89814"/>
                  </a:lnTo>
                  <a:lnTo>
                    <a:pt x="1585" y="84886"/>
                  </a:lnTo>
                  <a:lnTo>
                    <a:pt x="1496" y="81559"/>
                  </a:lnTo>
                  <a:lnTo>
                    <a:pt x="1178" y="78282"/>
                  </a:lnTo>
                  <a:lnTo>
                    <a:pt x="420" y="71337"/>
                  </a:lnTo>
                  <a:lnTo>
                    <a:pt x="0" y="58676"/>
                  </a:lnTo>
                  <a:lnTo>
                    <a:pt x="455" y="45465"/>
                  </a:lnTo>
                  <a:lnTo>
                    <a:pt x="1451" y="37728"/>
                  </a:lnTo>
                  <a:lnTo>
                    <a:pt x="3828" y="24949"/>
                  </a:lnTo>
                  <a:lnTo>
                    <a:pt x="6144" y="16899"/>
                  </a:lnTo>
                  <a:lnTo>
                    <a:pt x="5433" y="19697"/>
                  </a:lnTo>
                  <a:lnTo>
                    <a:pt x="4722" y="22872"/>
                  </a:lnTo>
                  <a:lnTo>
                    <a:pt x="4049" y="26123"/>
                  </a:lnTo>
                  <a:lnTo>
                    <a:pt x="3134" y="29248"/>
                  </a:lnTo>
                  <a:lnTo>
                    <a:pt x="2537" y="32499"/>
                  </a:lnTo>
                  <a:lnTo>
                    <a:pt x="2385" y="35813"/>
                  </a:lnTo>
                  <a:lnTo>
                    <a:pt x="2893" y="32537"/>
                  </a:lnTo>
                  <a:lnTo>
                    <a:pt x="4074" y="29463"/>
                  </a:lnTo>
                  <a:lnTo>
                    <a:pt x="5166" y="26339"/>
                  </a:lnTo>
                  <a:lnTo>
                    <a:pt x="6246" y="23291"/>
                  </a:lnTo>
                  <a:lnTo>
                    <a:pt x="5649" y="26492"/>
                  </a:lnTo>
                  <a:lnTo>
                    <a:pt x="4976" y="29743"/>
                  </a:lnTo>
                  <a:lnTo>
                    <a:pt x="4341" y="33261"/>
                  </a:lnTo>
                  <a:lnTo>
                    <a:pt x="3807" y="37033"/>
                  </a:lnTo>
                  <a:lnTo>
                    <a:pt x="3350" y="40855"/>
                  </a:lnTo>
                  <a:lnTo>
                    <a:pt x="2512" y="44843"/>
                  </a:lnTo>
                  <a:lnTo>
                    <a:pt x="2309" y="52958"/>
                  </a:lnTo>
                  <a:lnTo>
                    <a:pt x="1801" y="56972"/>
                  </a:lnTo>
                  <a:lnTo>
                    <a:pt x="1979" y="60845"/>
                  </a:lnTo>
                  <a:lnTo>
                    <a:pt x="2144" y="64668"/>
                  </a:lnTo>
                  <a:lnTo>
                    <a:pt x="2309" y="68313"/>
                  </a:lnTo>
                  <a:lnTo>
                    <a:pt x="2436" y="71564"/>
                  </a:lnTo>
                  <a:lnTo>
                    <a:pt x="3218" y="70543"/>
                  </a:lnTo>
                  <a:lnTo>
                    <a:pt x="2729" y="57376"/>
                  </a:lnTo>
                  <a:lnTo>
                    <a:pt x="3312" y="45329"/>
                  </a:lnTo>
                  <a:lnTo>
                    <a:pt x="5058" y="33355"/>
                  </a:lnTo>
                  <a:lnTo>
                    <a:pt x="8062" y="20408"/>
                  </a:lnTo>
                  <a:lnTo>
                    <a:pt x="11161" y="11290"/>
                  </a:lnTo>
                  <a:lnTo>
                    <a:pt x="13751" y="5384"/>
                  </a:lnTo>
                  <a:lnTo>
                    <a:pt x="15644" y="2705"/>
                  </a:lnTo>
                  <a:lnTo>
                    <a:pt x="17358" y="0"/>
                  </a:lnTo>
                  <a:lnTo>
                    <a:pt x="17752" y="203"/>
                  </a:lnTo>
                  <a:lnTo>
                    <a:pt x="16609" y="3124"/>
                  </a:lnTo>
                  <a:lnTo>
                    <a:pt x="15640" y="5671"/>
                  </a:lnTo>
                  <a:lnTo>
                    <a:pt x="11641" y="17365"/>
                  </a:lnTo>
                  <a:lnTo>
                    <a:pt x="8386" y="29829"/>
                  </a:lnTo>
                  <a:lnTo>
                    <a:pt x="6373" y="42837"/>
                  </a:lnTo>
                  <a:lnTo>
                    <a:pt x="6059" y="46011"/>
                  </a:lnTo>
                  <a:lnTo>
                    <a:pt x="5485" y="59052"/>
                  </a:lnTo>
                  <a:lnTo>
                    <a:pt x="6019" y="71772"/>
                  </a:lnTo>
                  <a:lnTo>
                    <a:pt x="6716" y="77508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" name="object 39"/>
            <p:cNvSpPr/>
            <p:nvPr/>
          </p:nvSpPr>
          <p:spPr>
            <a:xfrm>
              <a:off x="10217438" y="7189470"/>
              <a:ext cx="253" cy="115"/>
            </a:xfrm>
            <a:custGeom>
              <a:avLst/>
              <a:gdLst/>
              <a:ahLst/>
              <a:cxnLst/>
              <a:rect l="l" t="t" r="r" b="b"/>
              <a:pathLst>
                <a:path w="253" h="115">
                  <a:moveTo>
                    <a:pt x="253" y="115"/>
                  </a:moveTo>
                  <a:lnTo>
                    <a:pt x="0" y="0"/>
                  </a:lnTo>
                  <a:lnTo>
                    <a:pt x="253" y="11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" name="object 40"/>
            <p:cNvSpPr/>
            <p:nvPr/>
          </p:nvSpPr>
          <p:spPr>
            <a:xfrm>
              <a:off x="10218356" y="7189897"/>
              <a:ext cx="4331" cy="2255"/>
            </a:xfrm>
            <a:custGeom>
              <a:avLst/>
              <a:gdLst/>
              <a:ahLst/>
              <a:cxnLst/>
              <a:rect l="l" t="t" r="r" b="b"/>
              <a:pathLst>
                <a:path w="4331" h="2255">
                  <a:moveTo>
                    <a:pt x="4331" y="2255"/>
                  </a:moveTo>
                  <a:lnTo>
                    <a:pt x="1921" y="897"/>
                  </a:lnTo>
                  <a:lnTo>
                    <a:pt x="0" y="0"/>
                  </a:lnTo>
                  <a:lnTo>
                    <a:pt x="4331" y="225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" name="object 41"/>
            <p:cNvSpPr/>
            <p:nvPr/>
          </p:nvSpPr>
          <p:spPr>
            <a:xfrm>
              <a:off x="10217691" y="7189586"/>
              <a:ext cx="664" cy="310"/>
            </a:xfrm>
            <a:custGeom>
              <a:avLst/>
              <a:gdLst/>
              <a:ahLst/>
              <a:cxnLst/>
              <a:rect l="l" t="t" r="r" b="b"/>
              <a:pathLst>
                <a:path w="664" h="310">
                  <a:moveTo>
                    <a:pt x="664" y="310"/>
                  </a:moveTo>
                  <a:lnTo>
                    <a:pt x="0" y="0"/>
                  </a:lnTo>
                  <a:lnTo>
                    <a:pt x="664" y="31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" name="object 42"/>
            <p:cNvSpPr/>
            <p:nvPr/>
          </p:nvSpPr>
          <p:spPr>
            <a:xfrm>
              <a:off x="10147195" y="6903572"/>
              <a:ext cx="287108" cy="302365"/>
            </a:xfrm>
            <a:custGeom>
              <a:avLst/>
              <a:gdLst/>
              <a:ahLst/>
              <a:cxnLst/>
              <a:rect l="l" t="t" r="r" b="b"/>
              <a:pathLst>
                <a:path w="287108" h="302365">
                  <a:moveTo>
                    <a:pt x="304" y="147490"/>
                  </a:moveTo>
                  <a:lnTo>
                    <a:pt x="127" y="151033"/>
                  </a:lnTo>
                  <a:lnTo>
                    <a:pt x="0" y="155351"/>
                  </a:lnTo>
                  <a:lnTo>
                    <a:pt x="304" y="160089"/>
                  </a:lnTo>
                  <a:lnTo>
                    <a:pt x="520" y="164775"/>
                  </a:lnTo>
                  <a:lnTo>
                    <a:pt x="927" y="169067"/>
                  </a:lnTo>
                  <a:lnTo>
                    <a:pt x="1447" y="172573"/>
                  </a:lnTo>
                  <a:lnTo>
                    <a:pt x="1485" y="178973"/>
                  </a:lnTo>
                  <a:lnTo>
                    <a:pt x="4128" y="212079"/>
                  </a:lnTo>
                  <a:lnTo>
                    <a:pt x="9266" y="223101"/>
                  </a:lnTo>
                  <a:lnTo>
                    <a:pt x="12217" y="228529"/>
                  </a:lnTo>
                  <a:lnTo>
                    <a:pt x="15163" y="234536"/>
                  </a:lnTo>
                  <a:lnTo>
                    <a:pt x="18999" y="239540"/>
                  </a:lnTo>
                  <a:lnTo>
                    <a:pt x="22072" y="244620"/>
                  </a:lnTo>
                  <a:lnTo>
                    <a:pt x="25450" y="249458"/>
                  </a:lnTo>
                  <a:lnTo>
                    <a:pt x="28956" y="253700"/>
                  </a:lnTo>
                  <a:lnTo>
                    <a:pt x="31940" y="257891"/>
                  </a:lnTo>
                  <a:lnTo>
                    <a:pt x="38673" y="264617"/>
                  </a:lnTo>
                  <a:lnTo>
                    <a:pt x="51056" y="274532"/>
                  </a:lnTo>
                  <a:lnTo>
                    <a:pt x="53644" y="276395"/>
                  </a:lnTo>
                  <a:lnTo>
                    <a:pt x="56222" y="278110"/>
                  </a:lnTo>
                  <a:lnTo>
                    <a:pt x="58915" y="279672"/>
                  </a:lnTo>
                  <a:lnTo>
                    <a:pt x="61582" y="281259"/>
                  </a:lnTo>
                  <a:lnTo>
                    <a:pt x="64312" y="282847"/>
                  </a:lnTo>
                  <a:lnTo>
                    <a:pt x="65667" y="283637"/>
                  </a:lnTo>
                  <a:lnTo>
                    <a:pt x="64262" y="282732"/>
                  </a:lnTo>
                  <a:lnTo>
                    <a:pt x="71064" y="286275"/>
                  </a:lnTo>
                  <a:lnTo>
                    <a:pt x="72618" y="286987"/>
                  </a:lnTo>
                  <a:lnTo>
                    <a:pt x="73081" y="287222"/>
                  </a:lnTo>
                  <a:lnTo>
                    <a:pt x="75492" y="288580"/>
                  </a:lnTo>
                  <a:lnTo>
                    <a:pt x="77085" y="289258"/>
                  </a:lnTo>
                  <a:lnTo>
                    <a:pt x="73393" y="287368"/>
                  </a:lnTo>
                  <a:lnTo>
                    <a:pt x="76517" y="288701"/>
                  </a:lnTo>
                  <a:lnTo>
                    <a:pt x="78557" y="289883"/>
                  </a:lnTo>
                  <a:lnTo>
                    <a:pt x="79139" y="290131"/>
                  </a:lnTo>
                  <a:lnTo>
                    <a:pt x="82765" y="291457"/>
                  </a:lnTo>
                  <a:lnTo>
                    <a:pt x="80783" y="290830"/>
                  </a:lnTo>
                  <a:lnTo>
                    <a:pt x="87217" y="293565"/>
                  </a:lnTo>
                  <a:lnTo>
                    <a:pt x="99407" y="297447"/>
                  </a:lnTo>
                  <a:lnTo>
                    <a:pt x="117367" y="300952"/>
                  </a:lnTo>
                  <a:lnTo>
                    <a:pt x="129974" y="302189"/>
                  </a:lnTo>
                  <a:lnTo>
                    <a:pt x="142670" y="302365"/>
                  </a:lnTo>
                  <a:lnTo>
                    <a:pt x="149034" y="302024"/>
                  </a:lnTo>
                  <a:lnTo>
                    <a:pt x="161650" y="300399"/>
                  </a:lnTo>
                  <a:lnTo>
                    <a:pt x="174099" y="297772"/>
                  </a:lnTo>
                  <a:lnTo>
                    <a:pt x="186324" y="294156"/>
                  </a:lnTo>
                  <a:lnTo>
                    <a:pt x="204061" y="286592"/>
                  </a:lnTo>
                  <a:lnTo>
                    <a:pt x="215159" y="280341"/>
                  </a:lnTo>
                  <a:lnTo>
                    <a:pt x="225735" y="273254"/>
                  </a:lnTo>
                  <a:lnTo>
                    <a:pt x="240413" y="260802"/>
                  </a:lnTo>
                  <a:lnTo>
                    <a:pt x="249207" y="251597"/>
                  </a:lnTo>
                  <a:lnTo>
                    <a:pt x="257262" y="241754"/>
                  </a:lnTo>
                  <a:lnTo>
                    <a:pt x="267554" y="225752"/>
                  </a:lnTo>
                  <a:lnTo>
                    <a:pt x="273313" y="214377"/>
                  </a:lnTo>
                  <a:lnTo>
                    <a:pt x="278151" y="202635"/>
                  </a:lnTo>
                  <a:lnTo>
                    <a:pt x="283267" y="184703"/>
                  </a:lnTo>
                  <a:lnTo>
                    <a:pt x="285542" y="172164"/>
                  </a:lnTo>
                  <a:lnTo>
                    <a:pt x="286855" y="159547"/>
                  </a:lnTo>
                  <a:lnTo>
                    <a:pt x="287108" y="154361"/>
                  </a:lnTo>
                  <a:lnTo>
                    <a:pt x="286730" y="141544"/>
                  </a:lnTo>
                  <a:lnTo>
                    <a:pt x="285469" y="128872"/>
                  </a:lnTo>
                  <a:lnTo>
                    <a:pt x="283244" y="116409"/>
                  </a:lnTo>
                  <a:lnTo>
                    <a:pt x="282244" y="112197"/>
                  </a:lnTo>
                  <a:lnTo>
                    <a:pt x="281597" y="108717"/>
                  </a:lnTo>
                  <a:lnTo>
                    <a:pt x="279958" y="103688"/>
                  </a:lnTo>
                  <a:lnTo>
                    <a:pt x="278549" y="98557"/>
                  </a:lnTo>
                  <a:lnTo>
                    <a:pt x="277063" y="93490"/>
                  </a:lnTo>
                  <a:lnTo>
                    <a:pt x="274828" y="88600"/>
                  </a:lnTo>
                  <a:lnTo>
                    <a:pt x="273583" y="85260"/>
                  </a:lnTo>
                  <a:lnTo>
                    <a:pt x="268006" y="74539"/>
                  </a:lnTo>
                  <a:lnTo>
                    <a:pt x="261305" y="64041"/>
                  </a:lnTo>
                  <a:lnTo>
                    <a:pt x="253547" y="53911"/>
                  </a:lnTo>
                  <a:lnTo>
                    <a:pt x="244798" y="44295"/>
                  </a:lnTo>
                  <a:lnTo>
                    <a:pt x="235124" y="35338"/>
                  </a:lnTo>
                  <a:lnTo>
                    <a:pt x="224591" y="27186"/>
                  </a:lnTo>
                  <a:lnTo>
                    <a:pt x="213264" y="19985"/>
                  </a:lnTo>
                  <a:lnTo>
                    <a:pt x="199711" y="13138"/>
                  </a:lnTo>
                  <a:lnTo>
                    <a:pt x="187814" y="8373"/>
                  </a:lnTo>
                  <a:lnTo>
                    <a:pt x="175675" y="4639"/>
                  </a:lnTo>
                  <a:lnTo>
                    <a:pt x="166585" y="2583"/>
                  </a:lnTo>
                  <a:lnTo>
                    <a:pt x="153636" y="768"/>
                  </a:lnTo>
                  <a:lnTo>
                    <a:pt x="140864" y="0"/>
                  </a:lnTo>
                  <a:lnTo>
                    <a:pt x="128412" y="216"/>
                  </a:lnTo>
                  <a:lnTo>
                    <a:pt x="121907" y="716"/>
                  </a:lnTo>
                  <a:lnTo>
                    <a:pt x="107609" y="3451"/>
                  </a:lnTo>
                  <a:lnTo>
                    <a:pt x="95568" y="7328"/>
                  </a:lnTo>
                  <a:lnTo>
                    <a:pt x="88163" y="10724"/>
                  </a:lnTo>
                  <a:lnTo>
                    <a:pt x="84251" y="12781"/>
                  </a:lnTo>
                  <a:lnTo>
                    <a:pt x="81153" y="14394"/>
                  </a:lnTo>
                  <a:lnTo>
                    <a:pt x="77266" y="17137"/>
                  </a:lnTo>
                  <a:lnTo>
                    <a:pt x="76136" y="17963"/>
                  </a:lnTo>
                  <a:lnTo>
                    <a:pt x="70205" y="21633"/>
                  </a:lnTo>
                  <a:lnTo>
                    <a:pt x="64947" y="26002"/>
                  </a:lnTo>
                  <a:lnTo>
                    <a:pt x="71424" y="23945"/>
                  </a:lnTo>
                  <a:lnTo>
                    <a:pt x="74549" y="22675"/>
                  </a:lnTo>
                  <a:lnTo>
                    <a:pt x="78663" y="20592"/>
                  </a:lnTo>
                  <a:lnTo>
                    <a:pt x="83375" y="18903"/>
                  </a:lnTo>
                  <a:lnTo>
                    <a:pt x="88201" y="17442"/>
                  </a:lnTo>
                  <a:lnTo>
                    <a:pt x="93205" y="15334"/>
                  </a:lnTo>
                  <a:lnTo>
                    <a:pt x="98158" y="14445"/>
                  </a:lnTo>
                  <a:lnTo>
                    <a:pt x="103060" y="13391"/>
                  </a:lnTo>
                  <a:lnTo>
                    <a:pt x="107480" y="12235"/>
                  </a:lnTo>
                  <a:lnTo>
                    <a:pt x="110871" y="12108"/>
                  </a:lnTo>
                  <a:lnTo>
                    <a:pt x="114198" y="11880"/>
                  </a:lnTo>
                  <a:lnTo>
                    <a:pt x="116420" y="12870"/>
                  </a:lnTo>
                  <a:lnTo>
                    <a:pt x="109829" y="13327"/>
                  </a:lnTo>
                  <a:lnTo>
                    <a:pt x="103466" y="15156"/>
                  </a:lnTo>
                  <a:lnTo>
                    <a:pt x="103682" y="16071"/>
                  </a:lnTo>
                  <a:lnTo>
                    <a:pt x="99148" y="18204"/>
                  </a:lnTo>
                  <a:lnTo>
                    <a:pt x="94132" y="20985"/>
                  </a:lnTo>
                  <a:lnTo>
                    <a:pt x="89141" y="23919"/>
                  </a:lnTo>
                  <a:lnTo>
                    <a:pt x="83426" y="26637"/>
                  </a:lnTo>
                  <a:lnTo>
                    <a:pt x="80632" y="28186"/>
                  </a:lnTo>
                  <a:lnTo>
                    <a:pt x="79298" y="29075"/>
                  </a:lnTo>
                  <a:lnTo>
                    <a:pt x="76174" y="30815"/>
                  </a:lnTo>
                  <a:lnTo>
                    <a:pt x="72263" y="33114"/>
                  </a:lnTo>
                  <a:lnTo>
                    <a:pt x="68605" y="35870"/>
                  </a:lnTo>
                  <a:lnTo>
                    <a:pt x="63906" y="38727"/>
                  </a:lnTo>
                  <a:lnTo>
                    <a:pt x="59728" y="42245"/>
                  </a:lnTo>
                  <a:lnTo>
                    <a:pt x="51104" y="49116"/>
                  </a:lnTo>
                  <a:lnTo>
                    <a:pt x="44005" y="57371"/>
                  </a:lnTo>
                  <a:lnTo>
                    <a:pt x="41986" y="59657"/>
                  </a:lnTo>
                  <a:lnTo>
                    <a:pt x="40547" y="62840"/>
                  </a:lnTo>
                  <a:lnTo>
                    <a:pt x="48106" y="58395"/>
                  </a:lnTo>
                  <a:lnTo>
                    <a:pt x="55689" y="53485"/>
                  </a:lnTo>
                  <a:lnTo>
                    <a:pt x="58851" y="51719"/>
                  </a:lnTo>
                  <a:lnTo>
                    <a:pt x="62217" y="49865"/>
                  </a:lnTo>
                  <a:lnTo>
                    <a:pt x="65646" y="47948"/>
                  </a:lnTo>
                  <a:lnTo>
                    <a:pt x="69265" y="46284"/>
                  </a:lnTo>
                  <a:lnTo>
                    <a:pt x="72948" y="44607"/>
                  </a:lnTo>
                  <a:lnTo>
                    <a:pt x="76542" y="42944"/>
                  </a:lnTo>
                  <a:lnTo>
                    <a:pt x="80200" y="41432"/>
                  </a:lnTo>
                  <a:lnTo>
                    <a:pt x="83959" y="40315"/>
                  </a:lnTo>
                  <a:lnTo>
                    <a:pt x="87287" y="39019"/>
                  </a:lnTo>
                  <a:lnTo>
                    <a:pt x="90652" y="37749"/>
                  </a:lnTo>
                  <a:lnTo>
                    <a:pt x="93954" y="37165"/>
                  </a:lnTo>
                  <a:lnTo>
                    <a:pt x="96672" y="36264"/>
                  </a:lnTo>
                  <a:lnTo>
                    <a:pt x="107759" y="33393"/>
                  </a:lnTo>
                  <a:lnTo>
                    <a:pt x="97294" y="38270"/>
                  </a:lnTo>
                  <a:lnTo>
                    <a:pt x="97764" y="39515"/>
                  </a:lnTo>
                  <a:lnTo>
                    <a:pt x="110104" y="36234"/>
                  </a:lnTo>
                  <a:lnTo>
                    <a:pt x="122154" y="34566"/>
                  </a:lnTo>
                  <a:lnTo>
                    <a:pt x="124993" y="34105"/>
                  </a:lnTo>
                  <a:lnTo>
                    <a:pt x="136410" y="34079"/>
                  </a:lnTo>
                  <a:lnTo>
                    <a:pt x="141084" y="34384"/>
                  </a:lnTo>
                  <a:lnTo>
                    <a:pt x="143675" y="34549"/>
                  </a:lnTo>
                  <a:lnTo>
                    <a:pt x="146291" y="34727"/>
                  </a:lnTo>
                  <a:lnTo>
                    <a:pt x="148958" y="35032"/>
                  </a:lnTo>
                  <a:lnTo>
                    <a:pt x="151663" y="35476"/>
                  </a:lnTo>
                  <a:lnTo>
                    <a:pt x="154368" y="35946"/>
                  </a:lnTo>
                  <a:lnTo>
                    <a:pt x="157149" y="36213"/>
                  </a:lnTo>
                  <a:lnTo>
                    <a:pt x="159791" y="36759"/>
                  </a:lnTo>
                  <a:lnTo>
                    <a:pt x="165036" y="38232"/>
                  </a:lnTo>
                  <a:lnTo>
                    <a:pt x="170141" y="39146"/>
                  </a:lnTo>
                  <a:lnTo>
                    <a:pt x="173977" y="40759"/>
                  </a:lnTo>
                  <a:lnTo>
                    <a:pt x="175298" y="41153"/>
                  </a:lnTo>
                  <a:lnTo>
                    <a:pt x="178587" y="42118"/>
                  </a:lnTo>
                  <a:lnTo>
                    <a:pt x="182333" y="43414"/>
                  </a:lnTo>
                  <a:lnTo>
                    <a:pt x="184899" y="44620"/>
                  </a:lnTo>
                  <a:lnTo>
                    <a:pt x="187642" y="45890"/>
                  </a:lnTo>
                  <a:lnTo>
                    <a:pt x="190842" y="47236"/>
                  </a:lnTo>
                  <a:lnTo>
                    <a:pt x="194271" y="49218"/>
                  </a:lnTo>
                  <a:lnTo>
                    <a:pt x="199009" y="52037"/>
                  </a:lnTo>
                  <a:lnTo>
                    <a:pt x="201752" y="52913"/>
                  </a:lnTo>
                  <a:lnTo>
                    <a:pt x="205028" y="55517"/>
                  </a:lnTo>
                  <a:lnTo>
                    <a:pt x="208356" y="57993"/>
                  </a:lnTo>
                  <a:lnTo>
                    <a:pt x="211797" y="60355"/>
                  </a:lnTo>
                  <a:lnTo>
                    <a:pt x="214680" y="63403"/>
                  </a:lnTo>
                  <a:lnTo>
                    <a:pt x="216357" y="65740"/>
                  </a:lnTo>
                  <a:lnTo>
                    <a:pt x="220916" y="68915"/>
                  </a:lnTo>
                  <a:lnTo>
                    <a:pt x="224396" y="73271"/>
                  </a:lnTo>
                  <a:lnTo>
                    <a:pt x="228117" y="77373"/>
                  </a:lnTo>
                  <a:lnTo>
                    <a:pt x="231368" y="81831"/>
                  </a:lnTo>
                  <a:lnTo>
                    <a:pt x="234759" y="86200"/>
                  </a:lnTo>
                  <a:lnTo>
                    <a:pt x="237782" y="90785"/>
                  </a:lnTo>
                  <a:lnTo>
                    <a:pt x="238429" y="93617"/>
                  </a:lnTo>
                  <a:lnTo>
                    <a:pt x="240868" y="97757"/>
                  </a:lnTo>
                  <a:lnTo>
                    <a:pt x="242189" y="100932"/>
                  </a:lnTo>
                  <a:lnTo>
                    <a:pt x="241249" y="101376"/>
                  </a:lnTo>
                  <a:lnTo>
                    <a:pt x="242163" y="103955"/>
                  </a:lnTo>
                  <a:lnTo>
                    <a:pt x="244144" y="107511"/>
                  </a:lnTo>
                  <a:lnTo>
                    <a:pt x="245414" y="110686"/>
                  </a:lnTo>
                  <a:lnTo>
                    <a:pt x="246557" y="113886"/>
                  </a:lnTo>
                  <a:lnTo>
                    <a:pt x="247459" y="116439"/>
                  </a:lnTo>
                  <a:lnTo>
                    <a:pt x="249199" y="120084"/>
                  </a:lnTo>
                  <a:lnTo>
                    <a:pt x="250113" y="123881"/>
                  </a:lnTo>
                  <a:lnTo>
                    <a:pt x="251294" y="128808"/>
                  </a:lnTo>
                  <a:lnTo>
                    <a:pt x="251853" y="131171"/>
                  </a:lnTo>
                  <a:lnTo>
                    <a:pt x="252349" y="135984"/>
                  </a:lnTo>
                  <a:lnTo>
                    <a:pt x="253352" y="140492"/>
                  </a:lnTo>
                  <a:lnTo>
                    <a:pt x="253428" y="149357"/>
                  </a:lnTo>
                  <a:lnTo>
                    <a:pt x="253885" y="153612"/>
                  </a:lnTo>
                  <a:lnTo>
                    <a:pt x="253352" y="157764"/>
                  </a:lnTo>
                  <a:lnTo>
                    <a:pt x="253047" y="161879"/>
                  </a:lnTo>
                  <a:lnTo>
                    <a:pt x="252806" y="165969"/>
                  </a:lnTo>
                  <a:lnTo>
                    <a:pt x="251955" y="169969"/>
                  </a:lnTo>
                  <a:lnTo>
                    <a:pt x="251231" y="175341"/>
                  </a:lnTo>
                  <a:lnTo>
                    <a:pt x="249567" y="180650"/>
                  </a:lnTo>
                  <a:lnTo>
                    <a:pt x="248119" y="186162"/>
                  </a:lnTo>
                  <a:lnTo>
                    <a:pt x="247269" y="188841"/>
                  </a:lnTo>
                  <a:lnTo>
                    <a:pt x="246100" y="191521"/>
                  </a:lnTo>
                  <a:lnTo>
                    <a:pt x="245135" y="194277"/>
                  </a:lnTo>
                  <a:lnTo>
                    <a:pt x="244271" y="197020"/>
                  </a:lnTo>
                  <a:lnTo>
                    <a:pt x="242925" y="199649"/>
                  </a:lnTo>
                  <a:lnTo>
                    <a:pt x="241642" y="202303"/>
                  </a:lnTo>
                  <a:lnTo>
                    <a:pt x="239331" y="207739"/>
                  </a:lnTo>
                  <a:lnTo>
                    <a:pt x="235966" y="212781"/>
                  </a:lnTo>
                  <a:lnTo>
                    <a:pt x="232879" y="218013"/>
                  </a:lnTo>
                  <a:lnTo>
                    <a:pt x="229260" y="222928"/>
                  </a:lnTo>
                  <a:lnTo>
                    <a:pt x="227444" y="225379"/>
                  </a:lnTo>
                  <a:lnTo>
                    <a:pt x="225729" y="227957"/>
                  </a:lnTo>
                  <a:lnTo>
                    <a:pt x="221386" y="232402"/>
                  </a:lnTo>
                  <a:lnTo>
                    <a:pt x="212341" y="241345"/>
                  </a:lnTo>
                  <a:lnTo>
                    <a:pt x="202430" y="249404"/>
                  </a:lnTo>
                  <a:lnTo>
                    <a:pt x="192227" y="255808"/>
                  </a:lnTo>
                  <a:lnTo>
                    <a:pt x="180718" y="261511"/>
                  </a:lnTo>
                  <a:lnTo>
                    <a:pt x="168766" y="265964"/>
                  </a:lnTo>
                  <a:lnTo>
                    <a:pt x="157632" y="268915"/>
                  </a:lnTo>
                  <a:lnTo>
                    <a:pt x="152311" y="269651"/>
                  </a:lnTo>
                  <a:lnTo>
                    <a:pt x="146977" y="271315"/>
                  </a:lnTo>
                  <a:lnTo>
                    <a:pt x="152488" y="271391"/>
                  </a:lnTo>
                  <a:lnTo>
                    <a:pt x="147091" y="272433"/>
                  </a:lnTo>
                  <a:lnTo>
                    <a:pt x="141554" y="272255"/>
                  </a:lnTo>
                  <a:lnTo>
                    <a:pt x="136093" y="272661"/>
                  </a:lnTo>
                  <a:lnTo>
                    <a:pt x="130594" y="272357"/>
                  </a:lnTo>
                  <a:lnTo>
                    <a:pt x="127800" y="272903"/>
                  </a:lnTo>
                  <a:lnTo>
                    <a:pt x="124980" y="273550"/>
                  </a:lnTo>
                  <a:lnTo>
                    <a:pt x="119494" y="272661"/>
                  </a:lnTo>
                  <a:lnTo>
                    <a:pt x="106820" y="270577"/>
                  </a:lnTo>
                  <a:lnTo>
                    <a:pt x="94483" y="267008"/>
                  </a:lnTo>
                  <a:lnTo>
                    <a:pt x="82606" y="262063"/>
                  </a:lnTo>
                  <a:lnTo>
                    <a:pt x="71311" y="255852"/>
                  </a:lnTo>
                  <a:lnTo>
                    <a:pt x="60720" y="248482"/>
                  </a:lnTo>
                  <a:lnTo>
                    <a:pt x="58762" y="246931"/>
                  </a:lnTo>
                  <a:lnTo>
                    <a:pt x="54660" y="243108"/>
                  </a:lnTo>
                  <a:lnTo>
                    <a:pt x="50228" y="239667"/>
                  </a:lnTo>
                  <a:lnTo>
                    <a:pt x="46659" y="235298"/>
                  </a:lnTo>
                  <a:lnTo>
                    <a:pt x="42773" y="231234"/>
                  </a:lnTo>
                  <a:lnTo>
                    <a:pt x="41135" y="228948"/>
                  </a:lnTo>
                  <a:lnTo>
                    <a:pt x="36868" y="232352"/>
                  </a:lnTo>
                  <a:lnTo>
                    <a:pt x="37630" y="233431"/>
                  </a:lnTo>
                  <a:lnTo>
                    <a:pt x="39662" y="235717"/>
                  </a:lnTo>
                  <a:lnTo>
                    <a:pt x="42633" y="238943"/>
                  </a:lnTo>
                  <a:lnTo>
                    <a:pt x="46416" y="245348"/>
                  </a:lnTo>
                  <a:lnTo>
                    <a:pt x="56089" y="254335"/>
                  </a:lnTo>
                  <a:lnTo>
                    <a:pt x="66907" y="262334"/>
                  </a:lnTo>
                  <a:lnTo>
                    <a:pt x="78008" y="268808"/>
                  </a:lnTo>
                  <a:lnTo>
                    <a:pt x="89061" y="274063"/>
                  </a:lnTo>
                  <a:lnTo>
                    <a:pt x="88963" y="275405"/>
                  </a:lnTo>
                  <a:lnTo>
                    <a:pt x="91821" y="276395"/>
                  </a:lnTo>
                  <a:lnTo>
                    <a:pt x="94665" y="277424"/>
                  </a:lnTo>
                  <a:lnTo>
                    <a:pt x="97497" y="278414"/>
                  </a:lnTo>
                  <a:lnTo>
                    <a:pt x="100368" y="279253"/>
                  </a:lnTo>
                  <a:lnTo>
                    <a:pt x="103136" y="280573"/>
                  </a:lnTo>
                  <a:lnTo>
                    <a:pt x="101066" y="280993"/>
                  </a:lnTo>
                  <a:lnTo>
                    <a:pt x="96202" y="279723"/>
                  </a:lnTo>
                  <a:lnTo>
                    <a:pt x="93738" y="279075"/>
                  </a:lnTo>
                  <a:lnTo>
                    <a:pt x="90563" y="278135"/>
                  </a:lnTo>
                  <a:lnTo>
                    <a:pt x="86842" y="276941"/>
                  </a:lnTo>
                  <a:lnTo>
                    <a:pt x="83210" y="275557"/>
                  </a:lnTo>
                  <a:lnTo>
                    <a:pt x="79159" y="273703"/>
                  </a:lnTo>
                  <a:lnTo>
                    <a:pt x="74739" y="271760"/>
                  </a:lnTo>
                  <a:lnTo>
                    <a:pt x="70561" y="269461"/>
                  </a:lnTo>
                  <a:lnTo>
                    <a:pt x="66040" y="266972"/>
                  </a:lnTo>
                  <a:lnTo>
                    <a:pt x="61633" y="264127"/>
                  </a:lnTo>
                  <a:lnTo>
                    <a:pt x="57365" y="261041"/>
                  </a:lnTo>
                  <a:lnTo>
                    <a:pt x="55219" y="259479"/>
                  </a:lnTo>
                  <a:lnTo>
                    <a:pt x="52006" y="257155"/>
                  </a:lnTo>
                  <a:lnTo>
                    <a:pt x="49072" y="254526"/>
                  </a:lnTo>
                  <a:lnTo>
                    <a:pt x="45148" y="251046"/>
                  </a:lnTo>
                  <a:lnTo>
                    <a:pt x="41211" y="247731"/>
                  </a:lnTo>
                  <a:lnTo>
                    <a:pt x="38125" y="244086"/>
                  </a:lnTo>
                  <a:lnTo>
                    <a:pt x="34874" y="240556"/>
                  </a:lnTo>
                  <a:lnTo>
                    <a:pt x="31838" y="237330"/>
                  </a:lnTo>
                  <a:lnTo>
                    <a:pt x="29629" y="234130"/>
                  </a:lnTo>
                  <a:lnTo>
                    <a:pt x="29451" y="236758"/>
                  </a:lnTo>
                  <a:lnTo>
                    <a:pt x="32092" y="240111"/>
                  </a:lnTo>
                  <a:lnTo>
                    <a:pt x="36271" y="244747"/>
                  </a:lnTo>
                  <a:lnTo>
                    <a:pt x="35636" y="245344"/>
                  </a:lnTo>
                  <a:lnTo>
                    <a:pt x="27176" y="235113"/>
                  </a:lnTo>
                  <a:lnTo>
                    <a:pt x="19956" y="224464"/>
                  </a:lnTo>
                  <a:lnTo>
                    <a:pt x="13909" y="213417"/>
                  </a:lnTo>
                  <a:lnTo>
                    <a:pt x="8970" y="201996"/>
                  </a:lnTo>
                  <a:lnTo>
                    <a:pt x="4552" y="188145"/>
                  </a:lnTo>
                  <a:lnTo>
                    <a:pt x="1959" y="175931"/>
                  </a:lnTo>
                  <a:lnTo>
                    <a:pt x="490" y="163267"/>
                  </a:lnTo>
                  <a:lnTo>
                    <a:pt x="213" y="150133"/>
                  </a:lnTo>
                  <a:lnTo>
                    <a:pt x="304" y="14749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" name="object 43"/>
            <p:cNvSpPr/>
            <p:nvPr/>
          </p:nvSpPr>
          <p:spPr>
            <a:xfrm>
              <a:off x="10159666" y="6973693"/>
              <a:ext cx="35680" cy="175227"/>
            </a:xfrm>
            <a:custGeom>
              <a:avLst/>
              <a:gdLst/>
              <a:ahLst/>
              <a:cxnLst/>
              <a:rect l="l" t="t" r="r" b="b"/>
              <a:pathLst>
                <a:path w="35680" h="175227">
                  <a:moveTo>
                    <a:pt x="2325" y="83643"/>
                  </a:moveTo>
                  <a:lnTo>
                    <a:pt x="2947" y="78067"/>
                  </a:lnTo>
                  <a:lnTo>
                    <a:pt x="3125" y="72454"/>
                  </a:lnTo>
                  <a:lnTo>
                    <a:pt x="4306" y="64148"/>
                  </a:lnTo>
                  <a:lnTo>
                    <a:pt x="4585" y="61367"/>
                  </a:lnTo>
                  <a:lnTo>
                    <a:pt x="5220" y="58636"/>
                  </a:lnTo>
                  <a:lnTo>
                    <a:pt x="5931" y="55944"/>
                  </a:lnTo>
                  <a:lnTo>
                    <a:pt x="9443" y="43586"/>
                  </a:lnTo>
                  <a:lnTo>
                    <a:pt x="14300" y="31730"/>
                  </a:lnTo>
                  <a:lnTo>
                    <a:pt x="20387" y="20444"/>
                  </a:lnTo>
                  <a:lnTo>
                    <a:pt x="27591" y="9797"/>
                  </a:lnTo>
                  <a:lnTo>
                    <a:pt x="35680" y="0"/>
                  </a:lnTo>
                  <a:lnTo>
                    <a:pt x="28768" y="7522"/>
                  </a:lnTo>
                  <a:lnTo>
                    <a:pt x="21156" y="17334"/>
                  </a:lnTo>
                  <a:lnTo>
                    <a:pt x="18339" y="21806"/>
                  </a:lnTo>
                  <a:lnTo>
                    <a:pt x="12425" y="32552"/>
                  </a:lnTo>
                  <a:lnTo>
                    <a:pt x="7751" y="44520"/>
                  </a:lnTo>
                  <a:lnTo>
                    <a:pt x="5995" y="50153"/>
                  </a:lnTo>
                  <a:lnTo>
                    <a:pt x="4763" y="49810"/>
                  </a:lnTo>
                  <a:lnTo>
                    <a:pt x="3417" y="55372"/>
                  </a:lnTo>
                  <a:lnTo>
                    <a:pt x="1031" y="67822"/>
                  </a:lnTo>
                  <a:lnTo>
                    <a:pt x="0" y="80664"/>
                  </a:lnTo>
                  <a:lnTo>
                    <a:pt x="272" y="93448"/>
                  </a:lnTo>
                  <a:lnTo>
                    <a:pt x="1798" y="105721"/>
                  </a:lnTo>
                  <a:lnTo>
                    <a:pt x="5737" y="121812"/>
                  </a:lnTo>
                  <a:lnTo>
                    <a:pt x="10213" y="134110"/>
                  </a:lnTo>
                  <a:lnTo>
                    <a:pt x="14254" y="143624"/>
                  </a:lnTo>
                  <a:lnTo>
                    <a:pt x="15888" y="146952"/>
                  </a:lnTo>
                  <a:lnTo>
                    <a:pt x="16866" y="149746"/>
                  </a:lnTo>
                  <a:lnTo>
                    <a:pt x="18924" y="153594"/>
                  </a:lnTo>
                  <a:lnTo>
                    <a:pt x="21425" y="157607"/>
                  </a:lnTo>
                  <a:lnTo>
                    <a:pt x="23153" y="160173"/>
                  </a:lnTo>
                  <a:lnTo>
                    <a:pt x="24309" y="162110"/>
                  </a:lnTo>
                  <a:lnTo>
                    <a:pt x="24753" y="162852"/>
                  </a:lnTo>
                  <a:lnTo>
                    <a:pt x="25331" y="165704"/>
                  </a:lnTo>
                  <a:lnTo>
                    <a:pt x="33946" y="175227"/>
                  </a:lnTo>
                  <a:lnTo>
                    <a:pt x="30163" y="168821"/>
                  </a:lnTo>
                  <a:lnTo>
                    <a:pt x="26074" y="164605"/>
                  </a:lnTo>
                  <a:lnTo>
                    <a:pt x="25159" y="163310"/>
                  </a:lnTo>
                  <a:lnTo>
                    <a:pt x="24397" y="162230"/>
                  </a:lnTo>
                  <a:lnTo>
                    <a:pt x="28664" y="158827"/>
                  </a:lnTo>
                  <a:lnTo>
                    <a:pt x="23673" y="152083"/>
                  </a:lnTo>
                  <a:lnTo>
                    <a:pt x="17082" y="141191"/>
                  </a:lnTo>
                  <a:lnTo>
                    <a:pt x="11556" y="129714"/>
                  </a:lnTo>
                  <a:lnTo>
                    <a:pt x="8852" y="122124"/>
                  </a:lnTo>
                  <a:lnTo>
                    <a:pt x="7455" y="118174"/>
                  </a:lnTo>
                  <a:lnTo>
                    <a:pt x="6516" y="114110"/>
                  </a:lnTo>
                  <a:lnTo>
                    <a:pt x="5906" y="111354"/>
                  </a:lnTo>
                  <a:lnTo>
                    <a:pt x="5081" y="108649"/>
                  </a:lnTo>
                  <a:lnTo>
                    <a:pt x="4598" y="105918"/>
                  </a:lnTo>
                  <a:lnTo>
                    <a:pt x="3874" y="100394"/>
                  </a:lnTo>
                  <a:lnTo>
                    <a:pt x="2833" y="94831"/>
                  </a:lnTo>
                  <a:lnTo>
                    <a:pt x="2833" y="89256"/>
                  </a:lnTo>
                  <a:lnTo>
                    <a:pt x="2325" y="8364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" name="object 44"/>
            <p:cNvSpPr/>
            <p:nvPr/>
          </p:nvSpPr>
          <p:spPr>
            <a:xfrm>
              <a:off x="10220589" y="7190940"/>
              <a:ext cx="5325" cy="2609"/>
            </a:xfrm>
            <a:custGeom>
              <a:avLst/>
              <a:gdLst/>
              <a:ahLst/>
              <a:cxnLst/>
              <a:rect l="l" t="t" r="r" b="b"/>
              <a:pathLst>
                <a:path w="5325" h="2609">
                  <a:moveTo>
                    <a:pt x="3692" y="1889"/>
                  </a:moveTo>
                  <a:lnTo>
                    <a:pt x="4546" y="2324"/>
                  </a:lnTo>
                  <a:lnTo>
                    <a:pt x="5325" y="2609"/>
                  </a:lnTo>
                  <a:lnTo>
                    <a:pt x="5164" y="2515"/>
                  </a:lnTo>
                  <a:lnTo>
                    <a:pt x="3124" y="1333"/>
                  </a:lnTo>
                  <a:lnTo>
                    <a:pt x="0" y="0"/>
                  </a:lnTo>
                  <a:lnTo>
                    <a:pt x="3692" y="1889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" name="object 45"/>
            <p:cNvSpPr/>
            <p:nvPr/>
          </p:nvSpPr>
          <p:spPr>
            <a:xfrm>
              <a:off x="10225915" y="7193549"/>
              <a:ext cx="2064" cy="852"/>
            </a:xfrm>
            <a:custGeom>
              <a:avLst/>
              <a:gdLst/>
              <a:ahLst/>
              <a:cxnLst/>
              <a:rect l="l" t="t" r="r" b="b"/>
              <a:pathLst>
                <a:path w="2064" h="852">
                  <a:moveTo>
                    <a:pt x="420" y="153"/>
                  </a:moveTo>
                  <a:lnTo>
                    <a:pt x="0" y="0"/>
                  </a:lnTo>
                  <a:lnTo>
                    <a:pt x="757" y="438"/>
                  </a:lnTo>
                  <a:lnTo>
                    <a:pt x="2064" y="852"/>
                  </a:lnTo>
                  <a:lnTo>
                    <a:pt x="420" y="15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" name="object 46"/>
            <p:cNvSpPr/>
            <p:nvPr/>
          </p:nvSpPr>
          <p:spPr>
            <a:xfrm>
              <a:off x="10177828" y="7128824"/>
              <a:ext cx="7169" cy="10573"/>
            </a:xfrm>
            <a:custGeom>
              <a:avLst/>
              <a:gdLst/>
              <a:ahLst/>
              <a:cxnLst/>
              <a:rect l="l" t="t" r="r" b="b"/>
              <a:pathLst>
                <a:path w="7169" h="10573">
                  <a:moveTo>
                    <a:pt x="7169" y="10573"/>
                  </a:moveTo>
                  <a:lnTo>
                    <a:pt x="6591" y="7721"/>
                  </a:lnTo>
                  <a:lnTo>
                    <a:pt x="6147" y="6978"/>
                  </a:lnTo>
                  <a:lnTo>
                    <a:pt x="1054" y="0"/>
                  </a:lnTo>
                  <a:lnTo>
                    <a:pt x="0" y="749"/>
                  </a:lnTo>
                  <a:lnTo>
                    <a:pt x="7169" y="1057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" name="object 47"/>
            <p:cNvSpPr/>
            <p:nvPr/>
          </p:nvSpPr>
          <p:spPr>
            <a:xfrm>
              <a:off x="10212863" y="7187209"/>
              <a:ext cx="4574" cy="2261"/>
            </a:xfrm>
            <a:custGeom>
              <a:avLst/>
              <a:gdLst/>
              <a:ahLst/>
              <a:cxnLst/>
              <a:rect l="l" t="t" r="r" b="b"/>
              <a:pathLst>
                <a:path w="4574" h="2261">
                  <a:moveTo>
                    <a:pt x="1324" y="772"/>
                  </a:moveTo>
                  <a:lnTo>
                    <a:pt x="0" y="0"/>
                  </a:lnTo>
                  <a:lnTo>
                    <a:pt x="1476" y="949"/>
                  </a:lnTo>
                  <a:lnTo>
                    <a:pt x="4574" y="2261"/>
                  </a:lnTo>
                  <a:lnTo>
                    <a:pt x="1324" y="772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" name="object 48"/>
            <p:cNvSpPr/>
            <p:nvPr/>
          </p:nvSpPr>
          <p:spPr>
            <a:xfrm>
              <a:off x="10082080" y="6933803"/>
              <a:ext cx="6007" cy="5980"/>
            </a:xfrm>
            <a:custGeom>
              <a:avLst/>
              <a:gdLst/>
              <a:ahLst/>
              <a:cxnLst/>
              <a:rect l="l" t="t" r="r" b="b"/>
              <a:pathLst>
                <a:path w="6007" h="5980">
                  <a:moveTo>
                    <a:pt x="4405" y="0"/>
                  </a:moveTo>
                  <a:lnTo>
                    <a:pt x="1435" y="278"/>
                  </a:lnTo>
                  <a:lnTo>
                    <a:pt x="916" y="334"/>
                  </a:lnTo>
                  <a:lnTo>
                    <a:pt x="0" y="507"/>
                  </a:lnTo>
                  <a:lnTo>
                    <a:pt x="444" y="5980"/>
                  </a:lnTo>
                  <a:lnTo>
                    <a:pt x="3225" y="5396"/>
                  </a:lnTo>
                  <a:lnTo>
                    <a:pt x="6007" y="5447"/>
                  </a:lnTo>
                  <a:lnTo>
                    <a:pt x="5841" y="37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" name="object 49"/>
            <p:cNvSpPr/>
            <p:nvPr/>
          </p:nvSpPr>
          <p:spPr>
            <a:xfrm>
              <a:off x="9943113" y="6914511"/>
              <a:ext cx="294821" cy="299836"/>
            </a:xfrm>
            <a:custGeom>
              <a:avLst/>
              <a:gdLst/>
              <a:ahLst/>
              <a:cxnLst/>
              <a:rect l="l" t="t" r="r" b="b"/>
              <a:pathLst>
                <a:path w="294821" h="299836">
                  <a:moveTo>
                    <a:pt x="55461" y="263881"/>
                  </a:moveTo>
                  <a:lnTo>
                    <a:pt x="59477" y="267144"/>
                  </a:lnTo>
                  <a:lnTo>
                    <a:pt x="70020" y="274437"/>
                  </a:lnTo>
                  <a:lnTo>
                    <a:pt x="80979" y="280932"/>
                  </a:lnTo>
                  <a:lnTo>
                    <a:pt x="92348" y="286519"/>
                  </a:lnTo>
                  <a:lnTo>
                    <a:pt x="96358" y="288213"/>
                  </a:lnTo>
                  <a:lnTo>
                    <a:pt x="99533" y="289725"/>
                  </a:lnTo>
                  <a:lnTo>
                    <a:pt x="104562" y="291388"/>
                  </a:lnTo>
                  <a:lnTo>
                    <a:pt x="109503" y="293319"/>
                  </a:lnTo>
                  <a:lnTo>
                    <a:pt x="114494" y="295135"/>
                  </a:lnTo>
                  <a:lnTo>
                    <a:pt x="119726" y="296202"/>
                  </a:lnTo>
                  <a:lnTo>
                    <a:pt x="123168" y="297192"/>
                  </a:lnTo>
                  <a:lnTo>
                    <a:pt x="134847" y="299009"/>
                  </a:lnTo>
                  <a:lnTo>
                    <a:pt x="146989" y="299836"/>
                  </a:lnTo>
                  <a:lnTo>
                    <a:pt x="159450" y="299641"/>
                  </a:lnTo>
                  <a:lnTo>
                    <a:pt x="172086" y="298395"/>
                  </a:lnTo>
                  <a:lnTo>
                    <a:pt x="184753" y="296065"/>
                  </a:lnTo>
                  <a:lnTo>
                    <a:pt x="197306" y="292622"/>
                  </a:lnTo>
                  <a:lnTo>
                    <a:pt x="209601" y="288034"/>
                  </a:lnTo>
                  <a:lnTo>
                    <a:pt x="225045" y="280333"/>
                  </a:lnTo>
                  <a:lnTo>
                    <a:pt x="235921" y="273566"/>
                  </a:lnTo>
                  <a:lnTo>
                    <a:pt x="246113" y="265991"/>
                  </a:lnTo>
                  <a:lnTo>
                    <a:pt x="253152" y="259880"/>
                  </a:lnTo>
                  <a:lnTo>
                    <a:pt x="262316" y="250464"/>
                  </a:lnTo>
                  <a:lnTo>
                    <a:pt x="270521" y="240581"/>
                  </a:lnTo>
                  <a:lnTo>
                    <a:pt x="277739" y="230372"/>
                  </a:lnTo>
                  <a:lnTo>
                    <a:pt x="281092" y="224980"/>
                  </a:lnTo>
                  <a:lnTo>
                    <a:pt x="287357" y="211840"/>
                  </a:lnTo>
                  <a:lnTo>
                    <a:pt x="291369" y="199850"/>
                  </a:lnTo>
                  <a:lnTo>
                    <a:pt x="293030" y="191846"/>
                  </a:lnTo>
                  <a:lnTo>
                    <a:pt x="293665" y="187477"/>
                  </a:lnTo>
                  <a:lnTo>
                    <a:pt x="294186" y="184035"/>
                  </a:lnTo>
                  <a:lnTo>
                    <a:pt x="294326" y="177876"/>
                  </a:lnTo>
                  <a:lnTo>
                    <a:pt x="294821" y="170903"/>
                  </a:lnTo>
                  <a:lnTo>
                    <a:pt x="294427" y="164109"/>
                  </a:lnTo>
                  <a:lnTo>
                    <a:pt x="292281" y="170560"/>
                  </a:lnTo>
                  <a:lnTo>
                    <a:pt x="291430" y="173812"/>
                  </a:lnTo>
                  <a:lnTo>
                    <a:pt x="290694" y="178371"/>
                  </a:lnTo>
                  <a:lnTo>
                    <a:pt x="289284" y="183184"/>
                  </a:lnTo>
                  <a:lnTo>
                    <a:pt x="287595" y="187896"/>
                  </a:lnTo>
                  <a:lnTo>
                    <a:pt x="286299" y="193205"/>
                  </a:lnTo>
                  <a:lnTo>
                    <a:pt x="284128" y="197751"/>
                  </a:lnTo>
                  <a:lnTo>
                    <a:pt x="282007" y="202260"/>
                  </a:lnTo>
                  <a:lnTo>
                    <a:pt x="280356" y="206578"/>
                  </a:lnTo>
                  <a:lnTo>
                    <a:pt x="278464" y="209334"/>
                  </a:lnTo>
                  <a:lnTo>
                    <a:pt x="276698" y="212153"/>
                  </a:lnTo>
                  <a:lnTo>
                    <a:pt x="274539" y="213347"/>
                  </a:lnTo>
                  <a:lnTo>
                    <a:pt x="278095" y="207771"/>
                  </a:lnTo>
                  <a:lnTo>
                    <a:pt x="280381" y="201587"/>
                  </a:lnTo>
                  <a:lnTo>
                    <a:pt x="279505" y="201218"/>
                  </a:lnTo>
                  <a:lnTo>
                    <a:pt x="280508" y="196278"/>
                  </a:lnTo>
                  <a:lnTo>
                    <a:pt x="281207" y="190576"/>
                  </a:lnTo>
                  <a:lnTo>
                    <a:pt x="281854" y="184848"/>
                  </a:lnTo>
                  <a:lnTo>
                    <a:pt x="282985" y="178625"/>
                  </a:lnTo>
                  <a:lnTo>
                    <a:pt x="283404" y="175475"/>
                  </a:lnTo>
                  <a:lnTo>
                    <a:pt x="283493" y="173862"/>
                  </a:lnTo>
                  <a:lnTo>
                    <a:pt x="283925" y="170281"/>
                  </a:lnTo>
                  <a:lnTo>
                    <a:pt x="284394" y="165798"/>
                  </a:lnTo>
                  <a:lnTo>
                    <a:pt x="284344" y="161239"/>
                  </a:lnTo>
                  <a:lnTo>
                    <a:pt x="284801" y="155752"/>
                  </a:lnTo>
                  <a:lnTo>
                    <a:pt x="284445" y="150266"/>
                  </a:lnTo>
                  <a:lnTo>
                    <a:pt x="284026" y="139255"/>
                  </a:lnTo>
                  <a:lnTo>
                    <a:pt x="281550" y="128638"/>
                  </a:lnTo>
                  <a:lnTo>
                    <a:pt x="280915" y="125641"/>
                  </a:lnTo>
                  <a:lnTo>
                    <a:pt x="279216" y="122592"/>
                  </a:lnTo>
                  <a:lnTo>
                    <a:pt x="278333" y="131234"/>
                  </a:lnTo>
                  <a:lnTo>
                    <a:pt x="277790" y="140373"/>
                  </a:lnTo>
                  <a:lnTo>
                    <a:pt x="277321" y="143967"/>
                  </a:lnTo>
                  <a:lnTo>
                    <a:pt x="276863" y="147764"/>
                  </a:lnTo>
                  <a:lnTo>
                    <a:pt x="276343" y="151637"/>
                  </a:lnTo>
                  <a:lnTo>
                    <a:pt x="275555" y="155574"/>
                  </a:lnTo>
                  <a:lnTo>
                    <a:pt x="274730" y="159575"/>
                  </a:lnTo>
                  <a:lnTo>
                    <a:pt x="273955" y="163410"/>
                  </a:lnTo>
                  <a:lnTo>
                    <a:pt x="272964" y="167258"/>
                  </a:lnTo>
                  <a:lnTo>
                    <a:pt x="271669" y="170954"/>
                  </a:lnTo>
                  <a:lnTo>
                    <a:pt x="270742" y="174434"/>
                  </a:lnTo>
                  <a:lnTo>
                    <a:pt x="269789" y="177850"/>
                  </a:lnTo>
                  <a:lnTo>
                    <a:pt x="268265" y="180873"/>
                  </a:lnTo>
                  <a:lnTo>
                    <a:pt x="267376" y="183603"/>
                  </a:lnTo>
                  <a:lnTo>
                    <a:pt x="263160" y="194221"/>
                  </a:lnTo>
                  <a:lnTo>
                    <a:pt x="265433" y="182892"/>
                  </a:lnTo>
                  <a:lnTo>
                    <a:pt x="264100" y="182537"/>
                  </a:lnTo>
                  <a:lnTo>
                    <a:pt x="259430" y="194500"/>
                  </a:lnTo>
                  <a:lnTo>
                    <a:pt x="253595" y="205274"/>
                  </a:lnTo>
                  <a:lnTo>
                    <a:pt x="251971" y="208064"/>
                  </a:lnTo>
                  <a:lnTo>
                    <a:pt x="250041" y="210718"/>
                  </a:lnTo>
                  <a:lnTo>
                    <a:pt x="248072" y="213448"/>
                  </a:lnTo>
                  <a:lnTo>
                    <a:pt x="245647" y="216890"/>
                  </a:lnTo>
                  <a:lnTo>
                    <a:pt x="242624" y="220497"/>
                  </a:lnTo>
                  <a:lnTo>
                    <a:pt x="240110" y="223469"/>
                  </a:lnTo>
                  <a:lnTo>
                    <a:pt x="237443" y="226466"/>
                  </a:lnTo>
                  <a:lnTo>
                    <a:pt x="233506" y="230314"/>
                  </a:lnTo>
                  <a:lnTo>
                    <a:pt x="229594" y="234162"/>
                  </a:lnTo>
                  <a:lnTo>
                    <a:pt x="225352" y="237528"/>
                  </a:lnTo>
                  <a:lnTo>
                    <a:pt x="221593" y="241109"/>
                  </a:lnTo>
                  <a:lnTo>
                    <a:pt x="218024" y="243243"/>
                  </a:lnTo>
                  <a:lnTo>
                    <a:pt x="216894" y="244081"/>
                  </a:lnTo>
                  <a:lnTo>
                    <a:pt x="214163" y="246164"/>
                  </a:lnTo>
                  <a:lnTo>
                    <a:pt x="210925" y="248399"/>
                  </a:lnTo>
                  <a:lnTo>
                    <a:pt x="207178" y="250456"/>
                  </a:lnTo>
                  <a:lnTo>
                    <a:pt x="204270" y="252094"/>
                  </a:lnTo>
                  <a:lnTo>
                    <a:pt x="201108" y="253860"/>
                  </a:lnTo>
                  <a:lnTo>
                    <a:pt x="199177" y="254596"/>
                  </a:lnTo>
                  <a:lnTo>
                    <a:pt x="194072" y="256755"/>
                  </a:lnTo>
                  <a:lnTo>
                    <a:pt x="191773" y="258419"/>
                  </a:lnTo>
                  <a:lnTo>
                    <a:pt x="187747" y="259537"/>
                  </a:lnTo>
                  <a:lnTo>
                    <a:pt x="183747" y="260730"/>
                  </a:lnTo>
                  <a:lnTo>
                    <a:pt x="179810" y="262140"/>
                  </a:lnTo>
                  <a:lnTo>
                    <a:pt x="175670" y="262635"/>
                  </a:lnTo>
                  <a:lnTo>
                    <a:pt x="172990" y="263448"/>
                  </a:lnTo>
                  <a:lnTo>
                    <a:pt x="172838" y="262610"/>
                  </a:lnTo>
                  <a:lnTo>
                    <a:pt x="167529" y="264452"/>
                  </a:lnTo>
                  <a:lnTo>
                    <a:pt x="161954" y="264617"/>
                  </a:lnTo>
                  <a:lnTo>
                    <a:pt x="156455" y="265239"/>
                  </a:lnTo>
                  <a:lnTo>
                    <a:pt x="153724" y="265468"/>
                  </a:lnTo>
                  <a:lnTo>
                    <a:pt x="150943" y="265188"/>
                  </a:lnTo>
                  <a:lnTo>
                    <a:pt x="142662" y="265341"/>
                  </a:lnTo>
                  <a:lnTo>
                    <a:pt x="139907" y="265061"/>
                  </a:lnTo>
                  <a:lnTo>
                    <a:pt x="139970" y="264198"/>
                  </a:lnTo>
                  <a:lnTo>
                    <a:pt x="137252" y="263931"/>
                  </a:lnTo>
                  <a:lnTo>
                    <a:pt x="134522" y="263626"/>
                  </a:lnTo>
                  <a:lnTo>
                    <a:pt x="130445" y="263131"/>
                  </a:lnTo>
                  <a:lnTo>
                    <a:pt x="129315" y="261569"/>
                  </a:lnTo>
                  <a:lnTo>
                    <a:pt x="126737" y="260769"/>
                  </a:lnTo>
                  <a:lnTo>
                    <a:pt x="122660" y="260248"/>
                  </a:lnTo>
                  <a:lnTo>
                    <a:pt x="119383" y="259435"/>
                  </a:lnTo>
                  <a:lnTo>
                    <a:pt x="116119" y="258444"/>
                  </a:lnTo>
                  <a:lnTo>
                    <a:pt x="113541" y="257670"/>
                  </a:lnTo>
                  <a:lnTo>
                    <a:pt x="110811" y="257301"/>
                  </a:lnTo>
                  <a:lnTo>
                    <a:pt x="107115" y="255917"/>
                  </a:lnTo>
                  <a:lnTo>
                    <a:pt x="103585" y="254406"/>
                  </a:lnTo>
                  <a:lnTo>
                    <a:pt x="99063" y="252488"/>
                  </a:lnTo>
                  <a:lnTo>
                    <a:pt x="94872" y="250037"/>
                  </a:lnTo>
                  <a:lnTo>
                    <a:pt x="90656" y="248170"/>
                  </a:lnTo>
                  <a:lnTo>
                    <a:pt x="87049" y="245567"/>
                  </a:lnTo>
                  <a:lnTo>
                    <a:pt x="83455" y="242989"/>
                  </a:lnTo>
                  <a:lnTo>
                    <a:pt x="79772" y="240830"/>
                  </a:lnTo>
                  <a:lnTo>
                    <a:pt x="76737" y="237985"/>
                  </a:lnTo>
                  <a:lnTo>
                    <a:pt x="73587" y="235280"/>
                  </a:lnTo>
                  <a:lnTo>
                    <a:pt x="70463" y="232651"/>
                  </a:lnTo>
                  <a:lnTo>
                    <a:pt x="67707" y="229615"/>
                  </a:lnTo>
                  <a:lnTo>
                    <a:pt x="63846" y="225844"/>
                  </a:lnTo>
                  <a:lnTo>
                    <a:pt x="60532" y="221360"/>
                  </a:lnTo>
                  <a:lnTo>
                    <a:pt x="56950" y="216915"/>
                  </a:lnTo>
                  <a:lnTo>
                    <a:pt x="53813" y="212128"/>
                  </a:lnTo>
                  <a:lnTo>
                    <a:pt x="50473" y="207365"/>
                  </a:lnTo>
                  <a:lnTo>
                    <a:pt x="49140" y="204787"/>
                  </a:lnTo>
                  <a:lnTo>
                    <a:pt x="47755" y="202158"/>
                  </a:lnTo>
                  <a:lnTo>
                    <a:pt x="44720" y="197053"/>
                  </a:lnTo>
                  <a:lnTo>
                    <a:pt x="42688" y="191376"/>
                  </a:lnTo>
                  <a:lnTo>
                    <a:pt x="40300" y="185788"/>
                  </a:lnTo>
                  <a:lnTo>
                    <a:pt x="39399" y="182892"/>
                  </a:lnTo>
                  <a:lnTo>
                    <a:pt x="38497" y="179958"/>
                  </a:lnTo>
                  <a:lnTo>
                    <a:pt x="37583" y="177037"/>
                  </a:lnTo>
                  <a:lnTo>
                    <a:pt x="36503" y="174155"/>
                  </a:lnTo>
                  <a:lnTo>
                    <a:pt x="36224" y="170980"/>
                  </a:lnTo>
                  <a:lnTo>
                    <a:pt x="35500" y="167982"/>
                  </a:lnTo>
                  <a:lnTo>
                    <a:pt x="33659" y="155527"/>
                  </a:lnTo>
                  <a:lnTo>
                    <a:pt x="33018" y="142869"/>
                  </a:lnTo>
                  <a:lnTo>
                    <a:pt x="33874" y="130619"/>
                  </a:lnTo>
                  <a:lnTo>
                    <a:pt x="36114" y="117980"/>
                  </a:lnTo>
                  <a:lnTo>
                    <a:pt x="39625" y="105718"/>
                  </a:lnTo>
                  <a:lnTo>
                    <a:pt x="43844" y="95008"/>
                  </a:lnTo>
                  <a:lnTo>
                    <a:pt x="46409" y="90271"/>
                  </a:lnTo>
                  <a:lnTo>
                    <a:pt x="48187" y="85013"/>
                  </a:lnTo>
                  <a:lnTo>
                    <a:pt x="44872" y="89420"/>
                  </a:lnTo>
                  <a:lnTo>
                    <a:pt x="47222" y="84442"/>
                  </a:lnTo>
                  <a:lnTo>
                    <a:pt x="50664" y="80073"/>
                  </a:lnTo>
                  <a:lnTo>
                    <a:pt x="53572" y="75412"/>
                  </a:lnTo>
                  <a:lnTo>
                    <a:pt x="57026" y="71170"/>
                  </a:lnTo>
                  <a:lnTo>
                    <a:pt x="58296" y="68618"/>
                  </a:lnTo>
                  <a:lnTo>
                    <a:pt x="59401" y="65912"/>
                  </a:lnTo>
                  <a:lnTo>
                    <a:pt x="63389" y="62064"/>
                  </a:lnTo>
                  <a:lnTo>
                    <a:pt x="72572" y="53080"/>
                  </a:lnTo>
                  <a:lnTo>
                    <a:pt x="82754" y="45244"/>
                  </a:lnTo>
                  <a:lnTo>
                    <a:pt x="93773" y="38596"/>
                  </a:lnTo>
                  <a:lnTo>
                    <a:pt x="105467" y="33172"/>
                  </a:lnTo>
                  <a:lnTo>
                    <a:pt x="117674" y="29011"/>
                  </a:lnTo>
                  <a:lnTo>
                    <a:pt x="120069" y="28359"/>
                  </a:lnTo>
                  <a:lnTo>
                    <a:pt x="125581" y="27292"/>
                  </a:lnTo>
                  <a:lnTo>
                    <a:pt x="131004" y="25780"/>
                  </a:lnTo>
                  <a:lnTo>
                    <a:pt x="136033" y="20040"/>
                  </a:lnTo>
                  <a:lnTo>
                    <a:pt x="136630" y="25450"/>
                  </a:lnTo>
                  <a:lnTo>
                    <a:pt x="139411" y="25272"/>
                  </a:lnTo>
                  <a:lnTo>
                    <a:pt x="138967" y="19799"/>
                  </a:lnTo>
                  <a:lnTo>
                    <a:pt x="139883" y="19626"/>
                  </a:lnTo>
                  <a:lnTo>
                    <a:pt x="141862" y="19253"/>
                  </a:lnTo>
                  <a:lnTo>
                    <a:pt x="144809" y="19329"/>
                  </a:lnTo>
                  <a:lnTo>
                    <a:pt x="144974" y="24739"/>
                  </a:lnTo>
                  <a:lnTo>
                    <a:pt x="153369" y="24739"/>
                  </a:lnTo>
                  <a:lnTo>
                    <a:pt x="166054" y="25873"/>
                  </a:lnTo>
                  <a:lnTo>
                    <a:pt x="178568" y="28229"/>
                  </a:lnTo>
                  <a:lnTo>
                    <a:pt x="186287" y="30543"/>
                  </a:lnTo>
                  <a:lnTo>
                    <a:pt x="190326" y="31749"/>
                  </a:lnTo>
                  <a:lnTo>
                    <a:pt x="194174" y="33388"/>
                  </a:lnTo>
                  <a:lnTo>
                    <a:pt x="196726" y="34531"/>
                  </a:lnTo>
                  <a:lnTo>
                    <a:pt x="199381" y="35471"/>
                  </a:lnTo>
                  <a:lnTo>
                    <a:pt x="201883" y="36690"/>
                  </a:lnTo>
                  <a:lnTo>
                    <a:pt x="206797" y="39395"/>
                  </a:lnTo>
                  <a:lnTo>
                    <a:pt x="211839" y="41821"/>
                  </a:lnTo>
                  <a:lnTo>
                    <a:pt x="216373" y="45148"/>
                  </a:lnTo>
                  <a:lnTo>
                    <a:pt x="221187" y="48031"/>
                  </a:lnTo>
                  <a:lnTo>
                    <a:pt x="225314" y="51841"/>
                  </a:lnTo>
                  <a:lnTo>
                    <a:pt x="229721" y="55321"/>
                  </a:lnTo>
                  <a:lnTo>
                    <a:pt x="235703" y="61175"/>
                  </a:lnTo>
                  <a:lnTo>
                    <a:pt x="239602" y="65163"/>
                  </a:lnTo>
                  <a:lnTo>
                    <a:pt x="241354" y="67348"/>
                  </a:lnTo>
                  <a:lnTo>
                    <a:pt x="249245" y="77486"/>
                  </a:lnTo>
                  <a:lnTo>
                    <a:pt x="255933" y="88423"/>
                  </a:lnTo>
                  <a:lnTo>
                    <a:pt x="261430" y="100018"/>
                  </a:lnTo>
                  <a:lnTo>
                    <a:pt x="265747" y="112130"/>
                  </a:lnTo>
                  <a:lnTo>
                    <a:pt x="268849" y="124431"/>
                  </a:lnTo>
                  <a:lnTo>
                    <a:pt x="266875" y="114391"/>
                  </a:lnTo>
                  <a:lnTo>
                    <a:pt x="263470" y="102445"/>
                  </a:lnTo>
                  <a:lnTo>
                    <a:pt x="261534" y="97561"/>
                  </a:lnTo>
                  <a:lnTo>
                    <a:pt x="256375" y="86445"/>
                  </a:lnTo>
                  <a:lnTo>
                    <a:pt x="249489" y="75595"/>
                  </a:lnTo>
                  <a:lnTo>
                    <a:pt x="245977" y="70840"/>
                  </a:lnTo>
                  <a:lnTo>
                    <a:pt x="246993" y="70053"/>
                  </a:lnTo>
                  <a:lnTo>
                    <a:pt x="243297" y="65658"/>
                  </a:lnTo>
                  <a:lnTo>
                    <a:pt x="234593" y="56271"/>
                  </a:lnTo>
                  <a:lnTo>
                    <a:pt x="224742" y="47770"/>
                  </a:lnTo>
                  <a:lnTo>
                    <a:pt x="214148" y="40386"/>
                  </a:lnTo>
                  <a:lnTo>
                    <a:pt x="203216" y="34347"/>
                  </a:lnTo>
                  <a:lnTo>
                    <a:pt x="188406" y="28209"/>
                  </a:lnTo>
                  <a:lnTo>
                    <a:pt x="175844" y="24528"/>
                  </a:lnTo>
                  <a:lnTo>
                    <a:pt x="165765" y="22144"/>
                  </a:lnTo>
                  <a:lnTo>
                    <a:pt x="164976" y="21958"/>
                  </a:lnTo>
                  <a:lnTo>
                    <a:pt x="162144" y="21488"/>
                  </a:lnTo>
                  <a:lnTo>
                    <a:pt x="159299" y="20662"/>
                  </a:lnTo>
                  <a:lnTo>
                    <a:pt x="154981" y="19977"/>
                  </a:lnTo>
                  <a:lnTo>
                    <a:pt x="152810" y="19824"/>
                  </a:lnTo>
                  <a:lnTo>
                    <a:pt x="150257" y="19646"/>
                  </a:lnTo>
                  <a:lnTo>
                    <a:pt x="147158" y="19519"/>
                  </a:lnTo>
                  <a:lnTo>
                    <a:pt x="145137" y="19329"/>
                  </a:lnTo>
                  <a:lnTo>
                    <a:pt x="144059" y="19227"/>
                  </a:lnTo>
                  <a:lnTo>
                    <a:pt x="153610" y="18008"/>
                  </a:lnTo>
                  <a:lnTo>
                    <a:pt x="141490" y="17994"/>
                  </a:lnTo>
                  <a:lnTo>
                    <a:pt x="128783" y="19301"/>
                  </a:lnTo>
                  <a:lnTo>
                    <a:pt x="115888" y="21772"/>
                  </a:lnTo>
                  <a:lnTo>
                    <a:pt x="102846" y="25789"/>
                  </a:lnTo>
                  <a:lnTo>
                    <a:pt x="91054" y="30894"/>
                  </a:lnTo>
                  <a:lnTo>
                    <a:pt x="80274" y="36681"/>
                  </a:lnTo>
                  <a:lnTo>
                    <a:pt x="76762" y="37503"/>
                  </a:lnTo>
                  <a:lnTo>
                    <a:pt x="73028" y="40093"/>
                  </a:lnTo>
                  <a:lnTo>
                    <a:pt x="69942" y="42214"/>
                  </a:lnTo>
                  <a:lnTo>
                    <a:pt x="69396" y="42735"/>
                  </a:lnTo>
                  <a:lnTo>
                    <a:pt x="66691" y="44183"/>
                  </a:lnTo>
                  <a:lnTo>
                    <a:pt x="71492" y="39065"/>
                  </a:lnTo>
                  <a:lnTo>
                    <a:pt x="73447" y="37503"/>
                  </a:lnTo>
                  <a:lnTo>
                    <a:pt x="76127" y="35496"/>
                  </a:lnTo>
                  <a:lnTo>
                    <a:pt x="78832" y="16179"/>
                  </a:lnTo>
                  <a:lnTo>
                    <a:pt x="79346" y="15899"/>
                  </a:lnTo>
                  <a:lnTo>
                    <a:pt x="80759" y="15126"/>
                  </a:lnTo>
                  <a:lnTo>
                    <a:pt x="82528" y="31089"/>
                  </a:lnTo>
                  <a:lnTo>
                    <a:pt x="86440" y="28930"/>
                  </a:lnTo>
                  <a:lnTo>
                    <a:pt x="90592" y="26517"/>
                  </a:lnTo>
                  <a:lnTo>
                    <a:pt x="94936" y="24536"/>
                  </a:lnTo>
                  <a:lnTo>
                    <a:pt x="99609" y="22326"/>
                  </a:lnTo>
                  <a:lnTo>
                    <a:pt x="104499" y="20446"/>
                  </a:lnTo>
                  <a:lnTo>
                    <a:pt x="109515" y="18859"/>
                  </a:lnTo>
                  <a:lnTo>
                    <a:pt x="112055" y="18033"/>
                  </a:lnTo>
                  <a:lnTo>
                    <a:pt x="115815" y="16814"/>
                  </a:lnTo>
                  <a:lnTo>
                    <a:pt x="119688" y="15976"/>
                  </a:lnTo>
                  <a:lnTo>
                    <a:pt x="124819" y="14935"/>
                  </a:lnTo>
                  <a:lnTo>
                    <a:pt x="129797" y="13715"/>
                  </a:lnTo>
                  <a:lnTo>
                    <a:pt x="134611" y="13398"/>
                  </a:lnTo>
                  <a:lnTo>
                    <a:pt x="139348" y="12852"/>
                  </a:lnTo>
                  <a:lnTo>
                    <a:pt x="143755" y="12306"/>
                  </a:lnTo>
                  <a:lnTo>
                    <a:pt x="147590" y="12433"/>
                  </a:lnTo>
                  <a:lnTo>
                    <a:pt x="144453" y="10744"/>
                  </a:lnTo>
                  <a:lnTo>
                    <a:pt x="141354" y="10871"/>
                  </a:lnTo>
                  <a:lnTo>
                    <a:pt x="138230" y="11163"/>
                  </a:lnTo>
                  <a:lnTo>
                    <a:pt x="135144" y="11468"/>
                  </a:lnTo>
                  <a:lnTo>
                    <a:pt x="135042" y="10642"/>
                  </a:lnTo>
                  <a:lnTo>
                    <a:pt x="148178" y="9869"/>
                  </a:lnTo>
                  <a:lnTo>
                    <a:pt x="160922" y="10326"/>
                  </a:lnTo>
                  <a:lnTo>
                    <a:pt x="173295" y="11950"/>
                  </a:lnTo>
                  <a:lnTo>
                    <a:pt x="185318" y="14676"/>
                  </a:lnTo>
                  <a:lnTo>
                    <a:pt x="187874" y="15405"/>
                  </a:lnTo>
                  <a:lnTo>
                    <a:pt x="199607" y="19467"/>
                  </a:lnTo>
                  <a:lnTo>
                    <a:pt x="208766" y="22402"/>
                  </a:lnTo>
                  <a:lnTo>
                    <a:pt x="211038" y="24642"/>
                  </a:lnTo>
                  <a:lnTo>
                    <a:pt x="222156" y="31001"/>
                  </a:lnTo>
                  <a:lnTo>
                    <a:pt x="232948" y="38617"/>
                  </a:lnTo>
                  <a:lnTo>
                    <a:pt x="230381" y="36487"/>
                  </a:lnTo>
                  <a:lnTo>
                    <a:pt x="226648" y="33959"/>
                  </a:lnTo>
                  <a:lnTo>
                    <a:pt x="222723" y="31305"/>
                  </a:lnTo>
                  <a:lnTo>
                    <a:pt x="218951" y="28854"/>
                  </a:lnTo>
                  <a:lnTo>
                    <a:pt x="215281" y="26911"/>
                  </a:lnTo>
                  <a:lnTo>
                    <a:pt x="214410" y="25510"/>
                  </a:lnTo>
                  <a:lnTo>
                    <a:pt x="219441" y="28281"/>
                  </a:lnTo>
                  <a:lnTo>
                    <a:pt x="230059" y="35426"/>
                  </a:lnTo>
                  <a:lnTo>
                    <a:pt x="240275" y="43667"/>
                  </a:lnTo>
                  <a:lnTo>
                    <a:pt x="242472" y="45643"/>
                  </a:lnTo>
                  <a:lnTo>
                    <a:pt x="251781" y="54972"/>
                  </a:lnTo>
                  <a:lnTo>
                    <a:pt x="259903" y="64981"/>
                  </a:lnTo>
                  <a:lnTo>
                    <a:pt x="266924" y="75133"/>
                  </a:lnTo>
                  <a:lnTo>
                    <a:pt x="268367" y="77393"/>
                  </a:lnTo>
                  <a:lnTo>
                    <a:pt x="270107" y="80073"/>
                  </a:lnTo>
                  <a:lnTo>
                    <a:pt x="270488" y="79870"/>
                  </a:lnTo>
                  <a:lnTo>
                    <a:pt x="269332" y="76873"/>
                  </a:lnTo>
                  <a:lnTo>
                    <a:pt x="268316" y="73774"/>
                  </a:lnTo>
                  <a:lnTo>
                    <a:pt x="265078" y="68186"/>
                  </a:lnTo>
                  <a:lnTo>
                    <a:pt x="259553" y="60248"/>
                  </a:lnTo>
                  <a:lnTo>
                    <a:pt x="250835" y="50116"/>
                  </a:lnTo>
                  <a:lnTo>
                    <a:pt x="242160" y="41578"/>
                  </a:lnTo>
                  <a:lnTo>
                    <a:pt x="232711" y="33935"/>
                  </a:lnTo>
                  <a:lnTo>
                    <a:pt x="221669" y="26485"/>
                  </a:lnTo>
                  <a:lnTo>
                    <a:pt x="221656" y="25450"/>
                  </a:lnTo>
                  <a:lnTo>
                    <a:pt x="224349" y="27292"/>
                  </a:lnTo>
                  <a:lnTo>
                    <a:pt x="227384" y="29298"/>
                  </a:lnTo>
                  <a:lnTo>
                    <a:pt x="230585" y="31457"/>
                  </a:lnTo>
                  <a:lnTo>
                    <a:pt x="233798" y="33591"/>
                  </a:lnTo>
                  <a:lnTo>
                    <a:pt x="236744" y="36385"/>
                  </a:lnTo>
                  <a:lnTo>
                    <a:pt x="239906" y="38874"/>
                  </a:lnTo>
                  <a:lnTo>
                    <a:pt x="243170" y="41351"/>
                  </a:lnTo>
                  <a:lnTo>
                    <a:pt x="245875" y="44373"/>
                  </a:lnTo>
                  <a:lnTo>
                    <a:pt x="248669" y="47002"/>
                  </a:lnTo>
                  <a:lnTo>
                    <a:pt x="251374" y="49631"/>
                  </a:lnTo>
                  <a:lnTo>
                    <a:pt x="253864" y="52273"/>
                  </a:lnTo>
                  <a:lnTo>
                    <a:pt x="258321" y="57099"/>
                  </a:lnTo>
                  <a:lnTo>
                    <a:pt x="256493" y="54419"/>
                  </a:lnTo>
                  <a:lnTo>
                    <a:pt x="254638" y="51727"/>
                  </a:lnTo>
                  <a:lnTo>
                    <a:pt x="252848" y="48920"/>
                  </a:lnTo>
                  <a:lnTo>
                    <a:pt x="250511" y="46583"/>
                  </a:lnTo>
                  <a:lnTo>
                    <a:pt x="253089" y="48666"/>
                  </a:lnTo>
                  <a:lnTo>
                    <a:pt x="255324" y="51053"/>
                  </a:lnTo>
                  <a:lnTo>
                    <a:pt x="257343" y="53682"/>
                  </a:lnTo>
                  <a:lnTo>
                    <a:pt x="259553" y="56133"/>
                  </a:lnTo>
                  <a:lnTo>
                    <a:pt x="262478" y="59458"/>
                  </a:lnTo>
                  <a:lnTo>
                    <a:pt x="258398" y="54186"/>
                  </a:lnTo>
                  <a:lnTo>
                    <a:pt x="249508" y="44704"/>
                  </a:lnTo>
                  <a:lnTo>
                    <a:pt x="243856" y="39319"/>
                  </a:lnTo>
                  <a:lnTo>
                    <a:pt x="233451" y="31096"/>
                  </a:lnTo>
                  <a:lnTo>
                    <a:pt x="222982" y="23939"/>
                  </a:lnTo>
                  <a:lnTo>
                    <a:pt x="216996" y="20497"/>
                  </a:lnTo>
                  <a:lnTo>
                    <a:pt x="214163" y="18808"/>
                  </a:lnTo>
                  <a:lnTo>
                    <a:pt x="211420" y="16865"/>
                  </a:lnTo>
                  <a:lnTo>
                    <a:pt x="207077" y="14541"/>
                  </a:lnTo>
                  <a:lnTo>
                    <a:pt x="205845" y="13195"/>
                  </a:lnTo>
                  <a:lnTo>
                    <a:pt x="192962" y="8441"/>
                  </a:lnTo>
                  <a:lnTo>
                    <a:pt x="180510" y="4910"/>
                  </a:lnTo>
                  <a:lnTo>
                    <a:pt x="168584" y="2522"/>
                  </a:lnTo>
                  <a:lnTo>
                    <a:pt x="162462" y="1689"/>
                  </a:lnTo>
                  <a:lnTo>
                    <a:pt x="155845" y="495"/>
                  </a:lnTo>
                  <a:lnTo>
                    <a:pt x="149546" y="673"/>
                  </a:lnTo>
                  <a:lnTo>
                    <a:pt x="143653" y="126"/>
                  </a:lnTo>
                  <a:lnTo>
                    <a:pt x="137760" y="0"/>
                  </a:lnTo>
                  <a:lnTo>
                    <a:pt x="132248" y="279"/>
                  </a:lnTo>
                  <a:lnTo>
                    <a:pt x="127105" y="203"/>
                  </a:lnTo>
                  <a:lnTo>
                    <a:pt x="117700" y="1667"/>
                  </a:lnTo>
                  <a:lnTo>
                    <a:pt x="102383" y="5789"/>
                  </a:lnTo>
                  <a:lnTo>
                    <a:pt x="99355" y="6769"/>
                  </a:lnTo>
                  <a:lnTo>
                    <a:pt x="96460" y="7835"/>
                  </a:lnTo>
                  <a:lnTo>
                    <a:pt x="93590" y="9055"/>
                  </a:lnTo>
                  <a:lnTo>
                    <a:pt x="90732" y="10299"/>
                  </a:lnTo>
                  <a:lnTo>
                    <a:pt x="87824" y="11556"/>
                  </a:lnTo>
                  <a:lnTo>
                    <a:pt x="86507" y="12123"/>
                  </a:lnTo>
                  <a:lnTo>
                    <a:pt x="80987" y="14999"/>
                  </a:lnTo>
                  <a:lnTo>
                    <a:pt x="82060" y="14404"/>
                  </a:lnTo>
                  <a:lnTo>
                    <a:pt x="81829" y="14541"/>
                  </a:lnTo>
                  <a:lnTo>
                    <a:pt x="81024" y="14981"/>
                  </a:lnTo>
                  <a:lnTo>
                    <a:pt x="76608" y="17157"/>
                  </a:lnTo>
                  <a:lnTo>
                    <a:pt x="75144" y="18024"/>
                  </a:lnTo>
                  <a:lnTo>
                    <a:pt x="75886" y="17906"/>
                  </a:lnTo>
                  <a:lnTo>
                    <a:pt x="73840" y="18798"/>
                  </a:lnTo>
                  <a:lnTo>
                    <a:pt x="73151" y="19206"/>
                  </a:lnTo>
                  <a:lnTo>
                    <a:pt x="69980" y="21310"/>
                  </a:lnTo>
                  <a:lnTo>
                    <a:pt x="71536" y="20163"/>
                  </a:lnTo>
                  <a:lnTo>
                    <a:pt x="65646" y="23654"/>
                  </a:lnTo>
                  <a:lnTo>
                    <a:pt x="55303" y="31169"/>
                  </a:lnTo>
                  <a:lnTo>
                    <a:pt x="41800" y="43600"/>
                  </a:lnTo>
                  <a:lnTo>
                    <a:pt x="33302" y="53088"/>
                  </a:lnTo>
                  <a:lnTo>
                    <a:pt x="25619" y="63293"/>
                  </a:lnTo>
                  <a:lnTo>
                    <a:pt x="16067" y="79622"/>
                  </a:lnTo>
                  <a:lnTo>
                    <a:pt x="10809" y="91213"/>
                  </a:lnTo>
                  <a:lnTo>
                    <a:pt x="6484" y="103204"/>
                  </a:lnTo>
                  <a:lnTo>
                    <a:pt x="2087" y="121882"/>
                  </a:lnTo>
                  <a:lnTo>
                    <a:pt x="549" y="134495"/>
                  </a:lnTo>
                  <a:lnTo>
                    <a:pt x="0" y="147189"/>
                  </a:lnTo>
                  <a:lnTo>
                    <a:pt x="92" y="153847"/>
                  </a:lnTo>
                  <a:lnTo>
                    <a:pt x="1356" y="166553"/>
                  </a:lnTo>
                  <a:lnTo>
                    <a:pt x="3585" y="179094"/>
                  </a:lnTo>
                  <a:lnTo>
                    <a:pt x="6761" y="191405"/>
                  </a:lnTo>
                  <a:lnTo>
                    <a:pt x="13539" y="209148"/>
                  </a:lnTo>
                  <a:lnTo>
                    <a:pt x="19282" y="220517"/>
                  </a:lnTo>
                  <a:lnTo>
                    <a:pt x="25871" y="231369"/>
                  </a:lnTo>
                  <a:lnTo>
                    <a:pt x="37307" y="246114"/>
                  </a:lnTo>
                  <a:lnTo>
                    <a:pt x="46071" y="255361"/>
                  </a:lnTo>
                  <a:lnTo>
                    <a:pt x="55461" y="26388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" name="object 50"/>
            <p:cNvSpPr/>
            <p:nvPr/>
          </p:nvSpPr>
          <p:spPr>
            <a:xfrm>
              <a:off x="10142720" y="6933979"/>
              <a:ext cx="11431" cy="5174"/>
            </a:xfrm>
            <a:custGeom>
              <a:avLst/>
              <a:gdLst/>
              <a:ahLst/>
              <a:cxnLst/>
              <a:rect l="l" t="t" r="r" b="b"/>
              <a:pathLst>
                <a:path w="11431" h="5174">
                  <a:moveTo>
                    <a:pt x="9159" y="2934"/>
                  </a:moveTo>
                  <a:lnTo>
                    <a:pt x="0" y="0"/>
                  </a:lnTo>
                  <a:lnTo>
                    <a:pt x="11431" y="5174"/>
                  </a:lnTo>
                  <a:lnTo>
                    <a:pt x="9159" y="293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" name="object 51"/>
            <p:cNvSpPr/>
            <p:nvPr/>
          </p:nvSpPr>
          <p:spPr>
            <a:xfrm>
              <a:off x="10074117" y="6934551"/>
              <a:ext cx="5626" cy="5740"/>
            </a:xfrm>
            <a:custGeom>
              <a:avLst/>
              <a:gdLst/>
              <a:ahLst/>
              <a:cxnLst/>
              <a:rect l="l" t="t" r="r" b="b"/>
              <a:pathLst>
                <a:path w="5626" h="5740">
                  <a:moveTo>
                    <a:pt x="5626" y="5410"/>
                  </a:moveTo>
                  <a:lnTo>
                    <a:pt x="5029" y="0"/>
                  </a:lnTo>
                  <a:lnTo>
                    <a:pt x="0" y="5740"/>
                  </a:lnTo>
                  <a:lnTo>
                    <a:pt x="5626" y="541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" name="object 52"/>
            <p:cNvSpPr/>
            <p:nvPr/>
          </p:nvSpPr>
          <p:spPr>
            <a:xfrm>
              <a:off x="10205591" y="6973970"/>
              <a:ext cx="2007" cy="2594"/>
            </a:xfrm>
            <a:custGeom>
              <a:avLst/>
              <a:gdLst/>
              <a:ahLst/>
              <a:cxnLst/>
              <a:rect l="l" t="t" r="r" b="b"/>
              <a:pathLst>
                <a:path w="2007" h="2594">
                  <a:moveTo>
                    <a:pt x="2007" y="2594"/>
                  </a:moveTo>
                  <a:lnTo>
                    <a:pt x="326" y="370"/>
                  </a:lnTo>
                  <a:lnTo>
                    <a:pt x="0" y="0"/>
                  </a:lnTo>
                  <a:lnTo>
                    <a:pt x="2007" y="259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" name="object 53"/>
            <p:cNvSpPr/>
            <p:nvPr/>
          </p:nvSpPr>
          <p:spPr>
            <a:xfrm>
              <a:off x="10207599" y="6976564"/>
              <a:ext cx="1315" cy="1700"/>
            </a:xfrm>
            <a:custGeom>
              <a:avLst/>
              <a:gdLst/>
              <a:ahLst/>
              <a:cxnLst/>
              <a:rect l="l" t="t" r="r" b="b"/>
              <a:pathLst>
                <a:path w="1315" h="1700">
                  <a:moveTo>
                    <a:pt x="1315" y="1700"/>
                  </a:moveTo>
                  <a:lnTo>
                    <a:pt x="0" y="0"/>
                  </a:lnTo>
                  <a:lnTo>
                    <a:pt x="287" y="379"/>
                  </a:lnTo>
                  <a:lnTo>
                    <a:pt x="1315" y="170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" name="object 54"/>
            <p:cNvSpPr/>
            <p:nvPr/>
          </p:nvSpPr>
          <p:spPr>
            <a:xfrm>
              <a:off x="10211962" y="7038943"/>
              <a:ext cx="584" cy="2974"/>
            </a:xfrm>
            <a:custGeom>
              <a:avLst/>
              <a:gdLst/>
              <a:ahLst/>
              <a:cxnLst/>
              <a:rect l="l" t="t" r="r" b="b"/>
              <a:pathLst>
                <a:path w="584" h="2974">
                  <a:moveTo>
                    <a:pt x="584" y="2974"/>
                  </a:moveTo>
                  <a:lnTo>
                    <a:pt x="47" y="186"/>
                  </a:lnTo>
                  <a:lnTo>
                    <a:pt x="0" y="0"/>
                  </a:lnTo>
                  <a:lnTo>
                    <a:pt x="584" y="297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" name="object 55"/>
            <p:cNvSpPr/>
            <p:nvPr/>
          </p:nvSpPr>
          <p:spPr>
            <a:xfrm>
              <a:off x="10014649" y="6933402"/>
              <a:ext cx="2089" cy="1272"/>
            </a:xfrm>
            <a:custGeom>
              <a:avLst/>
              <a:gdLst/>
              <a:ahLst/>
              <a:cxnLst/>
              <a:rect l="l" t="t" r="r" b="b"/>
              <a:pathLst>
                <a:path w="2089" h="1272">
                  <a:moveTo>
                    <a:pt x="1200" y="387"/>
                  </a:moveTo>
                  <a:lnTo>
                    <a:pt x="0" y="1272"/>
                  </a:lnTo>
                  <a:lnTo>
                    <a:pt x="1614" y="315"/>
                  </a:lnTo>
                  <a:lnTo>
                    <a:pt x="2089" y="0"/>
                  </a:lnTo>
                  <a:lnTo>
                    <a:pt x="1200" y="38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" name="object 56"/>
            <p:cNvSpPr/>
            <p:nvPr/>
          </p:nvSpPr>
          <p:spPr>
            <a:xfrm>
              <a:off x="10016739" y="6932418"/>
              <a:ext cx="2260" cy="984"/>
            </a:xfrm>
            <a:custGeom>
              <a:avLst/>
              <a:gdLst/>
              <a:ahLst/>
              <a:cxnLst/>
              <a:rect l="l" t="t" r="r" b="b"/>
              <a:pathLst>
                <a:path w="2260" h="984">
                  <a:moveTo>
                    <a:pt x="214" y="891"/>
                  </a:moveTo>
                  <a:lnTo>
                    <a:pt x="2260" y="0"/>
                  </a:lnTo>
                  <a:lnTo>
                    <a:pt x="1518" y="117"/>
                  </a:lnTo>
                  <a:lnTo>
                    <a:pt x="622" y="571"/>
                  </a:lnTo>
                  <a:lnTo>
                    <a:pt x="0" y="984"/>
                  </a:lnTo>
                  <a:lnTo>
                    <a:pt x="214" y="89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" name="object 57"/>
            <p:cNvSpPr/>
            <p:nvPr/>
          </p:nvSpPr>
          <p:spPr>
            <a:xfrm>
              <a:off x="10025173" y="6926634"/>
              <a:ext cx="4447" cy="2280"/>
            </a:xfrm>
            <a:custGeom>
              <a:avLst/>
              <a:gdLst/>
              <a:ahLst/>
              <a:cxnLst/>
              <a:rect l="l" t="t" r="r" b="b"/>
              <a:pathLst>
                <a:path w="4447" h="2280">
                  <a:moveTo>
                    <a:pt x="2690" y="677"/>
                  </a:moveTo>
                  <a:lnTo>
                    <a:pt x="0" y="2280"/>
                  </a:lnTo>
                  <a:lnTo>
                    <a:pt x="2932" y="652"/>
                  </a:lnTo>
                  <a:lnTo>
                    <a:pt x="4447" y="0"/>
                  </a:lnTo>
                  <a:lnTo>
                    <a:pt x="2690" y="67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" name="object 58"/>
            <p:cNvSpPr/>
            <p:nvPr/>
          </p:nvSpPr>
          <p:spPr>
            <a:xfrm>
              <a:off x="10019240" y="6929637"/>
              <a:ext cx="6400" cy="20370"/>
            </a:xfrm>
            <a:custGeom>
              <a:avLst/>
              <a:gdLst/>
              <a:ahLst/>
              <a:cxnLst/>
              <a:rect l="l" t="t" r="r" b="b"/>
              <a:pathLst>
                <a:path w="6400" h="20370">
                  <a:moveTo>
                    <a:pt x="4632" y="0"/>
                  </a:moveTo>
                  <a:lnTo>
                    <a:pt x="3467" y="646"/>
                  </a:lnTo>
                  <a:lnTo>
                    <a:pt x="3218" y="772"/>
                  </a:lnTo>
                  <a:lnTo>
                    <a:pt x="2705" y="1053"/>
                  </a:lnTo>
                  <a:lnTo>
                    <a:pt x="0" y="20370"/>
                  </a:lnTo>
                  <a:lnTo>
                    <a:pt x="3124" y="18071"/>
                  </a:lnTo>
                  <a:lnTo>
                    <a:pt x="6400" y="15963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" name="object 59"/>
            <p:cNvSpPr/>
            <p:nvPr/>
          </p:nvSpPr>
          <p:spPr>
            <a:xfrm>
              <a:off x="10087173" y="6932519"/>
              <a:ext cx="9550" cy="1320"/>
            </a:xfrm>
            <a:custGeom>
              <a:avLst/>
              <a:gdLst/>
              <a:ahLst/>
              <a:cxnLst/>
              <a:rect l="l" t="t" r="r" b="b"/>
              <a:pathLst>
                <a:path w="9550" h="1320">
                  <a:moveTo>
                    <a:pt x="9550" y="0"/>
                  </a:moveTo>
                  <a:lnTo>
                    <a:pt x="0" y="1219"/>
                  </a:lnTo>
                  <a:lnTo>
                    <a:pt x="9474" y="1320"/>
                  </a:lnTo>
                  <a:lnTo>
                    <a:pt x="9550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" name="object 60"/>
            <p:cNvSpPr/>
            <p:nvPr/>
          </p:nvSpPr>
          <p:spPr>
            <a:xfrm>
              <a:off x="9344604" y="5929278"/>
              <a:ext cx="1897776" cy="2053105"/>
            </a:xfrm>
            <a:custGeom>
              <a:avLst/>
              <a:gdLst/>
              <a:ahLst/>
              <a:cxnLst/>
              <a:rect l="l" t="t" r="r" b="b"/>
              <a:pathLst>
                <a:path w="1897776" h="2053105">
                  <a:moveTo>
                    <a:pt x="672247" y="127079"/>
                  </a:moveTo>
                  <a:lnTo>
                    <a:pt x="683277" y="122508"/>
                  </a:lnTo>
                  <a:lnTo>
                    <a:pt x="694759" y="117913"/>
                  </a:lnTo>
                  <a:lnTo>
                    <a:pt x="706644" y="113264"/>
                  </a:lnTo>
                  <a:lnTo>
                    <a:pt x="700164" y="8063"/>
                  </a:lnTo>
                  <a:lnTo>
                    <a:pt x="688219" y="12401"/>
                  </a:lnTo>
                  <a:lnTo>
                    <a:pt x="676297" y="16708"/>
                  </a:lnTo>
                  <a:lnTo>
                    <a:pt x="670527" y="18984"/>
                  </a:lnTo>
                  <a:lnTo>
                    <a:pt x="661717" y="131655"/>
                  </a:lnTo>
                  <a:lnTo>
                    <a:pt x="672247" y="127079"/>
                  </a:lnTo>
                  <a:close/>
                </a:path>
                <a:path w="1897776" h="2053105">
                  <a:moveTo>
                    <a:pt x="612481" y="158265"/>
                  </a:moveTo>
                  <a:lnTo>
                    <a:pt x="622605" y="152616"/>
                  </a:lnTo>
                  <a:lnTo>
                    <a:pt x="633691" y="146558"/>
                  </a:lnTo>
                  <a:lnTo>
                    <a:pt x="645697" y="140112"/>
                  </a:lnTo>
                  <a:lnTo>
                    <a:pt x="646635" y="27613"/>
                  </a:lnTo>
                  <a:lnTo>
                    <a:pt x="635720" y="31839"/>
                  </a:lnTo>
                  <a:lnTo>
                    <a:pt x="624686" y="36401"/>
                  </a:lnTo>
                  <a:lnTo>
                    <a:pt x="614099" y="41068"/>
                  </a:lnTo>
                  <a:lnTo>
                    <a:pt x="603361" y="163482"/>
                  </a:lnTo>
                  <a:lnTo>
                    <a:pt x="612481" y="158265"/>
                  </a:lnTo>
                  <a:close/>
                </a:path>
                <a:path w="1897776" h="2053105">
                  <a:moveTo>
                    <a:pt x="676297" y="16708"/>
                  </a:moveTo>
                  <a:lnTo>
                    <a:pt x="688219" y="12401"/>
                  </a:lnTo>
                  <a:lnTo>
                    <a:pt x="700164" y="8063"/>
                  </a:lnTo>
                  <a:lnTo>
                    <a:pt x="695853" y="9564"/>
                  </a:lnTo>
                  <a:lnTo>
                    <a:pt x="683333" y="14049"/>
                  </a:lnTo>
                  <a:lnTo>
                    <a:pt x="671009" y="18489"/>
                  </a:lnTo>
                  <a:lnTo>
                    <a:pt x="670527" y="18984"/>
                  </a:lnTo>
                  <a:lnTo>
                    <a:pt x="676297" y="16708"/>
                  </a:lnTo>
                  <a:close/>
                </a:path>
                <a:path w="1897776" h="2053105">
                  <a:moveTo>
                    <a:pt x="1070039" y="102545"/>
                  </a:moveTo>
                  <a:lnTo>
                    <a:pt x="1075264" y="102717"/>
                  </a:lnTo>
                  <a:lnTo>
                    <a:pt x="1082744" y="102963"/>
                  </a:lnTo>
                  <a:lnTo>
                    <a:pt x="1095422" y="103519"/>
                  </a:lnTo>
                  <a:lnTo>
                    <a:pt x="1108032" y="104565"/>
                  </a:lnTo>
                  <a:lnTo>
                    <a:pt x="1116835" y="105785"/>
                  </a:lnTo>
                  <a:lnTo>
                    <a:pt x="1176017" y="114942"/>
                  </a:lnTo>
                  <a:lnTo>
                    <a:pt x="1176525" y="111958"/>
                  </a:lnTo>
                  <a:lnTo>
                    <a:pt x="1177502" y="106230"/>
                  </a:lnTo>
                  <a:lnTo>
                    <a:pt x="1165610" y="103765"/>
                  </a:lnTo>
                  <a:lnTo>
                    <a:pt x="1153536" y="101502"/>
                  </a:lnTo>
                  <a:lnTo>
                    <a:pt x="1141290" y="99437"/>
                  </a:lnTo>
                  <a:lnTo>
                    <a:pt x="1128883" y="97570"/>
                  </a:lnTo>
                  <a:lnTo>
                    <a:pt x="1116323" y="95897"/>
                  </a:lnTo>
                  <a:lnTo>
                    <a:pt x="1103623" y="94417"/>
                  </a:lnTo>
                  <a:lnTo>
                    <a:pt x="1090791" y="93128"/>
                  </a:lnTo>
                  <a:lnTo>
                    <a:pt x="1077838" y="92027"/>
                  </a:lnTo>
                  <a:lnTo>
                    <a:pt x="1071406" y="102501"/>
                  </a:lnTo>
                  <a:lnTo>
                    <a:pt x="1057348" y="101912"/>
                  </a:lnTo>
                  <a:lnTo>
                    <a:pt x="1055366" y="138911"/>
                  </a:lnTo>
                  <a:lnTo>
                    <a:pt x="1055709" y="138945"/>
                  </a:lnTo>
                  <a:lnTo>
                    <a:pt x="1068358" y="139579"/>
                  </a:lnTo>
                  <a:lnTo>
                    <a:pt x="1070039" y="102545"/>
                  </a:lnTo>
                  <a:close/>
                </a:path>
                <a:path w="1897776" h="2053105">
                  <a:moveTo>
                    <a:pt x="705664" y="6142"/>
                  </a:moveTo>
                  <a:lnTo>
                    <a:pt x="712172" y="3870"/>
                  </a:lnTo>
                  <a:lnTo>
                    <a:pt x="724286" y="0"/>
                  </a:lnTo>
                  <a:lnTo>
                    <a:pt x="721280" y="337"/>
                  </a:lnTo>
                  <a:lnTo>
                    <a:pt x="708519" y="5004"/>
                  </a:lnTo>
                  <a:lnTo>
                    <a:pt x="703439" y="6833"/>
                  </a:lnTo>
                  <a:lnTo>
                    <a:pt x="705664" y="6142"/>
                  </a:lnTo>
                  <a:close/>
                </a:path>
                <a:path w="1897776" h="2053105">
                  <a:moveTo>
                    <a:pt x="661717" y="131655"/>
                  </a:moveTo>
                  <a:lnTo>
                    <a:pt x="670527" y="18984"/>
                  </a:lnTo>
                  <a:lnTo>
                    <a:pt x="683333" y="14049"/>
                  </a:lnTo>
                  <a:lnTo>
                    <a:pt x="695853" y="9564"/>
                  </a:lnTo>
                  <a:lnTo>
                    <a:pt x="700164" y="8063"/>
                  </a:lnTo>
                  <a:lnTo>
                    <a:pt x="706644" y="113264"/>
                  </a:lnTo>
                  <a:lnTo>
                    <a:pt x="718883" y="108533"/>
                  </a:lnTo>
                  <a:lnTo>
                    <a:pt x="731429" y="103691"/>
                  </a:lnTo>
                  <a:lnTo>
                    <a:pt x="744233" y="98708"/>
                  </a:lnTo>
                  <a:lnTo>
                    <a:pt x="744775" y="98496"/>
                  </a:lnTo>
                  <a:lnTo>
                    <a:pt x="756450" y="95168"/>
                  </a:lnTo>
                  <a:lnTo>
                    <a:pt x="768318" y="91777"/>
                  </a:lnTo>
                  <a:lnTo>
                    <a:pt x="780369" y="88365"/>
                  </a:lnTo>
                  <a:lnTo>
                    <a:pt x="792589" y="84975"/>
                  </a:lnTo>
                  <a:lnTo>
                    <a:pt x="804967" y="81649"/>
                  </a:lnTo>
                  <a:lnTo>
                    <a:pt x="817491" y="78430"/>
                  </a:lnTo>
                  <a:lnTo>
                    <a:pt x="830149" y="75361"/>
                  </a:lnTo>
                  <a:lnTo>
                    <a:pt x="842929" y="72484"/>
                  </a:lnTo>
                  <a:lnTo>
                    <a:pt x="857163" y="70126"/>
                  </a:lnTo>
                  <a:lnTo>
                    <a:pt x="869716" y="68107"/>
                  </a:lnTo>
                  <a:lnTo>
                    <a:pt x="882303" y="66087"/>
                  </a:lnTo>
                  <a:lnTo>
                    <a:pt x="894870" y="64100"/>
                  </a:lnTo>
                  <a:lnTo>
                    <a:pt x="897950" y="63621"/>
                  </a:lnTo>
                  <a:lnTo>
                    <a:pt x="924709" y="59405"/>
                  </a:lnTo>
                  <a:lnTo>
                    <a:pt x="951481" y="57767"/>
                  </a:lnTo>
                  <a:lnTo>
                    <a:pt x="964573" y="57010"/>
                  </a:lnTo>
                  <a:lnTo>
                    <a:pt x="977586" y="56226"/>
                  </a:lnTo>
                  <a:lnTo>
                    <a:pt x="990498" y="55493"/>
                  </a:lnTo>
                  <a:lnTo>
                    <a:pt x="1003291" y="54890"/>
                  </a:lnTo>
                  <a:lnTo>
                    <a:pt x="1015945" y="54497"/>
                  </a:lnTo>
                  <a:lnTo>
                    <a:pt x="1028440" y="54393"/>
                  </a:lnTo>
                  <a:lnTo>
                    <a:pt x="1040757" y="54657"/>
                  </a:lnTo>
                  <a:lnTo>
                    <a:pt x="1052877" y="55368"/>
                  </a:lnTo>
                  <a:lnTo>
                    <a:pt x="1054541" y="55506"/>
                  </a:lnTo>
                  <a:lnTo>
                    <a:pt x="1068333" y="56030"/>
                  </a:lnTo>
                  <a:lnTo>
                    <a:pt x="1081810" y="56598"/>
                  </a:lnTo>
                  <a:lnTo>
                    <a:pt x="1094934" y="57279"/>
                  </a:lnTo>
                  <a:lnTo>
                    <a:pt x="1107667" y="58138"/>
                  </a:lnTo>
                  <a:lnTo>
                    <a:pt x="1119973" y="59242"/>
                  </a:lnTo>
                  <a:lnTo>
                    <a:pt x="1131813" y="60658"/>
                  </a:lnTo>
                  <a:lnTo>
                    <a:pt x="1143009" y="62428"/>
                  </a:lnTo>
                  <a:lnTo>
                    <a:pt x="1143390" y="59621"/>
                  </a:lnTo>
                  <a:lnTo>
                    <a:pt x="1144114" y="53893"/>
                  </a:lnTo>
                  <a:lnTo>
                    <a:pt x="1144622" y="50921"/>
                  </a:lnTo>
                  <a:lnTo>
                    <a:pt x="1139428" y="50172"/>
                  </a:lnTo>
                  <a:lnTo>
                    <a:pt x="1131630" y="48978"/>
                  </a:lnTo>
                  <a:lnTo>
                    <a:pt x="1120060" y="47172"/>
                  </a:lnTo>
                  <a:lnTo>
                    <a:pt x="1106781" y="45589"/>
                  </a:lnTo>
                  <a:lnTo>
                    <a:pt x="1083988" y="44488"/>
                  </a:lnTo>
                  <a:lnTo>
                    <a:pt x="1068907" y="43716"/>
                  </a:lnTo>
                  <a:lnTo>
                    <a:pt x="1059939" y="43251"/>
                  </a:lnTo>
                  <a:lnTo>
                    <a:pt x="1060332" y="37371"/>
                  </a:lnTo>
                  <a:lnTo>
                    <a:pt x="1079467" y="38470"/>
                  </a:lnTo>
                  <a:lnTo>
                    <a:pt x="1098419" y="39933"/>
                  </a:lnTo>
                  <a:lnTo>
                    <a:pt x="1117190" y="41757"/>
                  </a:lnTo>
                  <a:lnTo>
                    <a:pt x="1135782" y="43935"/>
                  </a:lnTo>
                  <a:lnTo>
                    <a:pt x="1154198" y="46466"/>
                  </a:lnTo>
                  <a:lnTo>
                    <a:pt x="1172438" y="49344"/>
                  </a:lnTo>
                  <a:lnTo>
                    <a:pt x="1190507" y="52566"/>
                  </a:lnTo>
                  <a:lnTo>
                    <a:pt x="1208405" y="56127"/>
                  </a:lnTo>
                  <a:lnTo>
                    <a:pt x="1226134" y="60024"/>
                  </a:lnTo>
                  <a:lnTo>
                    <a:pt x="1243698" y="64252"/>
                  </a:lnTo>
                  <a:lnTo>
                    <a:pt x="1261098" y="68807"/>
                  </a:lnTo>
                  <a:lnTo>
                    <a:pt x="1278335" y="73686"/>
                  </a:lnTo>
                  <a:lnTo>
                    <a:pt x="1295413" y="78884"/>
                  </a:lnTo>
                  <a:lnTo>
                    <a:pt x="1312333" y="84397"/>
                  </a:lnTo>
                  <a:lnTo>
                    <a:pt x="1329098" y="90222"/>
                  </a:lnTo>
                  <a:lnTo>
                    <a:pt x="1345709" y="96353"/>
                  </a:lnTo>
                  <a:lnTo>
                    <a:pt x="1347398" y="97014"/>
                  </a:lnTo>
                  <a:lnTo>
                    <a:pt x="1347398" y="36184"/>
                  </a:lnTo>
                  <a:lnTo>
                    <a:pt x="1334893" y="31526"/>
                  </a:lnTo>
                  <a:lnTo>
                    <a:pt x="1321170" y="26631"/>
                  </a:lnTo>
                  <a:lnTo>
                    <a:pt x="1307534" y="21981"/>
                  </a:lnTo>
                  <a:lnTo>
                    <a:pt x="1293989" y="17573"/>
                  </a:lnTo>
                  <a:lnTo>
                    <a:pt x="1280540" y="13404"/>
                  </a:lnTo>
                  <a:lnTo>
                    <a:pt x="1267191" y="9472"/>
                  </a:lnTo>
                  <a:lnTo>
                    <a:pt x="1253944" y="5773"/>
                  </a:lnTo>
                  <a:lnTo>
                    <a:pt x="1241171" y="1588"/>
                  </a:lnTo>
                  <a:lnTo>
                    <a:pt x="1228445" y="-2117"/>
                  </a:lnTo>
                  <a:lnTo>
                    <a:pt x="1215782" y="-5425"/>
                  </a:lnTo>
                  <a:lnTo>
                    <a:pt x="1203200" y="-8412"/>
                  </a:lnTo>
                  <a:lnTo>
                    <a:pt x="1190717" y="-11159"/>
                  </a:lnTo>
                  <a:lnTo>
                    <a:pt x="1178351" y="-13744"/>
                  </a:lnTo>
                  <a:lnTo>
                    <a:pt x="1166118" y="-16246"/>
                  </a:lnTo>
                  <a:lnTo>
                    <a:pt x="1154038" y="-18745"/>
                  </a:lnTo>
                  <a:lnTo>
                    <a:pt x="1142127" y="-21319"/>
                  </a:lnTo>
                  <a:lnTo>
                    <a:pt x="1130403" y="-24048"/>
                  </a:lnTo>
                  <a:lnTo>
                    <a:pt x="1129014" y="-24389"/>
                  </a:lnTo>
                  <a:lnTo>
                    <a:pt x="1115697" y="-26629"/>
                  </a:lnTo>
                  <a:lnTo>
                    <a:pt x="1102562" y="-28673"/>
                  </a:lnTo>
                  <a:lnTo>
                    <a:pt x="1089615" y="-30565"/>
                  </a:lnTo>
                  <a:lnTo>
                    <a:pt x="1076858" y="-32344"/>
                  </a:lnTo>
                  <a:lnTo>
                    <a:pt x="1064295" y="-34053"/>
                  </a:lnTo>
                  <a:lnTo>
                    <a:pt x="1051929" y="-35734"/>
                  </a:lnTo>
                  <a:lnTo>
                    <a:pt x="1039764" y="-37427"/>
                  </a:lnTo>
                  <a:lnTo>
                    <a:pt x="1027804" y="-39175"/>
                  </a:lnTo>
                  <a:lnTo>
                    <a:pt x="1017648" y="-40759"/>
                  </a:lnTo>
                  <a:lnTo>
                    <a:pt x="1011876" y="-40900"/>
                  </a:lnTo>
                  <a:lnTo>
                    <a:pt x="1004692" y="-41066"/>
                  </a:lnTo>
                  <a:lnTo>
                    <a:pt x="996181" y="-41208"/>
                  </a:lnTo>
                  <a:lnTo>
                    <a:pt x="975520" y="-41232"/>
                  </a:lnTo>
                  <a:lnTo>
                    <a:pt x="963543" y="-41020"/>
                  </a:lnTo>
                  <a:lnTo>
                    <a:pt x="950582" y="-40596"/>
                  </a:lnTo>
                  <a:lnTo>
                    <a:pt x="936724" y="-39912"/>
                  </a:lnTo>
                  <a:lnTo>
                    <a:pt x="922055" y="-38921"/>
                  </a:lnTo>
                  <a:lnTo>
                    <a:pt x="906661" y="-37576"/>
                  </a:lnTo>
                  <a:lnTo>
                    <a:pt x="890627" y="-35829"/>
                  </a:lnTo>
                  <a:lnTo>
                    <a:pt x="874040" y="-33634"/>
                  </a:lnTo>
                  <a:lnTo>
                    <a:pt x="856985" y="-30942"/>
                  </a:lnTo>
                  <a:lnTo>
                    <a:pt x="844254" y="-28630"/>
                  </a:lnTo>
                  <a:lnTo>
                    <a:pt x="831838" y="-26673"/>
                  </a:lnTo>
                  <a:lnTo>
                    <a:pt x="819244" y="-24538"/>
                  </a:lnTo>
                  <a:lnTo>
                    <a:pt x="813787" y="-23588"/>
                  </a:lnTo>
                  <a:lnTo>
                    <a:pt x="801547" y="-20540"/>
                  </a:lnTo>
                  <a:lnTo>
                    <a:pt x="789190" y="-17375"/>
                  </a:lnTo>
                  <a:lnTo>
                    <a:pt x="782990" y="-15702"/>
                  </a:lnTo>
                  <a:lnTo>
                    <a:pt x="770711" y="-12501"/>
                  </a:lnTo>
                  <a:lnTo>
                    <a:pt x="758413" y="-9294"/>
                  </a:lnTo>
                  <a:lnTo>
                    <a:pt x="746108" y="-6090"/>
                  </a:lnTo>
                  <a:lnTo>
                    <a:pt x="733810" y="-2897"/>
                  </a:lnTo>
                  <a:lnTo>
                    <a:pt x="721531" y="273"/>
                  </a:lnTo>
                  <a:lnTo>
                    <a:pt x="721280" y="337"/>
                  </a:lnTo>
                  <a:lnTo>
                    <a:pt x="724286" y="0"/>
                  </a:lnTo>
                  <a:lnTo>
                    <a:pt x="736548" y="-3371"/>
                  </a:lnTo>
                  <a:lnTo>
                    <a:pt x="742527" y="-4767"/>
                  </a:lnTo>
                  <a:lnTo>
                    <a:pt x="728309" y="-705"/>
                  </a:lnTo>
                  <a:lnTo>
                    <a:pt x="714113" y="3520"/>
                  </a:lnTo>
                  <a:lnTo>
                    <a:pt x="705664" y="6142"/>
                  </a:lnTo>
                  <a:lnTo>
                    <a:pt x="703439" y="6833"/>
                  </a:lnTo>
                  <a:lnTo>
                    <a:pt x="699945" y="7917"/>
                  </a:lnTo>
                  <a:lnTo>
                    <a:pt x="685811" y="12489"/>
                  </a:lnTo>
                  <a:lnTo>
                    <a:pt x="671718" y="17241"/>
                  </a:lnTo>
                  <a:lnTo>
                    <a:pt x="658932" y="22914"/>
                  </a:lnTo>
                  <a:lnTo>
                    <a:pt x="658581" y="133299"/>
                  </a:lnTo>
                  <a:lnTo>
                    <a:pt x="661717" y="131655"/>
                  </a:lnTo>
                  <a:close/>
                </a:path>
                <a:path w="1897776" h="2053105">
                  <a:moveTo>
                    <a:pt x="1347398" y="184573"/>
                  </a:moveTo>
                  <a:lnTo>
                    <a:pt x="1343336" y="182742"/>
                  </a:lnTo>
                  <a:lnTo>
                    <a:pt x="1331341" y="177494"/>
                  </a:lnTo>
                  <a:lnTo>
                    <a:pt x="1319690" y="172531"/>
                  </a:lnTo>
                  <a:lnTo>
                    <a:pt x="1308409" y="167837"/>
                  </a:lnTo>
                  <a:lnTo>
                    <a:pt x="1297530" y="163397"/>
                  </a:lnTo>
                  <a:lnTo>
                    <a:pt x="1287079" y="159195"/>
                  </a:lnTo>
                  <a:lnTo>
                    <a:pt x="1277086" y="155216"/>
                  </a:lnTo>
                  <a:lnTo>
                    <a:pt x="1267581" y="151443"/>
                  </a:lnTo>
                  <a:lnTo>
                    <a:pt x="1258591" y="147862"/>
                  </a:lnTo>
                  <a:lnTo>
                    <a:pt x="1250146" y="144457"/>
                  </a:lnTo>
                  <a:lnTo>
                    <a:pt x="1239837" y="140870"/>
                  </a:lnTo>
                  <a:lnTo>
                    <a:pt x="1229268" y="136881"/>
                  </a:lnTo>
                  <a:lnTo>
                    <a:pt x="1218023" y="132570"/>
                  </a:lnTo>
                  <a:lnTo>
                    <a:pt x="1205683" y="128013"/>
                  </a:lnTo>
                  <a:lnTo>
                    <a:pt x="1191831" y="123289"/>
                  </a:lnTo>
                  <a:lnTo>
                    <a:pt x="1184945" y="121114"/>
                  </a:lnTo>
                  <a:lnTo>
                    <a:pt x="1174125" y="118603"/>
                  </a:lnTo>
                  <a:lnTo>
                    <a:pt x="1162387" y="115967"/>
                  </a:lnTo>
                  <a:lnTo>
                    <a:pt x="1149631" y="113227"/>
                  </a:lnTo>
                  <a:lnTo>
                    <a:pt x="1135757" y="110406"/>
                  </a:lnTo>
                  <a:lnTo>
                    <a:pt x="1132659" y="109799"/>
                  </a:lnTo>
                  <a:lnTo>
                    <a:pt x="1121933" y="107471"/>
                  </a:lnTo>
                  <a:lnTo>
                    <a:pt x="1110462" y="105668"/>
                  </a:lnTo>
                  <a:lnTo>
                    <a:pt x="1098229" y="104299"/>
                  </a:lnTo>
                  <a:lnTo>
                    <a:pt x="1085216" y="103274"/>
                  </a:lnTo>
                  <a:lnTo>
                    <a:pt x="1075264" y="102717"/>
                  </a:lnTo>
                  <a:lnTo>
                    <a:pt x="1070039" y="102545"/>
                  </a:lnTo>
                  <a:lnTo>
                    <a:pt x="1068358" y="139579"/>
                  </a:lnTo>
                  <a:lnTo>
                    <a:pt x="1081039" y="139968"/>
                  </a:lnTo>
                  <a:lnTo>
                    <a:pt x="1093709" y="140531"/>
                  </a:lnTo>
                  <a:lnTo>
                    <a:pt x="1106323" y="141687"/>
                  </a:lnTo>
                  <a:lnTo>
                    <a:pt x="1169171" y="151353"/>
                  </a:lnTo>
                  <a:lnTo>
                    <a:pt x="1181613" y="153988"/>
                  </a:lnTo>
                  <a:lnTo>
                    <a:pt x="1194041" y="156742"/>
                  </a:lnTo>
                  <a:lnTo>
                    <a:pt x="1206447" y="159624"/>
                  </a:lnTo>
                  <a:lnTo>
                    <a:pt x="1218825" y="162643"/>
                  </a:lnTo>
                  <a:lnTo>
                    <a:pt x="1231170" y="165810"/>
                  </a:lnTo>
                  <a:lnTo>
                    <a:pt x="1243475" y="169133"/>
                  </a:lnTo>
                  <a:lnTo>
                    <a:pt x="1255733" y="172621"/>
                  </a:lnTo>
                  <a:lnTo>
                    <a:pt x="1267939" y="176285"/>
                  </a:lnTo>
                  <a:lnTo>
                    <a:pt x="1280085" y="180134"/>
                  </a:lnTo>
                  <a:lnTo>
                    <a:pt x="1292166" y="184176"/>
                  </a:lnTo>
                  <a:lnTo>
                    <a:pt x="1304176" y="188422"/>
                  </a:lnTo>
                  <a:lnTo>
                    <a:pt x="1316107" y="192880"/>
                  </a:lnTo>
                  <a:lnTo>
                    <a:pt x="1327954" y="197561"/>
                  </a:lnTo>
                  <a:lnTo>
                    <a:pt x="1339710" y="202473"/>
                  </a:lnTo>
                  <a:lnTo>
                    <a:pt x="1347398" y="205871"/>
                  </a:lnTo>
                  <a:lnTo>
                    <a:pt x="1347398" y="184573"/>
                  </a:lnTo>
                  <a:close/>
                </a:path>
                <a:path w="1897776" h="2053105">
                  <a:moveTo>
                    <a:pt x="569160" y="1627779"/>
                  </a:moveTo>
                  <a:lnTo>
                    <a:pt x="558764" y="1619551"/>
                  </a:lnTo>
                  <a:lnTo>
                    <a:pt x="548369" y="1611629"/>
                  </a:lnTo>
                  <a:lnTo>
                    <a:pt x="538054" y="1603898"/>
                  </a:lnTo>
                  <a:lnTo>
                    <a:pt x="527898" y="1596243"/>
                  </a:lnTo>
                  <a:lnTo>
                    <a:pt x="517980" y="1588549"/>
                  </a:lnTo>
                  <a:lnTo>
                    <a:pt x="508380" y="1580701"/>
                  </a:lnTo>
                  <a:lnTo>
                    <a:pt x="499177" y="1572583"/>
                  </a:lnTo>
                  <a:lnTo>
                    <a:pt x="495398" y="1569016"/>
                  </a:lnTo>
                  <a:lnTo>
                    <a:pt x="485959" y="1559938"/>
                  </a:lnTo>
                  <a:lnTo>
                    <a:pt x="476517" y="1551088"/>
                  </a:lnTo>
                  <a:lnTo>
                    <a:pt x="467182" y="1542334"/>
                  </a:lnTo>
                  <a:lnTo>
                    <a:pt x="458063" y="1533547"/>
                  </a:lnTo>
                  <a:lnTo>
                    <a:pt x="449267" y="1524595"/>
                  </a:lnTo>
                  <a:lnTo>
                    <a:pt x="440904" y="1515346"/>
                  </a:lnTo>
                  <a:lnTo>
                    <a:pt x="433981" y="1506849"/>
                  </a:lnTo>
                  <a:lnTo>
                    <a:pt x="425533" y="1497262"/>
                  </a:lnTo>
                  <a:lnTo>
                    <a:pt x="417217" y="1487656"/>
                  </a:lnTo>
                  <a:lnTo>
                    <a:pt x="408922" y="1478113"/>
                  </a:lnTo>
                  <a:lnTo>
                    <a:pt x="406333" y="1475176"/>
                  </a:lnTo>
                  <a:lnTo>
                    <a:pt x="398382" y="1465136"/>
                  </a:lnTo>
                  <a:lnTo>
                    <a:pt x="391104" y="1454703"/>
                  </a:lnTo>
                  <a:lnTo>
                    <a:pt x="383897" y="1444335"/>
                  </a:lnTo>
                  <a:lnTo>
                    <a:pt x="381936" y="1441673"/>
                  </a:lnTo>
                  <a:lnTo>
                    <a:pt x="374620" y="1431606"/>
                  </a:lnTo>
                  <a:lnTo>
                    <a:pt x="367576" y="1421264"/>
                  </a:lnTo>
                  <a:lnTo>
                    <a:pt x="360760" y="1410684"/>
                  </a:lnTo>
                  <a:lnTo>
                    <a:pt x="354124" y="1399904"/>
                  </a:lnTo>
                  <a:lnTo>
                    <a:pt x="347622" y="1388962"/>
                  </a:lnTo>
                  <a:lnTo>
                    <a:pt x="341207" y="1377894"/>
                  </a:lnTo>
                  <a:lnTo>
                    <a:pt x="334834" y="1366739"/>
                  </a:lnTo>
                  <a:lnTo>
                    <a:pt x="328454" y="1355534"/>
                  </a:lnTo>
                  <a:lnTo>
                    <a:pt x="322462" y="1345077"/>
                  </a:lnTo>
                  <a:lnTo>
                    <a:pt x="316874" y="1333829"/>
                  </a:lnTo>
                  <a:lnTo>
                    <a:pt x="311567" y="1322353"/>
                  </a:lnTo>
                  <a:lnTo>
                    <a:pt x="306359" y="1310744"/>
                  </a:lnTo>
                  <a:lnTo>
                    <a:pt x="301070" y="1299098"/>
                  </a:lnTo>
                  <a:lnTo>
                    <a:pt x="297634" y="1291826"/>
                  </a:lnTo>
                  <a:lnTo>
                    <a:pt x="292194" y="1280476"/>
                  </a:lnTo>
                  <a:lnTo>
                    <a:pt x="287338" y="1268766"/>
                  </a:lnTo>
                  <a:lnTo>
                    <a:pt x="282876" y="1256821"/>
                  </a:lnTo>
                  <a:lnTo>
                    <a:pt x="278618" y="1244766"/>
                  </a:lnTo>
                  <a:lnTo>
                    <a:pt x="275625" y="1236238"/>
                  </a:lnTo>
                  <a:lnTo>
                    <a:pt x="271144" y="1224484"/>
                  </a:lnTo>
                  <a:lnTo>
                    <a:pt x="267071" y="1212575"/>
                  </a:lnTo>
                  <a:lnTo>
                    <a:pt x="263340" y="1200529"/>
                  </a:lnTo>
                  <a:lnTo>
                    <a:pt x="259884" y="1188363"/>
                  </a:lnTo>
                  <a:lnTo>
                    <a:pt x="256639" y="1176097"/>
                  </a:lnTo>
                  <a:lnTo>
                    <a:pt x="253539" y="1163748"/>
                  </a:lnTo>
                  <a:lnTo>
                    <a:pt x="250518" y="1151335"/>
                  </a:lnTo>
                  <a:lnTo>
                    <a:pt x="247511" y="1138876"/>
                  </a:lnTo>
                  <a:lnTo>
                    <a:pt x="244451" y="1126390"/>
                  </a:lnTo>
                  <a:lnTo>
                    <a:pt x="242452" y="1118458"/>
                  </a:lnTo>
                  <a:lnTo>
                    <a:pt x="240546" y="1105923"/>
                  </a:lnTo>
                  <a:lnTo>
                    <a:pt x="238631" y="1093367"/>
                  </a:lnTo>
                  <a:lnTo>
                    <a:pt x="236719" y="1080799"/>
                  </a:lnTo>
                  <a:lnTo>
                    <a:pt x="234824" y="1068231"/>
                  </a:lnTo>
                  <a:lnTo>
                    <a:pt x="233105" y="1056673"/>
                  </a:lnTo>
                  <a:lnTo>
                    <a:pt x="231161" y="1044293"/>
                  </a:lnTo>
                  <a:lnTo>
                    <a:pt x="230140" y="1031724"/>
                  </a:lnTo>
                  <a:lnTo>
                    <a:pt x="229615" y="1019040"/>
                  </a:lnTo>
                  <a:lnTo>
                    <a:pt x="229157" y="1006315"/>
                  </a:lnTo>
                  <a:lnTo>
                    <a:pt x="228330" y="993541"/>
                  </a:lnTo>
                  <a:lnTo>
                    <a:pt x="227964" y="980918"/>
                  </a:lnTo>
                  <a:lnTo>
                    <a:pt x="227740" y="968257"/>
                  </a:lnTo>
                  <a:lnTo>
                    <a:pt x="227746" y="942843"/>
                  </a:lnTo>
                  <a:lnTo>
                    <a:pt x="228405" y="917349"/>
                  </a:lnTo>
                  <a:lnTo>
                    <a:pt x="229771" y="891823"/>
                  </a:lnTo>
                  <a:lnTo>
                    <a:pt x="231902" y="866314"/>
                  </a:lnTo>
                  <a:lnTo>
                    <a:pt x="234853" y="840871"/>
                  </a:lnTo>
                  <a:lnTo>
                    <a:pt x="238681" y="815542"/>
                  </a:lnTo>
                  <a:lnTo>
                    <a:pt x="243443" y="790378"/>
                  </a:lnTo>
                  <a:lnTo>
                    <a:pt x="249194" y="765426"/>
                  </a:lnTo>
                  <a:lnTo>
                    <a:pt x="255990" y="740735"/>
                  </a:lnTo>
                  <a:lnTo>
                    <a:pt x="263356" y="716081"/>
                  </a:lnTo>
                  <a:lnTo>
                    <a:pt x="271459" y="691697"/>
                  </a:lnTo>
                  <a:lnTo>
                    <a:pt x="280283" y="667609"/>
                  </a:lnTo>
                  <a:lnTo>
                    <a:pt x="289811" y="643843"/>
                  </a:lnTo>
                  <a:lnTo>
                    <a:pt x="300026" y="620424"/>
                  </a:lnTo>
                  <a:lnTo>
                    <a:pt x="310911" y="597377"/>
                  </a:lnTo>
                  <a:lnTo>
                    <a:pt x="322449" y="574728"/>
                  </a:lnTo>
                  <a:lnTo>
                    <a:pt x="334623" y="552502"/>
                  </a:lnTo>
                  <a:lnTo>
                    <a:pt x="347417" y="530726"/>
                  </a:lnTo>
                  <a:lnTo>
                    <a:pt x="359699" y="511144"/>
                  </a:lnTo>
                  <a:lnTo>
                    <a:pt x="367071" y="501056"/>
                  </a:lnTo>
                  <a:lnTo>
                    <a:pt x="373712" y="491205"/>
                  </a:lnTo>
                  <a:lnTo>
                    <a:pt x="379269" y="482165"/>
                  </a:lnTo>
                  <a:lnTo>
                    <a:pt x="383387" y="474508"/>
                  </a:lnTo>
                  <a:lnTo>
                    <a:pt x="385715" y="468810"/>
                  </a:lnTo>
                  <a:lnTo>
                    <a:pt x="385899" y="465643"/>
                  </a:lnTo>
                  <a:lnTo>
                    <a:pt x="383587" y="465582"/>
                  </a:lnTo>
                  <a:lnTo>
                    <a:pt x="378425" y="469200"/>
                  </a:lnTo>
                  <a:lnTo>
                    <a:pt x="372437" y="474708"/>
                  </a:lnTo>
                  <a:lnTo>
                    <a:pt x="379774" y="464309"/>
                  </a:lnTo>
                  <a:lnTo>
                    <a:pt x="387543" y="454255"/>
                  </a:lnTo>
                  <a:lnTo>
                    <a:pt x="395655" y="444477"/>
                  </a:lnTo>
                  <a:lnTo>
                    <a:pt x="404022" y="434908"/>
                  </a:lnTo>
                  <a:lnTo>
                    <a:pt x="412558" y="425477"/>
                  </a:lnTo>
                  <a:lnTo>
                    <a:pt x="421175" y="416117"/>
                  </a:lnTo>
                  <a:lnTo>
                    <a:pt x="429785" y="406758"/>
                  </a:lnTo>
                  <a:lnTo>
                    <a:pt x="438301" y="397332"/>
                  </a:lnTo>
                  <a:lnTo>
                    <a:pt x="445284" y="389351"/>
                  </a:lnTo>
                  <a:lnTo>
                    <a:pt x="460890" y="374872"/>
                  </a:lnTo>
                  <a:lnTo>
                    <a:pt x="471237" y="364416"/>
                  </a:lnTo>
                  <a:lnTo>
                    <a:pt x="477881" y="356817"/>
                  </a:lnTo>
                  <a:lnTo>
                    <a:pt x="482381" y="350912"/>
                  </a:lnTo>
                  <a:lnTo>
                    <a:pt x="484032" y="348622"/>
                  </a:lnTo>
                  <a:lnTo>
                    <a:pt x="487962" y="342887"/>
                  </a:lnTo>
                  <a:lnTo>
                    <a:pt x="493472" y="336115"/>
                  </a:lnTo>
                  <a:lnTo>
                    <a:pt x="502363" y="327456"/>
                  </a:lnTo>
                  <a:lnTo>
                    <a:pt x="516434" y="316056"/>
                  </a:lnTo>
                  <a:lnTo>
                    <a:pt x="525142" y="309659"/>
                  </a:lnTo>
                  <a:lnTo>
                    <a:pt x="542994" y="295605"/>
                  </a:lnTo>
                  <a:lnTo>
                    <a:pt x="561278" y="282136"/>
                  </a:lnTo>
                  <a:lnTo>
                    <a:pt x="579973" y="269252"/>
                  </a:lnTo>
                  <a:lnTo>
                    <a:pt x="599059" y="256956"/>
                  </a:lnTo>
                  <a:lnTo>
                    <a:pt x="618517" y="245247"/>
                  </a:lnTo>
                  <a:lnTo>
                    <a:pt x="638326" y="234128"/>
                  </a:lnTo>
                  <a:lnTo>
                    <a:pt x="658468" y="223600"/>
                  </a:lnTo>
                  <a:lnTo>
                    <a:pt x="678921" y="213665"/>
                  </a:lnTo>
                  <a:lnTo>
                    <a:pt x="699667" y="204323"/>
                  </a:lnTo>
                  <a:lnTo>
                    <a:pt x="720685" y="195578"/>
                  </a:lnTo>
                  <a:lnTo>
                    <a:pt x="741956" y="187429"/>
                  </a:lnTo>
                  <a:lnTo>
                    <a:pt x="763460" y="179878"/>
                  </a:lnTo>
                  <a:lnTo>
                    <a:pt x="785177" y="172927"/>
                  </a:lnTo>
                  <a:lnTo>
                    <a:pt x="807087" y="166577"/>
                  </a:lnTo>
                  <a:lnTo>
                    <a:pt x="829171" y="160829"/>
                  </a:lnTo>
                  <a:lnTo>
                    <a:pt x="851408" y="155686"/>
                  </a:lnTo>
                  <a:lnTo>
                    <a:pt x="873779" y="151148"/>
                  </a:lnTo>
                  <a:lnTo>
                    <a:pt x="896265" y="147216"/>
                  </a:lnTo>
                  <a:lnTo>
                    <a:pt x="918844" y="143894"/>
                  </a:lnTo>
                  <a:lnTo>
                    <a:pt x="941498" y="141180"/>
                  </a:lnTo>
                  <a:lnTo>
                    <a:pt x="954115" y="140607"/>
                  </a:lnTo>
                  <a:lnTo>
                    <a:pt x="966749" y="139889"/>
                  </a:lnTo>
                  <a:lnTo>
                    <a:pt x="979396" y="139123"/>
                  </a:lnTo>
                  <a:lnTo>
                    <a:pt x="992053" y="138405"/>
                  </a:lnTo>
                  <a:lnTo>
                    <a:pt x="1004717" y="137831"/>
                  </a:lnTo>
                  <a:lnTo>
                    <a:pt x="1017384" y="137499"/>
                  </a:lnTo>
                  <a:lnTo>
                    <a:pt x="1030050" y="137503"/>
                  </a:lnTo>
                  <a:lnTo>
                    <a:pt x="1042712" y="137942"/>
                  </a:lnTo>
                  <a:lnTo>
                    <a:pt x="1055366" y="138911"/>
                  </a:lnTo>
                  <a:lnTo>
                    <a:pt x="1057348" y="101912"/>
                  </a:lnTo>
                  <a:lnTo>
                    <a:pt x="1071406" y="102501"/>
                  </a:lnTo>
                  <a:lnTo>
                    <a:pt x="1077838" y="92027"/>
                  </a:lnTo>
                  <a:lnTo>
                    <a:pt x="1064775" y="91113"/>
                  </a:lnTo>
                  <a:lnTo>
                    <a:pt x="1038356" y="89836"/>
                  </a:lnTo>
                  <a:lnTo>
                    <a:pt x="1011616" y="89280"/>
                  </a:lnTo>
                  <a:lnTo>
                    <a:pt x="998150" y="89267"/>
                  </a:lnTo>
                  <a:lnTo>
                    <a:pt x="984635" y="89428"/>
                  </a:lnTo>
                  <a:lnTo>
                    <a:pt x="957497" y="90263"/>
                  </a:lnTo>
                  <a:lnTo>
                    <a:pt x="930281" y="91769"/>
                  </a:lnTo>
                  <a:lnTo>
                    <a:pt x="903054" y="94118"/>
                  </a:lnTo>
                  <a:lnTo>
                    <a:pt x="875976" y="97596"/>
                  </a:lnTo>
                  <a:lnTo>
                    <a:pt x="849155" y="102038"/>
                  </a:lnTo>
                  <a:lnTo>
                    <a:pt x="822652" y="107357"/>
                  </a:lnTo>
                  <a:lnTo>
                    <a:pt x="796529" y="113469"/>
                  </a:lnTo>
                  <a:lnTo>
                    <a:pt x="770848" y="120286"/>
                  </a:lnTo>
                  <a:lnTo>
                    <a:pt x="745669" y="127723"/>
                  </a:lnTo>
                  <a:lnTo>
                    <a:pt x="721054" y="135693"/>
                  </a:lnTo>
                  <a:lnTo>
                    <a:pt x="697066" y="144110"/>
                  </a:lnTo>
                  <a:lnTo>
                    <a:pt x="673764" y="152888"/>
                  </a:lnTo>
                  <a:lnTo>
                    <a:pt x="662390" y="157386"/>
                  </a:lnTo>
                  <a:lnTo>
                    <a:pt x="660016" y="152166"/>
                  </a:lnTo>
                  <a:lnTo>
                    <a:pt x="658961" y="149423"/>
                  </a:lnTo>
                  <a:lnTo>
                    <a:pt x="646051" y="155725"/>
                  </a:lnTo>
                  <a:lnTo>
                    <a:pt x="637161" y="160029"/>
                  </a:lnTo>
                  <a:lnTo>
                    <a:pt x="625718" y="165510"/>
                  </a:lnTo>
                  <a:lnTo>
                    <a:pt x="622017" y="167279"/>
                  </a:lnTo>
                  <a:lnTo>
                    <a:pt x="609669" y="173138"/>
                  </a:lnTo>
                  <a:lnTo>
                    <a:pt x="598693" y="178402"/>
                  </a:lnTo>
                  <a:lnTo>
                    <a:pt x="596592" y="179407"/>
                  </a:lnTo>
                  <a:lnTo>
                    <a:pt x="589759" y="183027"/>
                  </a:lnTo>
                  <a:lnTo>
                    <a:pt x="585505" y="185859"/>
                  </a:lnTo>
                  <a:lnTo>
                    <a:pt x="577287" y="187800"/>
                  </a:lnTo>
                  <a:lnTo>
                    <a:pt x="574691" y="186333"/>
                  </a:lnTo>
                  <a:lnTo>
                    <a:pt x="577473" y="181969"/>
                  </a:lnTo>
                  <a:lnTo>
                    <a:pt x="585393" y="175217"/>
                  </a:lnTo>
                  <a:lnTo>
                    <a:pt x="598210" y="166588"/>
                  </a:lnTo>
                  <a:lnTo>
                    <a:pt x="603361" y="163482"/>
                  </a:lnTo>
                  <a:lnTo>
                    <a:pt x="611463" y="42285"/>
                  </a:lnTo>
                  <a:lnTo>
                    <a:pt x="622963" y="36791"/>
                  </a:lnTo>
                  <a:lnTo>
                    <a:pt x="634721" y="31994"/>
                  </a:lnTo>
                  <a:lnTo>
                    <a:pt x="644346" y="28455"/>
                  </a:lnTo>
                  <a:lnTo>
                    <a:pt x="647152" y="27354"/>
                  </a:lnTo>
                  <a:lnTo>
                    <a:pt x="646635" y="27613"/>
                  </a:lnTo>
                  <a:lnTo>
                    <a:pt x="645697" y="140112"/>
                  </a:lnTo>
                  <a:lnTo>
                    <a:pt x="658581" y="133299"/>
                  </a:lnTo>
                  <a:lnTo>
                    <a:pt x="658604" y="23370"/>
                  </a:lnTo>
                  <a:lnTo>
                    <a:pt x="658932" y="22914"/>
                  </a:lnTo>
                  <a:lnTo>
                    <a:pt x="671718" y="17241"/>
                  </a:lnTo>
                  <a:lnTo>
                    <a:pt x="657673" y="22179"/>
                  </a:lnTo>
                  <a:lnTo>
                    <a:pt x="643682" y="27309"/>
                  </a:lnTo>
                  <a:lnTo>
                    <a:pt x="602099" y="43898"/>
                  </a:lnTo>
                  <a:lnTo>
                    <a:pt x="561236" y="62401"/>
                  </a:lnTo>
                  <a:lnTo>
                    <a:pt x="521270" y="82961"/>
                  </a:lnTo>
                  <a:lnTo>
                    <a:pt x="482377" y="105723"/>
                  </a:lnTo>
                  <a:lnTo>
                    <a:pt x="444622" y="130415"/>
                  </a:lnTo>
                  <a:lnTo>
                    <a:pt x="407805" y="156580"/>
                  </a:lnTo>
                  <a:lnTo>
                    <a:pt x="372019" y="184284"/>
                  </a:lnTo>
                  <a:lnTo>
                    <a:pt x="337382" y="213529"/>
                  </a:lnTo>
                  <a:lnTo>
                    <a:pt x="304014" y="244319"/>
                  </a:lnTo>
                  <a:lnTo>
                    <a:pt x="272035" y="276657"/>
                  </a:lnTo>
                  <a:lnTo>
                    <a:pt x="241563" y="310548"/>
                  </a:lnTo>
                  <a:lnTo>
                    <a:pt x="213083" y="346086"/>
                  </a:lnTo>
                  <a:lnTo>
                    <a:pt x="186082" y="382810"/>
                  </a:lnTo>
                  <a:lnTo>
                    <a:pt x="160611" y="420653"/>
                  </a:lnTo>
                  <a:lnTo>
                    <a:pt x="136720" y="459553"/>
                  </a:lnTo>
                  <a:lnTo>
                    <a:pt x="114458" y="499443"/>
                  </a:lnTo>
                  <a:lnTo>
                    <a:pt x="93875" y="540258"/>
                  </a:lnTo>
                  <a:lnTo>
                    <a:pt x="75319" y="582097"/>
                  </a:lnTo>
                  <a:lnTo>
                    <a:pt x="59224" y="624966"/>
                  </a:lnTo>
                  <a:lnTo>
                    <a:pt x="45029" y="668427"/>
                  </a:lnTo>
                  <a:lnTo>
                    <a:pt x="32709" y="712412"/>
                  </a:lnTo>
                  <a:lnTo>
                    <a:pt x="22234" y="756852"/>
                  </a:lnTo>
                  <a:lnTo>
                    <a:pt x="13580" y="801679"/>
                  </a:lnTo>
                  <a:lnTo>
                    <a:pt x="6717" y="846824"/>
                  </a:lnTo>
                  <a:lnTo>
                    <a:pt x="2421" y="892216"/>
                  </a:lnTo>
                  <a:lnTo>
                    <a:pt x="355" y="937671"/>
                  </a:lnTo>
                  <a:lnTo>
                    <a:pt x="0" y="967968"/>
                  </a:lnTo>
                  <a:lnTo>
                    <a:pt x="127" y="983108"/>
                  </a:lnTo>
                  <a:lnTo>
                    <a:pt x="1731" y="1028469"/>
                  </a:lnTo>
                  <a:lnTo>
                    <a:pt x="5161" y="1073694"/>
                  </a:lnTo>
                  <a:lnTo>
                    <a:pt x="10410" y="1118725"/>
                  </a:lnTo>
                  <a:lnTo>
                    <a:pt x="17472" y="1163505"/>
                  </a:lnTo>
                  <a:lnTo>
                    <a:pt x="27478" y="1207675"/>
                  </a:lnTo>
                  <a:lnTo>
                    <a:pt x="39165" y="1251327"/>
                  </a:lnTo>
                  <a:lnTo>
                    <a:pt x="52537" y="1294392"/>
                  </a:lnTo>
                  <a:lnTo>
                    <a:pt x="67600" y="1336798"/>
                  </a:lnTo>
                  <a:lnTo>
                    <a:pt x="84357" y="1378476"/>
                  </a:lnTo>
                  <a:lnTo>
                    <a:pt x="102812" y="1419356"/>
                  </a:lnTo>
                  <a:lnTo>
                    <a:pt x="123221" y="1459203"/>
                  </a:lnTo>
                  <a:lnTo>
                    <a:pt x="145617" y="1497795"/>
                  </a:lnTo>
                  <a:lnTo>
                    <a:pt x="169377" y="1535402"/>
                  </a:lnTo>
                  <a:lnTo>
                    <a:pt x="194487" y="1571969"/>
                  </a:lnTo>
                  <a:lnTo>
                    <a:pt x="220933" y="1607438"/>
                  </a:lnTo>
                  <a:lnTo>
                    <a:pt x="239574" y="1630777"/>
                  </a:lnTo>
                  <a:lnTo>
                    <a:pt x="574061" y="1630777"/>
                  </a:lnTo>
                  <a:lnTo>
                    <a:pt x="569160" y="162777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4" name="CaixaDeTexto 63"/>
          <p:cNvSpPr txBox="1"/>
          <p:nvPr/>
        </p:nvSpPr>
        <p:spPr>
          <a:xfrm>
            <a:off x="1003300" y="1498600"/>
            <a:ext cx="8382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 smtClean="0"/>
              <a:t>Diminuição na adesão de adolescentes ao serviço e suas famílias;</a:t>
            </a:r>
          </a:p>
          <a:p>
            <a:pPr algn="just"/>
            <a:r>
              <a:rPr lang="pt-BR" sz="2800" dirty="0" smtClean="0"/>
              <a:t>Entidades parceiras de PSC ainda possuem muito preconceito;</a:t>
            </a:r>
          </a:p>
          <a:p>
            <a:pPr algn="just"/>
            <a:r>
              <a:rPr lang="pt-BR" sz="2800" dirty="0" smtClean="0"/>
              <a:t>Algumas escolas também estigmatizam esse público e em muitos municípios as equipes de referência não conseguem efetivar as matrículas desses adolescentes contribuindo para a evasão escolar;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9344604" y="0"/>
            <a:ext cx="1897776" cy="7982383"/>
            <a:chOff x="9344604" y="0"/>
            <a:chExt cx="1897776" cy="7982383"/>
          </a:xfrm>
        </p:grpSpPr>
        <p:sp>
          <p:nvSpPr>
            <p:cNvPr id="3" name="object 2"/>
            <p:cNvSpPr/>
            <p:nvPr/>
          </p:nvSpPr>
          <p:spPr>
            <a:xfrm>
              <a:off x="10005504" y="0"/>
              <a:ext cx="677951" cy="5962269"/>
            </a:xfrm>
            <a:custGeom>
              <a:avLst/>
              <a:gdLst/>
              <a:ahLst/>
              <a:cxnLst/>
              <a:rect l="l" t="t" r="r" b="b"/>
              <a:pathLst>
                <a:path w="677951" h="5962269">
                  <a:moveTo>
                    <a:pt x="0" y="5962269"/>
                  </a:moveTo>
                  <a:lnTo>
                    <a:pt x="677951" y="5962269"/>
                  </a:lnTo>
                  <a:lnTo>
                    <a:pt x="677951" y="0"/>
                  </a:lnTo>
                  <a:lnTo>
                    <a:pt x="0" y="0"/>
                  </a:lnTo>
                  <a:lnTo>
                    <a:pt x="0" y="5962269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3"/>
            <p:cNvSpPr/>
            <p:nvPr/>
          </p:nvSpPr>
          <p:spPr>
            <a:xfrm>
              <a:off x="9764063" y="6385822"/>
              <a:ext cx="772134" cy="339115"/>
            </a:xfrm>
            <a:custGeom>
              <a:avLst/>
              <a:gdLst/>
              <a:ahLst/>
              <a:cxnLst/>
              <a:rect l="l" t="t" r="r" b="b"/>
              <a:pathLst>
                <a:path w="772134" h="339115">
                  <a:moveTo>
                    <a:pt x="612659" y="199865"/>
                  </a:moveTo>
                  <a:lnTo>
                    <a:pt x="601261" y="190992"/>
                  </a:lnTo>
                  <a:lnTo>
                    <a:pt x="588663" y="181150"/>
                  </a:lnTo>
                  <a:lnTo>
                    <a:pt x="574695" y="170221"/>
                  </a:lnTo>
                  <a:lnTo>
                    <a:pt x="573798" y="169519"/>
                  </a:lnTo>
                  <a:lnTo>
                    <a:pt x="573798" y="105676"/>
                  </a:lnTo>
                  <a:lnTo>
                    <a:pt x="524700" y="105676"/>
                  </a:lnTo>
                  <a:lnTo>
                    <a:pt x="524700" y="129336"/>
                  </a:lnTo>
                  <a:lnTo>
                    <a:pt x="511798" y="118012"/>
                  </a:lnTo>
                  <a:lnTo>
                    <a:pt x="499455" y="106759"/>
                  </a:lnTo>
                  <a:lnTo>
                    <a:pt x="487762" y="95621"/>
                  </a:lnTo>
                  <a:lnTo>
                    <a:pt x="476806" y="84642"/>
                  </a:lnTo>
                  <a:lnTo>
                    <a:pt x="466676" y="73865"/>
                  </a:lnTo>
                  <a:lnTo>
                    <a:pt x="457461" y="63335"/>
                  </a:lnTo>
                  <a:lnTo>
                    <a:pt x="449251" y="53094"/>
                  </a:lnTo>
                  <a:lnTo>
                    <a:pt x="442133" y="43188"/>
                  </a:lnTo>
                  <a:lnTo>
                    <a:pt x="436197" y="33659"/>
                  </a:lnTo>
                  <a:lnTo>
                    <a:pt x="431531" y="24551"/>
                  </a:lnTo>
                  <a:lnTo>
                    <a:pt x="428225" y="15909"/>
                  </a:lnTo>
                  <a:lnTo>
                    <a:pt x="426367" y="7775"/>
                  </a:lnTo>
                  <a:lnTo>
                    <a:pt x="426046" y="195"/>
                  </a:lnTo>
                  <a:lnTo>
                    <a:pt x="426059" y="0"/>
                  </a:lnTo>
                  <a:lnTo>
                    <a:pt x="423570" y="20568"/>
                  </a:lnTo>
                  <a:lnTo>
                    <a:pt x="421018" y="39230"/>
                  </a:lnTo>
                  <a:lnTo>
                    <a:pt x="418083" y="56241"/>
                  </a:lnTo>
                  <a:lnTo>
                    <a:pt x="414445" y="71853"/>
                  </a:lnTo>
                  <a:lnTo>
                    <a:pt x="409786" y="86323"/>
                  </a:lnTo>
                  <a:lnTo>
                    <a:pt x="403786" y="99903"/>
                  </a:lnTo>
                  <a:lnTo>
                    <a:pt x="396125" y="112849"/>
                  </a:lnTo>
                  <a:lnTo>
                    <a:pt x="386483" y="125414"/>
                  </a:lnTo>
                  <a:lnTo>
                    <a:pt x="374542" y="137854"/>
                  </a:lnTo>
                  <a:lnTo>
                    <a:pt x="359981" y="150421"/>
                  </a:lnTo>
                  <a:lnTo>
                    <a:pt x="342481" y="163372"/>
                  </a:lnTo>
                  <a:lnTo>
                    <a:pt x="321722" y="176960"/>
                  </a:lnTo>
                  <a:lnTo>
                    <a:pt x="297386" y="191439"/>
                  </a:lnTo>
                  <a:lnTo>
                    <a:pt x="269151" y="207063"/>
                  </a:lnTo>
                  <a:lnTo>
                    <a:pt x="236700" y="224088"/>
                  </a:lnTo>
                  <a:lnTo>
                    <a:pt x="199711" y="242767"/>
                  </a:lnTo>
                  <a:lnTo>
                    <a:pt x="157867" y="263355"/>
                  </a:lnTo>
                  <a:lnTo>
                    <a:pt x="110846" y="286106"/>
                  </a:lnTo>
                  <a:lnTo>
                    <a:pt x="58330" y="311275"/>
                  </a:lnTo>
                  <a:lnTo>
                    <a:pt x="0" y="339115"/>
                  </a:lnTo>
                  <a:lnTo>
                    <a:pt x="48343" y="323470"/>
                  </a:lnTo>
                  <a:lnTo>
                    <a:pt x="91919" y="309274"/>
                  </a:lnTo>
                  <a:lnTo>
                    <a:pt x="131040" y="296333"/>
                  </a:lnTo>
                  <a:lnTo>
                    <a:pt x="166023" y="284454"/>
                  </a:lnTo>
                  <a:lnTo>
                    <a:pt x="197182" y="273441"/>
                  </a:lnTo>
                  <a:lnTo>
                    <a:pt x="224832" y="263100"/>
                  </a:lnTo>
                  <a:lnTo>
                    <a:pt x="249288" y="253238"/>
                  </a:lnTo>
                  <a:lnTo>
                    <a:pt x="270864" y="243661"/>
                  </a:lnTo>
                  <a:lnTo>
                    <a:pt x="289876" y="234173"/>
                  </a:lnTo>
                  <a:lnTo>
                    <a:pt x="306638" y="224582"/>
                  </a:lnTo>
                  <a:lnTo>
                    <a:pt x="321465" y="214692"/>
                  </a:lnTo>
                  <a:lnTo>
                    <a:pt x="334672" y="204309"/>
                  </a:lnTo>
                  <a:lnTo>
                    <a:pt x="346573" y="193241"/>
                  </a:lnTo>
                  <a:lnTo>
                    <a:pt x="357485" y="181291"/>
                  </a:lnTo>
                  <a:lnTo>
                    <a:pt x="367720" y="168267"/>
                  </a:lnTo>
                  <a:lnTo>
                    <a:pt x="377595" y="153973"/>
                  </a:lnTo>
                  <a:lnTo>
                    <a:pt x="387425" y="138217"/>
                  </a:lnTo>
                  <a:lnTo>
                    <a:pt x="397523" y="120802"/>
                  </a:lnTo>
                  <a:lnTo>
                    <a:pt x="408205" y="101537"/>
                  </a:lnTo>
                  <a:lnTo>
                    <a:pt x="419785" y="80225"/>
                  </a:lnTo>
                  <a:lnTo>
                    <a:pt x="455693" y="112755"/>
                  </a:lnTo>
                  <a:lnTo>
                    <a:pt x="488090" y="142035"/>
                  </a:lnTo>
                  <a:lnTo>
                    <a:pt x="517241" y="168235"/>
                  </a:lnTo>
                  <a:lnTo>
                    <a:pt x="543409" y="191528"/>
                  </a:lnTo>
                  <a:lnTo>
                    <a:pt x="566858" y="212084"/>
                  </a:lnTo>
                  <a:lnTo>
                    <a:pt x="587855" y="230074"/>
                  </a:lnTo>
                  <a:lnTo>
                    <a:pt x="606661" y="245668"/>
                  </a:lnTo>
                  <a:lnTo>
                    <a:pt x="623542" y="259040"/>
                  </a:lnTo>
                  <a:lnTo>
                    <a:pt x="638762" y="270358"/>
                  </a:lnTo>
                  <a:lnTo>
                    <a:pt x="652586" y="279795"/>
                  </a:lnTo>
                  <a:lnTo>
                    <a:pt x="665277" y="287521"/>
                  </a:lnTo>
                  <a:lnTo>
                    <a:pt x="677099" y="293708"/>
                  </a:lnTo>
                  <a:lnTo>
                    <a:pt x="688318" y="298526"/>
                  </a:lnTo>
                  <a:lnTo>
                    <a:pt x="699197" y="302147"/>
                  </a:lnTo>
                  <a:lnTo>
                    <a:pt x="710000" y="304741"/>
                  </a:lnTo>
                  <a:lnTo>
                    <a:pt x="720992" y="306480"/>
                  </a:lnTo>
                  <a:lnTo>
                    <a:pt x="732438" y="307535"/>
                  </a:lnTo>
                  <a:lnTo>
                    <a:pt x="744600" y="308077"/>
                  </a:lnTo>
                  <a:lnTo>
                    <a:pt x="757744" y="308276"/>
                  </a:lnTo>
                  <a:lnTo>
                    <a:pt x="772134" y="308305"/>
                  </a:lnTo>
                  <a:lnTo>
                    <a:pt x="756556" y="298567"/>
                  </a:lnTo>
                  <a:lnTo>
                    <a:pt x="742527" y="289784"/>
                  </a:lnTo>
                  <a:lnTo>
                    <a:pt x="729877" y="281838"/>
                  </a:lnTo>
                  <a:lnTo>
                    <a:pt x="718434" y="274606"/>
                  </a:lnTo>
                  <a:lnTo>
                    <a:pt x="708025" y="267970"/>
                  </a:lnTo>
                  <a:lnTo>
                    <a:pt x="698478" y="261809"/>
                  </a:lnTo>
                  <a:lnTo>
                    <a:pt x="689623" y="256003"/>
                  </a:lnTo>
                  <a:lnTo>
                    <a:pt x="681286" y="250431"/>
                  </a:lnTo>
                  <a:lnTo>
                    <a:pt x="673297" y="244973"/>
                  </a:lnTo>
                  <a:lnTo>
                    <a:pt x="665483" y="239509"/>
                  </a:lnTo>
                  <a:lnTo>
                    <a:pt x="657673" y="233919"/>
                  </a:lnTo>
                  <a:lnTo>
                    <a:pt x="649694" y="228082"/>
                  </a:lnTo>
                  <a:lnTo>
                    <a:pt x="641375" y="221879"/>
                  </a:lnTo>
                  <a:lnTo>
                    <a:pt x="632544" y="215188"/>
                  </a:lnTo>
                  <a:lnTo>
                    <a:pt x="623029" y="207890"/>
                  </a:lnTo>
                  <a:lnTo>
                    <a:pt x="612659" y="199865"/>
                  </a:lnTo>
                  <a:close/>
                </a:path>
              </a:pathLst>
            </a:custGeom>
            <a:solidFill>
              <a:srgbClr val="BD35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10311455" y="6693477"/>
              <a:ext cx="2737" cy="4965"/>
            </a:xfrm>
            <a:custGeom>
              <a:avLst/>
              <a:gdLst/>
              <a:ahLst/>
              <a:cxnLst/>
              <a:rect l="l" t="t" r="r" b="b"/>
              <a:pathLst>
                <a:path w="2737" h="4965">
                  <a:moveTo>
                    <a:pt x="388" y="596"/>
                  </a:moveTo>
                  <a:lnTo>
                    <a:pt x="0" y="0"/>
                  </a:lnTo>
                  <a:lnTo>
                    <a:pt x="2737" y="4965"/>
                  </a:lnTo>
                  <a:lnTo>
                    <a:pt x="1950" y="3492"/>
                  </a:lnTo>
                  <a:lnTo>
                    <a:pt x="388" y="59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" name="object 5"/>
            <p:cNvSpPr/>
            <p:nvPr/>
          </p:nvSpPr>
          <p:spPr>
            <a:xfrm>
              <a:off x="10134424" y="6614648"/>
              <a:ext cx="181991" cy="100558"/>
            </a:xfrm>
            <a:custGeom>
              <a:avLst/>
              <a:gdLst/>
              <a:ahLst/>
              <a:cxnLst/>
              <a:rect l="l" t="t" r="r" b="b"/>
              <a:pathLst>
                <a:path w="181991" h="100558">
                  <a:moveTo>
                    <a:pt x="152738" y="46615"/>
                  </a:moveTo>
                  <a:lnTo>
                    <a:pt x="143475" y="37946"/>
                  </a:lnTo>
                  <a:lnTo>
                    <a:pt x="138099" y="33616"/>
                  </a:lnTo>
                  <a:lnTo>
                    <a:pt x="135521" y="31521"/>
                  </a:lnTo>
                  <a:lnTo>
                    <a:pt x="131114" y="27736"/>
                  </a:lnTo>
                  <a:lnTo>
                    <a:pt x="127914" y="25082"/>
                  </a:lnTo>
                  <a:lnTo>
                    <a:pt x="128143" y="24726"/>
                  </a:lnTo>
                  <a:lnTo>
                    <a:pt x="116128" y="18086"/>
                  </a:lnTo>
                  <a:lnTo>
                    <a:pt x="104352" y="12726"/>
                  </a:lnTo>
                  <a:lnTo>
                    <a:pt x="92921" y="8566"/>
                  </a:lnTo>
                  <a:lnTo>
                    <a:pt x="87033" y="6819"/>
                  </a:lnTo>
                  <a:lnTo>
                    <a:pt x="80657" y="4610"/>
                  </a:lnTo>
                  <a:lnTo>
                    <a:pt x="74409" y="3822"/>
                  </a:lnTo>
                  <a:lnTo>
                    <a:pt x="68656" y="2387"/>
                  </a:lnTo>
                  <a:lnTo>
                    <a:pt x="62839" y="1384"/>
                  </a:lnTo>
                  <a:lnTo>
                    <a:pt x="57365" y="838"/>
                  </a:lnTo>
                  <a:lnTo>
                    <a:pt x="52285" y="0"/>
                  </a:lnTo>
                  <a:lnTo>
                    <a:pt x="42821" y="14"/>
                  </a:lnTo>
                  <a:lnTo>
                    <a:pt x="27111" y="1735"/>
                  </a:lnTo>
                  <a:lnTo>
                    <a:pt x="23850" y="2260"/>
                  </a:lnTo>
                  <a:lnTo>
                    <a:pt x="20853" y="2908"/>
                  </a:lnTo>
                  <a:lnTo>
                    <a:pt x="17830" y="3670"/>
                  </a:lnTo>
                  <a:lnTo>
                    <a:pt x="14808" y="4495"/>
                  </a:lnTo>
                  <a:lnTo>
                    <a:pt x="11760" y="5257"/>
                  </a:lnTo>
                  <a:lnTo>
                    <a:pt x="10312" y="5636"/>
                  </a:lnTo>
                  <a:lnTo>
                    <a:pt x="11899" y="5308"/>
                  </a:lnTo>
                  <a:lnTo>
                    <a:pt x="4431" y="7660"/>
                  </a:lnTo>
                  <a:lnTo>
                    <a:pt x="5384" y="7315"/>
                  </a:lnTo>
                  <a:lnTo>
                    <a:pt x="5758" y="7159"/>
                  </a:lnTo>
                  <a:lnTo>
                    <a:pt x="4257" y="7715"/>
                  </a:lnTo>
                  <a:lnTo>
                    <a:pt x="2909" y="8211"/>
                  </a:lnTo>
                  <a:lnTo>
                    <a:pt x="3253" y="8087"/>
                  </a:lnTo>
                  <a:lnTo>
                    <a:pt x="2909" y="8211"/>
                  </a:lnTo>
                  <a:lnTo>
                    <a:pt x="2159" y="8483"/>
                  </a:lnTo>
                  <a:lnTo>
                    <a:pt x="0" y="25323"/>
                  </a:lnTo>
                  <a:lnTo>
                    <a:pt x="3556" y="23736"/>
                  </a:lnTo>
                  <a:lnTo>
                    <a:pt x="7747" y="22225"/>
                  </a:lnTo>
                  <a:lnTo>
                    <a:pt x="12204" y="20459"/>
                  </a:lnTo>
                  <a:lnTo>
                    <a:pt x="16827" y="19151"/>
                  </a:lnTo>
                  <a:lnTo>
                    <a:pt x="21755" y="17691"/>
                  </a:lnTo>
                  <a:lnTo>
                    <a:pt x="26885" y="16598"/>
                  </a:lnTo>
                  <a:lnTo>
                    <a:pt x="29476" y="16167"/>
                  </a:lnTo>
                  <a:lnTo>
                    <a:pt x="32092" y="15748"/>
                  </a:lnTo>
                  <a:lnTo>
                    <a:pt x="34709" y="15328"/>
                  </a:lnTo>
                  <a:lnTo>
                    <a:pt x="38646" y="14706"/>
                  </a:lnTo>
                  <a:lnTo>
                    <a:pt x="42583" y="14465"/>
                  </a:lnTo>
                  <a:lnTo>
                    <a:pt x="47840" y="14185"/>
                  </a:lnTo>
                  <a:lnTo>
                    <a:pt x="52920" y="13741"/>
                  </a:lnTo>
                  <a:lnTo>
                    <a:pt x="57708" y="14160"/>
                  </a:lnTo>
                  <a:lnTo>
                    <a:pt x="62484" y="14312"/>
                  </a:lnTo>
                  <a:lnTo>
                    <a:pt x="66929" y="14465"/>
                  </a:lnTo>
                  <a:lnTo>
                    <a:pt x="70726" y="15176"/>
                  </a:lnTo>
                  <a:lnTo>
                    <a:pt x="67868" y="13042"/>
                  </a:lnTo>
                  <a:lnTo>
                    <a:pt x="64782" y="12674"/>
                  </a:lnTo>
                  <a:lnTo>
                    <a:pt x="58508" y="12331"/>
                  </a:lnTo>
                  <a:lnTo>
                    <a:pt x="58572" y="11480"/>
                  </a:lnTo>
                  <a:lnTo>
                    <a:pt x="71788" y="12734"/>
                  </a:lnTo>
                  <a:lnTo>
                    <a:pt x="84426" y="15157"/>
                  </a:lnTo>
                  <a:lnTo>
                    <a:pt x="96515" y="18684"/>
                  </a:lnTo>
                  <a:lnTo>
                    <a:pt x="108084" y="23253"/>
                  </a:lnTo>
                  <a:lnTo>
                    <a:pt x="121037" y="29960"/>
                  </a:lnTo>
                  <a:lnTo>
                    <a:pt x="131559" y="36809"/>
                  </a:lnTo>
                  <a:lnTo>
                    <a:pt x="129641" y="34302"/>
                  </a:lnTo>
                  <a:lnTo>
                    <a:pt x="134708" y="38074"/>
                  </a:lnTo>
                  <a:lnTo>
                    <a:pt x="139318" y="41707"/>
                  </a:lnTo>
                  <a:lnTo>
                    <a:pt x="148738" y="50367"/>
                  </a:lnTo>
                  <a:lnTo>
                    <a:pt x="157602" y="60053"/>
                  </a:lnTo>
                  <a:lnTo>
                    <a:pt x="159473" y="62331"/>
                  </a:lnTo>
                  <a:lnTo>
                    <a:pt x="167241" y="72966"/>
                  </a:lnTo>
                  <a:lnTo>
                    <a:pt x="173754" y="84097"/>
                  </a:lnTo>
                  <a:lnTo>
                    <a:pt x="179174" y="95190"/>
                  </a:lnTo>
                  <a:lnTo>
                    <a:pt x="180276" y="97663"/>
                  </a:lnTo>
                  <a:lnTo>
                    <a:pt x="181571" y="100558"/>
                  </a:lnTo>
                  <a:lnTo>
                    <a:pt x="181991" y="100406"/>
                  </a:lnTo>
                  <a:lnTo>
                    <a:pt x="181292" y="97256"/>
                  </a:lnTo>
                  <a:lnTo>
                    <a:pt x="180746" y="94030"/>
                  </a:lnTo>
                  <a:lnTo>
                    <a:pt x="178396" y="88061"/>
                  </a:lnTo>
                  <a:lnTo>
                    <a:pt x="174142" y="79375"/>
                  </a:lnTo>
                  <a:lnTo>
                    <a:pt x="167055" y="68037"/>
                  </a:lnTo>
                  <a:lnTo>
                    <a:pt x="159767" y="58285"/>
                  </a:lnTo>
                  <a:lnTo>
                    <a:pt x="151575" y="49306"/>
                  </a:lnTo>
                  <a:lnTo>
                    <a:pt x="141778" y="40286"/>
                  </a:lnTo>
                  <a:lnTo>
                    <a:pt x="144335" y="41452"/>
                  </a:lnTo>
                  <a:lnTo>
                    <a:pt x="147015" y="43903"/>
                  </a:lnTo>
                  <a:lnTo>
                    <a:pt x="149860" y="46507"/>
                  </a:lnTo>
                  <a:lnTo>
                    <a:pt x="152717" y="49110"/>
                  </a:lnTo>
                  <a:lnTo>
                    <a:pt x="155219" y="52311"/>
                  </a:lnTo>
                  <a:lnTo>
                    <a:pt x="157962" y="55295"/>
                  </a:lnTo>
                  <a:lnTo>
                    <a:pt x="160769" y="58166"/>
                  </a:lnTo>
                  <a:lnTo>
                    <a:pt x="163029" y="61595"/>
                  </a:lnTo>
                  <a:lnTo>
                    <a:pt x="165392" y="64617"/>
                  </a:lnTo>
                  <a:lnTo>
                    <a:pt x="167665" y="67640"/>
                  </a:lnTo>
                  <a:lnTo>
                    <a:pt x="169710" y="70599"/>
                  </a:lnTo>
                  <a:lnTo>
                    <a:pt x="171526" y="73418"/>
                  </a:lnTo>
                  <a:lnTo>
                    <a:pt x="173405" y="76098"/>
                  </a:lnTo>
                  <a:lnTo>
                    <a:pt x="171970" y="73152"/>
                  </a:lnTo>
                  <a:lnTo>
                    <a:pt x="170561" y="70192"/>
                  </a:lnTo>
                  <a:lnTo>
                    <a:pt x="169214" y="67144"/>
                  </a:lnTo>
                  <a:lnTo>
                    <a:pt x="167271" y="64516"/>
                  </a:lnTo>
                  <a:lnTo>
                    <a:pt x="169481" y="66954"/>
                  </a:lnTo>
                  <a:lnTo>
                    <a:pt x="171348" y="69646"/>
                  </a:lnTo>
                  <a:lnTo>
                    <a:pt x="172948" y="72529"/>
                  </a:lnTo>
                  <a:lnTo>
                    <a:pt x="174726" y="75285"/>
                  </a:lnTo>
                  <a:lnTo>
                    <a:pt x="177030" y="78828"/>
                  </a:lnTo>
                  <a:lnTo>
                    <a:pt x="173928" y="73200"/>
                  </a:lnTo>
                  <a:lnTo>
                    <a:pt x="166564" y="62480"/>
                  </a:lnTo>
                  <a:lnTo>
                    <a:pt x="161785" y="56311"/>
                  </a:lnTo>
                  <a:lnTo>
                    <a:pt x="152738" y="4661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0195079" y="6635764"/>
              <a:ext cx="112968" cy="123168"/>
            </a:xfrm>
            <a:custGeom>
              <a:avLst/>
              <a:gdLst/>
              <a:ahLst/>
              <a:cxnLst/>
              <a:rect l="l" t="t" r="r" b="b"/>
              <a:pathLst>
                <a:path w="112968" h="123168">
                  <a:moveTo>
                    <a:pt x="1982" y="0"/>
                  </a:moveTo>
                  <a:lnTo>
                    <a:pt x="393" y="68"/>
                  </a:lnTo>
                  <a:lnTo>
                    <a:pt x="0" y="5503"/>
                  </a:lnTo>
                  <a:lnTo>
                    <a:pt x="2844" y="5351"/>
                  </a:lnTo>
                  <a:lnTo>
                    <a:pt x="5600" y="5846"/>
                  </a:lnTo>
                  <a:lnTo>
                    <a:pt x="13893" y="7116"/>
                  </a:lnTo>
                  <a:lnTo>
                    <a:pt x="26271" y="10135"/>
                  </a:lnTo>
                  <a:lnTo>
                    <a:pt x="38291" y="14346"/>
                  </a:lnTo>
                  <a:lnTo>
                    <a:pt x="45554" y="17810"/>
                  </a:lnTo>
                  <a:lnTo>
                    <a:pt x="49339" y="19638"/>
                  </a:lnTo>
                  <a:lnTo>
                    <a:pt x="52920" y="21823"/>
                  </a:lnTo>
                  <a:lnTo>
                    <a:pt x="57759" y="24655"/>
                  </a:lnTo>
                  <a:lnTo>
                    <a:pt x="60020" y="26268"/>
                  </a:lnTo>
                  <a:lnTo>
                    <a:pt x="64490" y="29659"/>
                  </a:lnTo>
                  <a:lnTo>
                    <a:pt x="69113" y="32808"/>
                  </a:lnTo>
                  <a:lnTo>
                    <a:pt x="73050" y="36783"/>
                  </a:lnTo>
                  <a:lnTo>
                    <a:pt x="77406" y="40377"/>
                  </a:lnTo>
                  <a:lnTo>
                    <a:pt x="80924" y="44772"/>
                  </a:lnTo>
                  <a:lnTo>
                    <a:pt x="84721" y="48836"/>
                  </a:lnTo>
                  <a:lnTo>
                    <a:pt x="89788" y="55529"/>
                  </a:lnTo>
                  <a:lnTo>
                    <a:pt x="93002" y="60075"/>
                  </a:lnTo>
                  <a:lnTo>
                    <a:pt x="94437" y="62526"/>
                  </a:lnTo>
                  <a:lnTo>
                    <a:pt x="100686" y="73732"/>
                  </a:lnTo>
                  <a:lnTo>
                    <a:pt x="105633" y="85544"/>
                  </a:lnTo>
                  <a:lnTo>
                    <a:pt x="109311" y="97831"/>
                  </a:lnTo>
                  <a:lnTo>
                    <a:pt x="111749" y="110460"/>
                  </a:lnTo>
                  <a:lnTo>
                    <a:pt x="112968" y="123168"/>
                  </a:lnTo>
                  <a:lnTo>
                    <a:pt x="112537" y="112901"/>
                  </a:lnTo>
                  <a:lnTo>
                    <a:pt x="110971" y="100579"/>
                  </a:lnTo>
                  <a:lnTo>
                    <a:pt x="109791" y="95419"/>
                  </a:lnTo>
                  <a:lnTo>
                    <a:pt x="106372" y="83653"/>
                  </a:lnTo>
                  <a:lnTo>
                    <a:pt x="101220" y="71876"/>
                  </a:lnTo>
                  <a:lnTo>
                    <a:pt x="98475" y="66666"/>
                  </a:lnTo>
                  <a:lnTo>
                    <a:pt x="99580" y="66044"/>
                  </a:lnTo>
                  <a:lnTo>
                    <a:pt x="96621" y="61142"/>
                  </a:lnTo>
                  <a:lnTo>
                    <a:pt x="89419" y="50542"/>
                  </a:lnTo>
                  <a:lnTo>
                    <a:pt x="80959" y="40650"/>
                  </a:lnTo>
                  <a:lnTo>
                    <a:pt x="71604" y="31754"/>
                  </a:lnTo>
                  <a:lnTo>
                    <a:pt x="61717" y="24145"/>
                  </a:lnTo>
                  <a:lnTo>
                    <a:pt x="48003" y="15814"/>
                  </a:lnTo>
                  <a:lnTo>
                    <a:pt x="36149" y="10273"/>
                  </a:lnTo>
                  <a:lnTo>
                    <a:pt x="26548" y="6404"/>
                  </a:lnTo>
                  <a:lnTo>
                    <a:pt x="23050" y="5198"/>
                  </a:lnTo>
                  <a:lnTo>
                    <a:pt x="20396" y="3967"/>
                  </a:lnTo>
                  <a:lnTo>
                    <a:pt x="16205" y="2646"/>
                  </a:lnTo>
                  <a:lnTo>
                    <a:pt x="11595" y="1604"/>
                  </a:lnTo>
                  <a:lnTo>
                    <a:pt x="8534" y="1007"/>
                  </a:lnTo>
                  <a:lnTo>
                    <a:pt x="6062" y="384"/>
                  </a:lnTo>
                  <a:lnTo>
                    <a:pt x="4994" y="209"/>
                  </a:lnTo>
                  <a:lnTo>
                    <a:pt x="1982" y="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10037246" y="6622364"/>
              <a:ext cx="290104" cy="293789"/>
            </a:xfrm>
            <a:custGeom>
              <a:avLst/>
              <a:gdLst/>
              <a:ahLst/>
              <a:cxnLst/>
              <a:rect l="l" t="t" r="r" b="b"/>
              <a:pathLst>
                <a:path w="290104" h="293789">
                  <a:moveTo>
                    <a:pt x="149477" y="259530"/>
                  </a:moveTo>
                  <a:lnTo>
                    <a:pt x="143927" y="258857"/>
                  </a:lnTo>
                  <a:lnTo>
                    <a:pt x="138390" y="258667"/>
                  </a:lnTo>
                  <a:lnTo>
                    <a:pt x="135634" y="258464"/>
                  </a:lnTo>
                  <a:lnTo>
                    <a:pt x="132941" y="257816"/>
                  </a:lnTo>
                  <a:lnTo>
                    <a:pt x="130224" y="257473"/>
                  </a:lnTo>
                  <a:lnTo>
                    <a:pt x="127468" y="257028"/>
                  </a:lnTo>
                  <a:lnTo>
                    <a:pt x="124750" y="256698"/>
                  </a:lnTo>
                  <a:lnTo>
                    <a:pt x="122070" y="255987"/>
                  </a:lnTo>
                  <a:lnTo>
                    <a:pt x="122273" y="255162"/>
                  </a:lnTo>
                  <a:lnTo>
                    <a:pt x="119606" y="254476"/>
                  </a:lnTo>
                  <a:lnTo>
                    <a:pt x="116977" y="253752"/>
                  </a:lnTo>
                  <a:lnTo>
                    <a:pt x="113015" y="252660"/>
                  </a:lnTo>
                  <a:lnTo>
                    <a:pt x="109675" y="249751"/>
                  </a:lnTo>
                  <a:lnTo>
                    <a:pt x="105763" y="248646"/>
                  </a:lnTo>
                  <a:lnTo>
                    <a:pt x="102677" y="247326"/>
                  </a:lnTo>
                  <a:lnTo>
                    <a:pt x="99578" y="245865"/>
                  </a:lnTo>
                  <a:lnTo>
                    <a:pt x="96937" y="245065"/>
                  </a:lnTo>
                  <a:lnTo>
                    <a:pt x="93279" y="243363"/>
                  </a:lnTo>
                  <a:lnTo>
                    <a:pt x="89977" y="241293"/>
                  </a:lnTo>
                  <a:lnTo>
                    <a:pt x="85685" y="238639"/>
                  </a:lnTo>
                  <a:lnTo>
                    <a:pt x="83615" y="237407"/>
                  </a:lnTo>
                  <a:lnTo>
                    <a:pt x="79830" y="234334"/>
                  </a:lnTo>
                  <a:lnTo>
                    <a:pt x="75956" y="231819"/>
                  </a:lnTo>
                  <a:lnTo>
                    <a:pt x="72756" y="228746"/>
                  </a:lnTo>
                  <a:lnTo>
                    <a:pt x="69606" y="225647"/>
                  </a:lnTo>
                  <a:lnTo>
                    <a:pt x="66292" y="222967"/>
                  </a:lnTo>
                  <a:lnTo>
                    <a:pt x="63726" y="219640"/>
                  </a:lnTo>
                  <a:lnTo>
                    <a:pt x="61009" y="216515"/>
                  </a:lnTo>
                  <a:lnTo>
                    <a:pt x="58342" y="213467"/>
                  </a:lnTo>
                  <a:lnTo>
                    <a:pt x="56081" y="210051"/>
                  </a:lnTo>
                  <a:lnTo>
                    <a:pt x="52817" y="205708"/>
                  </a:lnTo>
                  <a:lnTo>
                    <a:pt x="50239" y="200767"/>
                  </a:lnTo>
                  <a:lnTo>
                    <a:pt x="47343" y="195853"/>
                  </a:lnTo>
                  <a:lnTo>
                    <a:pt x="46048" y="193351"/>
                  </a:lnTo>
                  <a:lnTo>
                    <a:pt x="44968" y="190646"/>
                  </a:lnTo>
                  <a:lnTo>
                    <a:pt x="43724" y="188042"/>
                  </a:lnTo>
                  <a:lnTo>
                    <a:pt x="42378" y="185464"/>
                  </a:lnTo>
                  <a:lnTo>
                    <a:pt x="41451" y="182657"/>
                  </a:lnTo>
                  <a:lnTo>
                    <a:pt x="40523" y="179863"/>
                  </a:lnTo>
                  <a:lnTo>
                    <a:pt x="38276" y="174351"/>
                  </a:lnTo>
                  <a:lnTo>
                    <a:pt x="37094" y="168446"/>
                  </a:lnTo>
                  <a:lnTo>
                    <a:pt x="35596" y="162566"/>
                  </a:lnTo>
                  <a:lnTo>
                    <a:pt x="35139" y="159569"/>
                  </a:lnTo>
                  <a:lnTo>
                    <a:pt x="34681" y="156546"/>
                  </a:lnTo>
                  <a:lnTo>
                    <a:pt x="34237" y="153511"/>
                  </a:lnTo>
                  <a:lnTo>
                    <a:pt x="33602" y="150463"/>
                  </a:lnTo>
                  <a:lnTo>
                    <a:pt x="33805" y="147313"/>
                  </a:lnTo>
                  <a:lnTo>
                    <a:pt x="33538" y="144240"/>
                  </a:lnTo>
                  <a:lnTo>
                    <a:pt x="33612" y="131561"/>
                  </a:lnTo>
                  <a:lnTo>
                    <a:pt x="34915" y="118890"/>
                  </a:lnTo>
                  <a:lnTo>
                    <a:pt x="37602" y="107105"/>
                  </a:lnTo>
                  <a:lnTo>
                    <a:pt x="41716" y="94935"/>
                  </a:lnTo>
                  <a:lnTo>
                    <a:pt x="47015" y="83341"/>
                  </a:lnTo>
                  <a:lnTo>
                    <a:pt x="52817" y="73374"/>
                  </a:lnTo>
                  <a:lnTo>
                    <a:pt x="56081" y="69081"/>
                  </a:lnTo>
                  <a:lnTo>
                    <a:pt x="58634" y="64141"/>
                  </a:lnTo>
                  <a:lnTo>
                    <a:pt x="54697" y="68014"/>
                  </a:lnTo>
                  <a:lnTo>
                    <a:pt x="57770" y="63430"/>
                  </a:lnTo>
                  <a:lnTo>
                    <a:pt x="61821" y="59632"/>
                  </a:lnTo>
                  <a:lnTo>
                    <a:pt x="65415" y="55492"/>
                  </a:lnTo>
                  <a:lnTo>
                    <a:pt x="69467" y="51822"/>
                  </a:lnTo>
                  <a:lnTo>
                    <a:pt x="71880" y="48291"/>
                  </a:lnTo>
                  <a:lnTo>
                    <a:pt x="72604" y="47009"/>
                  </a:lnTo>
                  <a:lnTo>
                    <a:pt x="77150" y="43757"/>
                  </a:lnTo>
                  <a:lnTo>
                    <a:pt x="87574" y="36276"/>
                  </a:lnTo>
                  <a:lnTo>
                    <a:pt x="98818" y="30076"/>
                  </a:lnTo>
                  <a:lnTo>
                    <a:pt x="110716" y="25168"/>
                  </a:lnTo>
                  <a:lnTo>
                    <a:pt x="123100" y="21569"/>
                  </a:lnTo>
                  <a:lnTo>
                    <a:pt x="135804" y="19290"/>
                  </a:lnTo>
                  <a:lnTo>
                    <a:pt x="138263" y="19005"/>
                  </a:lnTo>
                  <a:lnTo>
                    <a:pt x="143851" y="18776"/>
                  </a:lnTo>
                  <a:lnTo>
                    <a:pt x="149451" y="18103"/>
                  </a:lnTo>
                  <a:lnTo>
                    <a:pt x="155052" y="18675"/>
                  </a:lnTo>
                  <a:lnTo>
                    <a:pt x="155306" y="13214"/>
                  </a:lnTo>
                  <a:lnTo>
                    <a:pt x="159700" y="13392"/>
                  </a:lnTo>
                  <a:lnTo>
                    <a:pt x="161000" y="12025"/>
                  </a:lnTo>
                  <a:lnTo>
                    <a:pt x="148229" y="11395"/>
                  </a:lnTo>
                  <a:lnTo>
                    <a:pt x="135100" y="11871"/>
                  </a:lnTo>
                  <a:lnTo>
                    <a:pt x="134643" y="11906"/>
                  </a:lnTo>
                  <a:lnTo>
                    <a:pt x="121622" y="13869"/>
                  </a:lnTo>
                  <a:lnTo>
                    <a:pt x="109198" y="17139"/>
                  </a:lnTo>
                  <a:lnTo>
                    <a:pt x="97672" y="21253"/>
                  </a:lnTo>
                  <a:lnTo>
                    <a:pt x="96759" y="20212"/>
                  </a:lnTo>
                  <a:lnTo>
                    <a:pt x="94067" y="21532"/>
                  </a:lnTo>
                  <a:lnTo>
                    <a:pt x="91336" y="22840"/>
                  </a:lnTo>
                  <a:lnTo>
                    <a:pt x="88631" y="24136"/>
                  </a:lnTo>
                  <a:lnTo>
                    <a:pt x="85989" y="25571"/>
                  </a:lnTo>
                  <a:lnTo>
                    <a:pt x="83094" y="26587"/>
                  </a:lnTo>
                  <a:lnTo>
                    <a:pt x="84275" y="24860"/>
                  </a:lnTo>
                  <a:lnTo>
                    <a:pt x="88618" y="22294"/>
                  </a:lnTo>
                  <a:lnTo>
                    <a:pt x="90815" y="21037"/>
                  </a:lnTo>
                  <a:lnTo>
                    <a:pt x="93749" y="19450"/>
                  </a:lnTo>
                  <a:lnTo>
                    <a:pt x="97178" y="17608"/>
                  </a:lnTo>
                  <a:lnTo>
                    <a:pt x="99337" y="768"/>
                  </a:lnTo>
                  <a:lnTo>
                    <a:pt x="100088" y="496"/>
                  </a:lnTo>
                  <a:lnTo>
                    <a:pt x="101436" y="0"/>
                  </a:lnTo>
                  <a:lnTo>
                    <a:pt x="96997" y="1398"/>
                  </a:lnTo>
                  <a:lnTo>
                    <a:pt x="95662" y="1935"/>
                  </a:lnTo>
                  <a:lnTo>
                    <a:pt x="96188" y="2012"/>
                  </a:lnTo>
                  <a:lnTo>
                    <a:pt x="94056" y="2582"/>
                  </a:lnTo>
                  <a:lnTo>
                    <a:pt x="93009" y="3004"/>
                  </a:lnTo>
                  <a:lnTo>
                    <a:pt x="89838" y="4489"/>
                  </a:lnTo>
                  <a:lnTo>
                    <a:pt x="91535" y="3598"/>
                  </a:lnTo>
                  <a:lnTo>
                    <a:pt x="73812" y="12020"/>
                  </a:lnTo>
                  <a:lnTo>
                    <a:pt x="58572" y="22268"/>
                  </a:lnTo>
                  <a:lnTo>
                    <a:pt x="48741" y="30356"/>
                  </a:lnTo>
                  <a:lnTo>
                    <a:pt x="39604" y="39283"/>
                  </a:lnTo>
                  <a:lnTo>
                    <a:pt x="27690" y="53970"/>
                  </a:lnTo>
                  <a:lnTo>
                    <a:pt x="20734" y="64637"/>
                  </a:lnTo>
                  <a:lnTo>
                    <a:pt x="14639" y="75837"/>
                  </a:lnTo>
                  <a:lnTo>
                    <a:pt x="7476" y="93679"/>
                  </a:lnTo>
                  <a:lnTo>
                    <a:pt x="4054" y="105946"/>
                  </a:lnTo>
                  <a:lnTo>
                    <a:pt x="1587" y="118429"/>
                  </a:lnTo>
                  <a:lnTo>
                    <a:pt x="0" y="137579"/>
                  </a:lnTo>
                  <a:lnTo>
                    <a:pt x="292" y="150252"/>
                  </a:lnTo>
                  <a:lnTo>
                    <a:pt x="1559" y="162846"/>
                  </a:lnTo>
                  <a:lnTo>
                    <a:pt x="5617" y="181610"/>
                  </a:lnTo>
                  <a:lnTo>
                    <a:pt x="9573" y="193720"/>
                  </a:lnTo>
                  <a:lnTo>
                    <a:pt x="14453" y="205451"/>
                  </a:lnTo>
                  <a:lnTo>
                    <a:pt x="23524" y="221759"/>
                  </a:lnTo>
                  <a:lnTo>
                    <a:pt x="30786" y="232232"/>
                  </a:lnTo>
                  <a:lnTo>
                    <a:pt x="38793" y="242077"/>
                  </a:lnTo>
                  <a:lnTo>
                    <a:pt x="51578" y="254691"/>
                  </a:lnTo>
                  <a:lnTo>
                    <a:pt x="61430" y="262770"/>
                  </a:lnTo>
                  <a:lnTo>
                    <a:pt x="71821" y="270021"/>
                  </a:lnTo>
                  <a:lnTo>
                    <a:pt x="75525" y="272307"/>
                  </a:lnTo>
                  <a:lnTo>
                    <a:pt x="78433" y="274288"/>
                  </a:lnTo>
                  <a:lnTo>
                    <a:pt x="83132" y="276701"/>
                  </a:lnTo>
                  <a:lnTo>
                    <a:pt x="87755" y="279330"/>
                  </a:lnTo>
                  <a:lnTo>
                    <a:pt x="92416" y="281857"/>
                  </a:lnTo>
                  <a:lnTo>
                    <a:pt x="97419" y="283711"/>
                  </a:lnTo>
                  <a:lnTo>
                    <a:pt x="100658" y="285210"/>
                  </a:lnTo>
                  <a:lnTo>
                    <a:pt x="111889" y="288759"/>
                  </a:lnTo>
                  <a:lnTo>
                    <a:pt x="123729" y="291407"/>
                  </a:lnTo>
                  <a:lnTo>
                    <a:pt x="136037" y="293101"/>
                  </a:lnTo>
                  <a:lnTo>
                    <a:pt x="148677" y="293789"/>
                  </a:lnTo>
                  <a:lnTo>
                    <a:pt x="161510" y="293418"/>
                  </a:lnTo>
                  <a:lnTo>
                    <a:pt x="174396" y="291935"/>
                  </a:lnTo>
                  <a:lnTo>
                    <a:pt x="187199" y="289289"/>
                  </a:lnTo>
                  <a:lnTo>
                    <a:pt x="203911" y="283962"/>
                  </a:lnTo>
                  <a:lnTo>
                    <a:pt x="215691" y="278931"/>
                  </a:lnTo>
                  <a:lnTo>
                    <a:pt x="226917" y="272990"/>
                  </a:lnTo>
                  <a:lnTo>
                    <a:pt x="234795" y="268014"/>
                  </a:lnTo>
                  <a:lnTo>
                    <a:pt x="245289" y="260095"/>
                  </a:lnTo>
                  <a:lnTo>
                    <a:pt x="254887" y="251562"/>
                  </a:lnTo>
                  <a:lnTo>
                    <a:pt x="263554" y="242556"/>
                  </a:lnTo>
                  <a:lnTo>
                    <a:pt x="267688" y="237724"/>
                  </a:lnTo>
                  <a:lnTo>
                    <a:pt x="275877" y="225680"/>
                  </a:lnTo>
                  <a:lnTo>
                    <a:pt x="281658" y="214432"/>
                  </a:lnTo>
                  <a:lnTo>
                    <a:pt x="284490" y="206800"/>
                  </a:lnTo>
                  <a:lnTo>
                    <a:pt x="285799" y="202584"/>
                  </a:lnTo>
                  <a:lnTo>
                    <a:pt x="286840" y="199231"/>
                  </a:lnTo>
                  <a:lnTo>
                    <a:pt x="287678" y="194519"/>
                  </a:lnTo>
                  <a:lnTo>
                    <a:pt x="287869" y="193147"/>
                  </a:lnTo>
                  <a:lnTo>
                    <a:pt x="289469" y="186378"/>
                  </a:lnTo>
                  <a:lnTo>
                    <a:pt x="290104" y="179584"/>
                  </a:lnTo>
                  <a:lnTo>
                    <a:pt x="286967" y="185616"/>
                  </a:lnTo>
                  <a:lnTo>
                    <a:pt x="285659" y="188715"/>
                  </a:lnTo>
                  <a:lnTo>
                    <a:pt x="284236" y="193109"/>
                  </a:lnTo>
                  <a:lnTo>
                    <a:pt x="282116" y="197643"/>
                  </a:lnTo>
                  <a:lnTo>
                    <a:pt x="279728" y="202088"/>
                  </a:lnTo>
                  <a:lnTo>
                    <a:pt x="277658" y="207117"/>
                  </a:lnTo>
                  <a:lnTo>
                    <a:pt x="274800" y="211258"/>
                  </a:lnTo>
                  <a:lnTo>
                    <a:pt x="272044" y="215423"/>
                  </a:lnTo>
                  <a:lnTo>
                    <a:pt x="269746" y="219398"/>
                  </a:lnTo>
                  <a:lnTo>
                    <a:pt x="265263" y="224377"/>
                  </a:lnTo>
                  <a:lnTo>
                    <a:pt x="262989" y="225253"/>
                  </a:lnTo>
                  <a:lnTo>
                    <a:pt x="267333" y="220287"/>
                  </a:lnTo>
                  <a:lnTo>
                    <a:pt x="270533" y="214483"/>
                  </a:lnTo>
                  <a:lnTo>
                    <a:pt x="269708" y="214014"/>
                  </a:lnTo>
                  <a:lnTo>
                    <a:pt x="271473" y="209276"/>
                  </a:lnTo>
                  <a:lnTo>
                    <a:pt x="273022" y="203765"/>
                  </a:lnTo>
                  <a:lnTo>
                    <a:pt x="274496" y="198164"/>
                  </a:lnTo>
                  <a:lnTo>
                    <a:pt x="276578" y="192182"/>
                  </a:lnTo>
                  <a:lnTo>
                    <a:pt x="277455" y="189134"/>
                  </a:lnTo>
                  <a:lnTo>
                    <a:pt x="277785" y="187547"/>
                  </a:lnTo>
                  <a:lnTo>
                    <a:pt x="278788" y="184105"/>
                  </a:lnTo>
                  <a:lnTo>
                    <a:pt x="279906" y="179711"/>
                  </a:lnTo>
                  <a:lnTo>
                    <a:pt x="280541" y="175190"/>
                  </a:lnTo>
                  <a:lnTo>
                    <a:pt x="281836" y="169856"/>
                  </a:lnTo>
                  <a:lnTo>
                    <a:pt x="282306" y="164382"/>
                  </a:lnTo>
                  <a:lnTo>
                    <a:pt x="283576" y="153447"/>
                  </a:lnTo>
                  <a:lnTo>
                    <a:pt x="282725" y="142601"/>
                  </a:lnTo>
                  <a:lnTo>
                    <a:pt x="282535" y="139553"/>
                  </a:lnTo>
                  <a:lnTo>
                    <a:pt x="281333" y="136257"/>
                  </a:lnTo>
                  <a:lnTo>
                    <a:pt x="279153" y="144604"/>
                  </a:lnTo>
                  <a:lnTo>
                    <a:pt x="277213" y="153612"/>
                  </a:lnTo>
                  <a:lnTo>
                    <a:pt x="276223" y="157067"/>
                  </a:lnTo>
                  <a:lnTo>
                    <a:pt x="275169" y="160762"/>
                  </a:lnTo>
                  <a:lnTo>
                    <a:pt x="274089" y="164560"/>
                  </a:lnTo>
                  <a:lnTo>
                    <a:pt x="272692" y="168294"/>
                  </a:lnTo>
                  <a:lnTo>
                    <a:pt x="271321" y="172091"/>
                  </a:lnTo>
                  <a:lnTo>
                    <a:pt x="269936" y="175787"/>
                  </a:lnTo>
                  <a:lnTo>
                    <a:pt x="268412" y="179457"/>
                  </a:lnTo>
                  <a:lnTo>
                    <a:pt x="266545" y="182911"/>
                  </a:lnTo>
                  <a:lnTo>
                    <a:pt x="265098" y="186188"/>
                  </a:lnTo>
                  <a:lnTo>
                    <a:pt x="263650" y="189452"/>
                  </a:lnTo>
                  <a:lnTo>
                    <a:pt x="261707" y="192182"/>
                  </a:lnTo>
                  <a:lnTo>
                    <a:pt x="260437" y="194760"/>
                  </a:lnTo>
                  <a:lnTo>
                    <a:pt x="254633" y="204590"/>
                  </a:lnTo>
                  <a:lnTo>
                    <a:pt x="258570" y="193770"/>
                  </a:lnTo>
                  <a:lnTo>
                    <a:pt x="257325" y="193224"/>
                  </a:lnTo>
                  <a:lnTo>
                    <a:pt x="250901" y="204330"/>
                  </a:lnTo>
                  <a:lnTo>
                    <a:pt x="243519" y="214121"/>
                  </a:lnTo>
                  <a:lnTo>
                    <a:pt x="240790" y="217290"/>
                  </a:lnTo>
                  <a:lnTo>
                    <a:pt x="237983" y="220122"/>
                  </a:lnTo>
                  <a:lnTo>
                    <a:pt x="235430" y="222789"/>
                  </a:lnTo>
                  <a:lnTo>
                    <a:pt x="232166" y="225901"/>
                  </a:lnTo>
                  <a:lnTo>
                    <a:pt x="228382" y="229165"/>
                  </a:lnTo>
                  <a:lnTo>
                    <a:pt x="225423" y="231819"/>
                  </a:lnTo>
                  <a:lnTo>
                    <a:pt x="222095" y="234232"/>
                  </a:lnTo>
                  <a:lnTo>
                    <a:pt x="217701" y="237585"/>
                  </a:lnTo>
                  <a:lnTo>
                    <a:pt x="215415" y="239020"/>
                  </a:lnTo>
                  <a:lnTo>
                    <a:pt x="210691" y="241700"/>
                  </a:lnTo>
                  <a:lnTo>
                    <a:pt x="206449" y="244671"/>
                  </a:lnTo>
                  <a:lnTo>
                    <a:pt x="202588" y="246233"/>
                  </a:lnTo>
                  <a:lnTo>
                    <a:pt x="201344" y="246907"/>
                  </a:lnTo>
                  <a:lnTo>
                    <a:pt x="198334" y="248545"/>
                  </a:lnTo>
                  <a:lnTo>
                    <a:pt x="194778" y="250259"/>
                  </a:lnTo>
                  <a:lnTo>
                    <a:pt x="192098" y="251250"/>
                  </a:lnTo>
                  <a:lnTo>
                    <a:pt x="189304" y="252291"/>
                  </a:lnTo>
                  <a:lnTo>
                    <a:pt x="186078" y="253599"/>
                  </a:lnTo>
                  <a:lnTo>
                    <a:pt x="182255" y="254615"/>
                  </a:lnTo>
                  <a:lnTo>
                    <a:pt x="176883" y="255962"/>
                  </a:lnTo>
                  <a:lnTo>
                    <a:pt x="174331" y="257270"/>
                  </a:lnTo>
                  <a:lnTo>
                    <a:pt x="170190" y="257765"/>
                  </a:lnTo>
                  <a:lnTo>
                    <a:pt x="166050" y="258337"/>
                  </a:lnTo>
                  <a:lnTo>
                    <a:pt x="161974" y="259137"/>
                  </a:lnTo>
                  <a:lnTo>
                    <a:pt x="157770" y="259035"/>
                  </a:lnTo>
                  <a:lnTo>
                    <a:pt x="155014" y="259403"/>
                  </a:lnTo>
                  <a:lnTo>
                    <a:pt x="154989" y="258540"/>
                  </a:lnTo>
                  <a:lnTo>
                    <a:pt x="149477" y="25953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10308048" y="6758932"/>
              <a:ext cx="125" cy="2985"/>
            </a:xfrm>
            <a:custGeom>
              <a:avLst/>
              <a:gdLst/>
              <a:ahLst/>
              <a:cxnLst/>
              <a:rect l="l" t="t" r="r" b="b"/>
              <a:pathLst>
                <a:path w="125" h="2985">
                  <a:moveTo>
                    <a:pt x="125" y="2985"/>
                  </a:moveTo>
                  <a:lnTo>
                    <a:pt x="0" y="0"/>
                  </a:lnTo>
                  <a:lnTo>
                    <a:pt x="125" y="298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10128781" y="6625037"/>
              <a:ext cx="2180" cy="924"/>
            </a:xfrm>
            <a:custGeom>
              <a:avLst/>
              <a:gdLst/>
              <a:ahLst/>
              <a:cxnLst/>
              <a:rect l="l" t="t" r="r" b="b"/>
              <a:pathLst>
                <a:path w="2180" h="924">
                  <a:moveTo>
                    <a:pt x="1325" y="228"/>
                  </a:moveTo>
                  <a:lnTo>
                    <a:pt x="0" y="924"/>
                  </a:lnTo>
                  <a:lnTo>
                    <a:pt x="1473" y="330"/>
                  </a:lnTo>
                  <a:lnTo>
                    <a:pt x="2180" y="0"/>
                  </a:lnTo>
                  <a:lnTo>
                    <a:pt x="1325" y="228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10130961" y="6624299"/>
              <a:ext cx="2472" cy="737"/>
            </a:xfrm>
            <a:custGeom>
              <a:avLst/>
              <a:gdLst/>
              <a:ahLst/>
              <a:cxnLst/>
              <a:rect l="l" t="t" r="r" b="b"/>
              <a:pathLst>
                <a:path w="2472" h="737">
                  <a:moveTo>
                    <a:pt x="341" y="646"/>
                  </a:moveTo>
                  <a:lnTo>
                    <a:pt x="2472" y="77"/>
                  </a:lnTo>
                  <a:lnTo>
                    <a:pt x="1946" y="0"/>
                  </a:lnTo>
                  <a:lnTo>
                    <a:pt x="732" y="394"/>
                  </a:lnTo>
                  <a:lnTo>
                    <a:pt x="0" y="737"/>
                  </a:lnTo>
                  <a:lnTo>
                    <a:pt x="341" y="64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10140182" y="6620285"/>
              <a:ext cx="4554" cy="1522"/>
            </a:xfrm>
            <a:custGeom>
              <a:avLst/>
              <a:gdLst/>
              <a:ahLst/>
              <a:cxnLst/>
              <a:rect l="l" t="t" r="r" b="b"/>
              <a:pathLst>
                <a:path w="4554" h="1522">
                  <a:moveTo>
                    <a:pt x="2763" y="370"/>
                  </a:moveTo>
                  <a:lnTo>
                    <a:pt x="0" y="1522"/>
                  </a:lnTo>
                  <a:lnTo>
                    <a:pt x="3043" y="395"/>
                  </a:lnTo>
                  <a:lnTo>
                    <a:pt x="4554" y="0"/>
                  </a:lnTo>
                  <a:lnTo>
                    <a:pt x="2763" y="37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10192298" y="6634389"/>
              <a:ext cx="17919" cy="6878"/>
            </a:xfrm>
            <a:custGeom>
              <a:avLst/>
              <a:gdLst/>
              <a:ahLst/>
              <a:cxnLst/>
              <a:rect l="l" t="t" r="r" b="b"/>
              <a:pathLst>
                <a:path w="17919" h="6878">
                  <a:moveTo>
                    <a:pt x="0" y="6649"/>
                  </a:moveTo>
                  <a:lnTo>
                    <a:pt x="2781" y="6878"/>
                  </a:lnTo>
                  <a:lnTo>
                    <a:pt x="3175" y="1442"/>
                  </a:lnTo>
                  <a:lnTo>
                    <a:pt x="6134" y="1315"/>
                  </a:lnTo>
                  <a:lnTo>
                    <a:pt x="7775" y="1584"/>
                  </a:lnTo>
                  <a:lnTo>
                    <a:pt x="8843" y="1759"/>
                  </a:lnTo>
                  <a:lnTo>
                    <a:pt x="9004" y="1785"/>
                  </a:lnTo>
                  <a:lnTo>
                    <a:pt x="17691" y="3106"/>
                  </a:lnTo>
                  <a:lnTo>
                    <a:pt x="17919" y="1836"/>
                  </a:lnTo>
                  <a:lnTo>
                    <a:pt x="8293" y="1620"/>
                  </a:lnTo>
                  <a:lnTo>
                    <a:pt x="17919" y="1836"/>
                  </a:lnTo>
                  <a:lnTo>
                    <a:pt x="5947" y="0"/>
                  </a:lnTo>
                  <a:lnTo>
                    <a:pt x="4648" y="1366"/>
                  </a:lnTo>
                  <a:lnTo>
                    <a:pt x="254" y="1188"/>
                  </a:lnTo>
                  <a:lnTo>
                    <a:pt x="0" y="6649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10264066" y="6648951"/>
              <a:ext cx="21459" cy="19621"/>
            </a:xfrm>
            <a:custGeom>
              <a:avLst/>
              <a:gdLst/>
              <a:ahLst/>
              <a:cxnLst/>
              <a:rect l="l" t="t" r="r" b="b"/>
              <a:pathLst>
                <a:path w="21459" h="19621">
                  <a:moveTo>
                    <a:pt x="10731" y="9334"/>
                  </a:moveTo>
                  <a:lnTo>
                    <a:pt x="7391" y="6603"/>
                  </a:lnTo>
                  <a:lnTo>
                    <a:pt x="4546" y="4470"/>
                  </a:lnTo>
                  <a:lnTo>
                    <a:pt x="5017" y="3839"/>
                  </a:lnTo>
                  <a:lnTo>
                    <a:pt x="0" y="0"/>
                  </a:lnTo>
                  <a:lnTo>
                    <a:pt x="1918" y="2506"/>
                  </a:lnTo>
                  <a:lnTo>
                    <a:pt x="11950" y="10470"/>
                  </a:lnTo>
                  <a:lnTo>
                    <a:pt x="21459" y="19621"/>
                  </a:lnTo>
                  <a:lnTo>
                    <a:pt x="17741" y="15633"/>
                  </a:lnTo>
                  <a:lnTo>
                    <a:pt x="14211" y="12484"/>
                  </a:lnTo>
                  <a:lnTo>
                    <a:pt x="10731" y="9334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4"/>
            <p:cNvSpPr/>
            <p:nvPr/>
          </p:nvSpPr>
          <p:spPr>
            <a:xfrm>
              <a:off x="10101374" y="6755151"/>
              <a:ext cx="10522" cy="6844"/>
            </a:xfrm>
            <a:custGeom>
              <a:avLst/>
              <a:gdLst/>
              <a:ahLst/>
              <a:cxnLst/>
              <a:rect l="l" t="t" r="r" b="b"/>
              <a:pathLst>
                <a:path w="10522" h="6844">
                  <a:moveTo>
                    <a:pt x="8630" y="4331"/>
                  </a:moveTo>
                  <a:lnTo>
                    <a:pt x="0" y="0"/>
                  </a:lnTo>
                  <a:lnTo>
                    <a:pt x="10522" y="6844"/>
                  </a:lnTo>
                  <a:lnTo>
                    <a:pt x="8630" y="4331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object 15"/>
            <p:cNvSpPr/>
            <p:nvPr/>
          </p:nvSpPr>
          <p:spPr>
            <a:xfrm>
              <a:off x="9985280" y="6732447"/>
              <a:ext cx="547" cy="200"/>
            </a:xfrm>
            <a:custGeom>
              <a:avLst/>
              <a:gdLst/>
              <a:ahLst/>
              <a:cxnLst/>
              <a:rect l="l" t="t" r="r" b="b"/>
              <a:pathLst>
                <a:path w="547" h="200">
                  <a:moveTo>
                    <a:pt x="547" y="0"/>
                  </a:moveTo>
                  <a:lnTo>
                    <a:pt x="0" y="200"/>
                  </a:lnTo>
                  <a:lnTo>
                    <a:pt x="430" y="4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" name="object 16"/>
            <p:cNvSpPr/>
            <p:nvPr/>
          </p:nvSpPr>
          <p:spPr>
            <a:xfrm>
              <a:off x="9984317" y="6732648"/>
              <a:ext cx="962" cy="343"/>
            </a:xfrm>
            <a:custGeom>
              <a:avLst/>
              <a:gdLst/>
              <a:ahLst/>
              <a:cxnLst/>
              <a:rect l="l" t="t" r="r" b="b"/>
              <a:pathLst>
                <a:path w="962" h="343">
                  <a:moveTo>
                    <a:pt x="962" y="0"/>
                  </a:moveTo>
                  <a:lnTo>
                    <a:pt x="0" y="343"/>
                  </a:lnTo>
                  <a:lnTo>
                    <a:pt x="183" y="285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7"/>
            <p:cNvSpPr/>
            <p:nvPr/>
          </p:nvSpPr>
          <p:spPr>
            <a:xfrm>
              <a:off x="9974568" y="6735588"/>
              <a:ext cx="2262" cy="971"/>
            </a:xfrm>
            <a:custGeom>
              <a:avLst/>
              <a:gdLst/>
              <a:ahLst/>
              <a:cxnLst/>
              <a:rect l="l" t="t" r="r" b="b"/>
              <a:pathLst>
                <a:path w="2262" h="971">
                  <a:moveTo>
                    <a:pt x="1464" y="208"/>
                  </a:moveTo>
                  <a:lnTo>
                    <a:pt x="0" y="971"/>
                  </a:lnTo>
                  <a:lnTo>
                    <a:pt x="1328" y="436"/>
                  </a:lnTo>
                  <a:lnTo>
                    <a:pt x="2262" y="0"/>
                  </a:lnTo>
                  <a:lnTo>
                    <a:pt x="1464" y="2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" name="object 18"/>
            <p:cNvSpPr/>
            <p:nvPr/>
          </p:nvSpPr>
          <p:spPr>
            <a:xfrm>
              <a:off x="9976830" y="6734766"/>
              <a:ext cx="2504" cy="821"/>
            </a:xfrm>
            <a:custGeom>
              <a:avLst/>
              <a:gdLst/>
              <a:ahLst/>
              <a:cxnLst/>
              <a:rect l="l" t="t" r="r" b="b"/>
              <a:pathLst>
                <a:path w="2504" h="821">
                  <a:moveTo>
                    <a:pt x="423" y="710"/>
                  </a:moveTo>
                  <a:lnTo>
                    <a:pt x="2504" y="166"/>
                  </a:lnTo>
                  <a:lnTo>
                    <a:pt x="2187" y="0"/>
                  </a:lnTo>
                  <a:lnTo>
                    <a:pt x="776" y="458"/>
                  </a:lnTo>
                  <a:lnTo>
                    <a:pt x="0" y="821"/>
                  </a:lnTo>
                  <a:lnTo>
                    <a:pt x="423" y="71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object 19"/>
            <p:cNvSpPr/>
            <p:nvPr/>
          </p:nvSpPr>
          <p:spPr>
            <a:xfrm>
              <a:off x="9985827" y="6730763"/>
              <a:ext cx="5142" cy="1684"/>
            </a:xfrm>
            <a:custGeom>
              <a:avLst/>
              <a:gdLst/>
              <a:ahLst/>
              <a:cxnLst/>
              <a:rect l="l" t="t" r="r" b="b"/>
              <a:pathLst>
                <a:path w="5142" h="1684">
                  <a:moveTo>
                    <a:pt x="3070" y="449"/>
                  </a:moveTo>
                  <a:lnTo>
                    <a:pt x="0" y="1684"/>
                  </a:lnTo>
                  <a:lnTo>
                    <a:pt x="3299" y="474"/>
                  </a:lnTo>
                  <a:lnTo>
                    <a:pt x="5142" y="0"/>
                  </a:lnTo>
                  <a:lnTo>
                    <a:pt x="3070" y="44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" name="object 20"/>
            <p:cNvSpPr/>
            <p:nvPr/>
          </p:nvSpPr>
          <p:spPr>
            <a:xfrm>
              <a:off x="10031397" y="6744297"/>
              <a:ext cx="24734" cy="7501"/>
            </a:xfrm>
            <a:custGeom>
              <a:avLst/>
              <a:gdLst/>
              <a:ahLst/>
              <a:cxnLst/>
              <a:rect l="l" t="t" r="r" b="b"/>
              <a:pathLst>
                <a:path w="24734" h="7501">
                  <a:moveTo>
                    <a:pt x="15832" y="2408"/>
                  </a:moveTo>
                  <a:lnTo>
                    <a:pt x="24518" y="3780"/>
                  </a:lnTo>
                  <a:lnTo>
                    <a:pt x="24734" y="2485"/>
                  </a:lnTo>
                  <a:lnTo>
                    <a:pt x="15120" y="2243"/>
                  </a:lnTo>
                  <a:lnTo>
                    <a:pt x="24734" y="2485"/>
                  </a:lnTo>
                  <a:lnTo>
                    <a:pt x="12765" y="641"/>
                  </a:lnTo>
                  <a:lnTo>
                    <a:pt x="0" y="0"/>
                  </a:lnTo>
                  <a:lnTo>
                    <a:pt x="7081" y="1862"/>
                  </a:lnTo>
                  <a:lnTo>
                    <a:pt x="9621" y="7501"/>
                  </a:lnTo>
                  <a:lnTo>
                    <a:pt x="12453" y="7349"/>
                  </a:lnTo>
                  <a:lnTo>
                    <a:pt x="10002" y="2040"/>
                  </a:lnTo>
                  <a:lnTo>
                    <a:pt x="12949" y="1938"/>
                  </a:lnTo>
                  <a:lnTo>
                    <a:pt x="14631" y="2213"/>
                  </a:lnTo>
                  <a:lnTo>
                    <a:pt x="15672" y="2382"/>
                  </a:lnTo>
                  <a:lnTo>
                    <a:pt x="15832" y="24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" name="object 21"/>
            <p:cNvSpPr/>
            <p:nvPr/>
          </p:nvSpPr>
          <p:spPr>
            <a:xfrm>
              <a:off x="10157649" y="6804507"/>
              <a:ext cx="2482" cy="4491"/>
            </a:xfrm>
            <a:custGeom>
              <a:avLst/>
              <a:gdLst/>
              <a:ahLst/>
              <a:cxnLst/>
              <a:rect l="l" t="t" r="r" b="b"/>
              <a:pathLst>
                <a:path w="2482" h="4491">
                  <a:moveTo>
                    <a:pt x="95" y="148"/>
                  </a:moveTo>
                  <a:lnTo>
                    <a:pt x="0" y="0"/>
                  </a:lnTo>
                  <a:lnTo>
                    <a:pt x="2482" y="4491"/>
                  </a:lnTo>
                  <a:lnTo>
                    <a:pt x="1669" y="2980"/>
                  </a:lnTo>
                  <a:lnTo>
                    <a:pt x="95" y="14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" name="object 22"/>
            <p:cNvSpPr/>
            <p:nvPr/>
          </p:nvSpPr>
          <p:spPr>
            <a:xfrm>
              <a:off x="9980363" y="6725204"/>
              <a:ext cx="181978" cy="100533"/>
            </a:xfrm>
            <a:custGeom>
              <a:avLst/>
              <a:gdLst/>
              <a:ahLst/>
              <a:cxnLst/>
              <a:rect l="l" t="t" r="r" b="b"/>
              <a:pathLst>
                <a:path w="181978" h="100533">
                  <a:moveTo>
                    <a:pt x="152752" y="46615"/>
                  </a:moveTo>
                  <a:lnTo>
                    <a:pt x="143488" y="37953"/>
                  </a:lnTo>
                  <a:lnTo>
                    <a:pt x="138048" y="33591"/>
                  </a:lnTo>
                  <a:lnTo>
                    <a:pt x="133121" y="29222"/>
                  </a:lnTo>
                  <a:lnTo>
                    <a:pt x="129158" y="26200"/>
                  </a:lnTo>
                  <a:lnTo>
                    <a:pt x="128155" y="24701"/>
                  </a:lnTo>
                  <a:lnTo>
                    <a:pt x="116129" y="18067"/>
                  </a:lnTo>
                  <a:lnTo>
                    <a:pt x="104346" y="12715"/>
                  </a:lnTo>
                  <a:lnTo>
                    <a:pt x="92915" y="8566"/>
                  </a:lnTo>
                  <a:lnTo>
                    <a:pt x="87007" y="6819"/>
                  </a:lnTo>
                  <a:lnTo>
                    <a:pt x="80670" y="4610"/>
                  </a:lnTo>
                  <a:lnTo>
                    <a:pt x="74383" y="3822"/>
                  </a:lnTo>
                  <a:lnTo>
                    <a:pt x="68643" y="2387"/>
                  </a:lnTo>
                  <a:lnTo>
                    <a:pt x="62826" y="1384"/>
                  </a:lnTo>
                  <a:lnTo>
                    <a:pt x="57365" y="812"/>
                  </a:lnTo>
                  <a:lnTo>
                    <a:pt x="52285" y="0"/>
                  </a:lnTo>
                  <a:lnTo>
                    <a:pt x="42818" y="1"/>
                  </a:lnTo>
                  <a:lnTo>
                    <a:pt x="27119" y="1706"/>
                  </a:lnTo>
                  <a:lnTo>
                    <a:pt x="23850" y="2260"/>
                  </a:lnTo>
                  <a:lnTo>
                    <a:pt x="20853" y="2882"/>
                  </a:lnTo>
                  <a:lnTo>
                    <a:pt x="17818" y="3670"/>
                  </a:lnTo>
                  <a:lnTo>
                    <a:pt x="14795" y="4470"/>
                  </a:lnTo>
                  <a:lnTo>
                    <a:pt x="11772" y="5257"/>
                  </a:lnTo>
                  <a:lnTo>
                    <a:pt x="10606" y="5558"/>
                  </a:lnTo>
                  <a:lnTo>
                    <a:pt x="11874" y="5283"/>
                  </a:lnTo>
                  <a:lnTo>
                    <a:pt x="4138" y="7729"/>
                  </a:lnTo>
                  <a:lnTo>
                    <a:pt x="2946" y="8166"/>
                  </a:lnTo>
                  <a:lnTo>
                    <a:pt x="2350" y="8359"/>
                  </a:lnTo>
                  <a:lnTo>
                    <a:pt x="2146" y="8432"/>
                  </a:lnTo>
                  <a:lnTo>
                    <a:pt x="0" y="25323"/>
                  </a:lnTo>
                  <a:lnTo>
                    <a:pt x="3543" y="23736"/>
                  </a:lnTo>
                  <a:lnTo>
                    <a:pt x="7746" y="22199"/>
                  </a:lnTo>
                  <a:lnTo>
                    <a:pt x="12204" y="20434"/>
                  </a:lnTo>
                  <a:lnTo>
                    <a:pt x="16814" y="19126"/>
                  </a:lnTo>
                  <a:lnTo>
                    <a:pt x="21767" y="17665"/>
                  </a:lnTo>
                  <a:lnTo>
                    <a:pt x="26873" y="16573"/>
                  </a:lnTo>
                  <a:lnTo>
                    <a:pt x="29451" y="16167"/>
                  </a:lnTo>
                  <a:lnTo>
                    <a:pt x="32105" y="15722"/>
                  </a:lnTo>
                  <a:lnTo>
                    <a:pt x="34696" y="15328"/>
                  </a:lnTo>
                  <a:lnTo>
                    <a:pt x="38633" y="14706"/>
                  </a:lnTo>
                  <a:lnTo>
                    <a:pt x="42570" y="14465"/>
                  </a:lnTo>
                  <a:lnTo>
                    <a:pt x="47802" y="14185"/>
                  </a:lnTo>
                  <a:lnTo>
                    <a:pt x="52933" y="13716"/>
                  </a:lnTo>
                  <a:lnTo>
                    <a:pt x="57708" y="14135"/>
                  </a:lnTo>
                  <a:lnTo>
                    <a:pt x="62471" y="14312"/>
                  </a:lnTo>
                  <a:lnTo>
                    <a:pt x="66916" y="14465"/>
                  </a:lnTo>
                  <a:lnTo>
                    <a:pt x="70700" y="15151"/>
                  </a:lnTo>
                  <a:lnTo>
                    <a:pt x="67868" y="13017"/>
                  </a:lnTo>
                  <a:lnTo>
                    <a:pt x="64744" y="12649"/>
                  </a:lnTo>
                  <a:lnTo>
                    <a:pt x="61645" y="12496"/>
                  </a:lnTo>
                  <a:lnTo>
                    <a:pt x="58496" y="12331"/>
                  </a:lnTo>
                  <a:lnTo>
                    <a:pt x="71782" y="12712"/>
                  </a:lnTo>
                  <a:lnTo>
                    <a:pt x="84421" y="15144"/>
                  </a:lnTo>
                  <a:lnTo>
                    <a:pt x="96501" y="18681"/>
                  </a:lnTo>
                  <a:lnTo>
                    <a:pt x="108054" y="23255"/>
                  </a:lnTo>
                  <a:lnTo>
                    <a:pt x="110020" y="24155"/>
                  </a:lnTo>
                  <a:lnTo>
                    <a:pt x="121011" y="29946"/>
                  </a:lnTo>
                  <a:lnTo>
                    <a:pt x="129641" y="34277"/>
                  </a:lnTo>
                  <a:lnTo>
                    <a:pt x="131533" y="36790"/>
                  </a:lnTo>
                  <a:lnTo>
                    <a:pt x="141563" y="44754"/>
                  </a:lnTo>
                  <a:lnTo>
                    <a:pt x="151076" y="53901"/>
                  </a:lnTo>
                  <a:lnTo>
                    <a:pt x="147370" y="49936"/>
                  </a:lnTo>
                  <a:lnTo>
                    <a:pt x="143827" y="46786"/>
                  </a:lnTo>
                  <a:lnTo>
                    <a:pt x="140347" y="43637"/>
                  </a:lnTo>
                  <a:lnTo>
                    <a:pt x="137007" y="40906"/>
                  </a:lnTo>
                  <a:lnTo>
                    <a:pt x="134175" y="38773"/>
                  </a:lnTo>
                  <a:lnTo>
                    <a:pt x="134669" y="38126"/>
                  </a:lnTo>
                  <a:lnTo>
                    <a:pt x="139313" y="41681"/>
                  </a:lnTo>
                  <a:lnTo>
                    <a:pt x="148726" y="50344"/>
                  </a:lnTo>
                  <a:lnTo>
                    <a:pt x="157584" y="60042"/>
                  </a:lnTo>
                  <a:lnTo>
                    <a:pt x="159461" y="62331"/>
                  </a:lnTo>
                  <a:lnTo>
                    <a:pt x="167223" y="72954"/>
                  </a:lnTo>
                  <a:lnTo>
                    <a:pt x="173734" y="84085"/>
                  </a:lnTo>
                  <a:lnTo>
                    <a:pt x="179155" y="95189"/>
                  </a:lnTo>
                  <a:lnTo>
                    <a:pt x="180251" y="97650"/>
                  </a:lnTo>
                  <a:lnTo>
                    <a:pt x="181559" y="100533"/>
                  </a:lnTo>
                  <a:lnTo>
                    <a:pt x="181978" y="100406"/>
                  </a:lnTo>
                  <a:lnTo>
                    <a:pt x="181267" y="97256"/>
                  </a:lnTo>
                  <a:lnTo>
                    <a:pt x="180746" y="94056"/>
                  </a:lnTo>
                  <a:lnTo>
                    <a:pt x="178409" y="88061"/>
                  </a:lnTo>
                  <a:lnTo>
                    <a:pt x="174116" y="79375"/>
                  </a:lnTo>
                  <a:lnTo>
                    <a:pt x="167034" y="68034"/>
                  </a:lnTo>
                  <a:lnTo>
                    <a:pt x="159749" y="58278"/>
                  </a:lnTo>
                  <a:lnTo>
                    <a:pt x="151566" y="49289"/>
                  </a:lnTo>
                  <a:lnTo>
                    <a:pt x="141792" y="40252"/>
                  </a:lnTo>
                  <a:lnTo>
                    <a:pt x="144322" y="41452"/>
                  </a:lnTo>
                  <a:lnTo>
                    <a:pt x="147002" y="43903"/>
                  </a:lnTo>
                  <a:lnTo>
                    <a:pt x="149821" y="46507"/>
                  </a:lnTo>
                  <a:lnTo>
                    <a:pt x="152704" y="49110"/>
                  </a:lnTo>
                  <a:lnTo>
                    <a:pt x="155181" y="52311"/>
                  </a:lnTo>
                  <a:lnTo>
                    <a:pt x="157949" y="55270"/>
                  </a:lnTo>
                  <a:lnTo>
                    <a:pt x="160794" y="58166"/>
                  </a:lnTo>
                  <a:lnTo>
                    <a:pt x="163004" y="61595"/>
                  </a:lnTo>
                  <a:lnTo>
                    <a:pt x="165341" y="64617"/>
                  </a:lnTo>
                  <a:lnTo>
                    <a:pt x="167639" y="67614"/>
                  </a:lnTo>
                  <a:lnTo>
                    <a:pt x="169722" y="70599"/>
                  </a:lnTo>
                  <a:lnTo>
                    <a:pt x="171513" y="73393"/>
                  </a:lnTo>
                  <a:lnTo>
                    <a:pt x="173367" y="76047"/>
                  </a:lnTo>
                  <a:lnTo>
                    <a:pt x="171970" y="73126"/>
                  </a:lnTo>
                  <a:lnTo>
                    <a:pt x="170548" y="70167"/>
                  </a:lnTo>
                  <a:lnTo>
                    <a:pt x="169214" y="67144"/>
                  </a:lnTo>
                  <a:lnTo>
                    <a:pt x="167246" y="64490"/>
                  </a:lnTo>
                  <a:lnTo>
                    <a:pt x="169481" y="66941"/>
                  </a:lnTo>
                  <a:lnTo>
                    <a:pt x="171335" y="69646"/>
                  </a:lnTo>
                  <a:lnTo>
                    <a:pt x="172935" y="72529"/>
                  </a:lnTo>
                  <a:lnTo>
                    <a:pt x="174726" y="75311"/>
                  </a:lnTo>
                  <a:lnTo>
                    <a:pt x="177285" y="79302"/>
                  </a:lnTo>
                  <a:lnTo>
                    <a:pt x="173912" y="73199"/>
                  </a:lnTo>
                  <a:lnTo>
                    <a:pt x="166557" y="62492"/>
                  </a:lnTo>
                  <a:lnTo>
                    <a:pt x="161772" y="56311"/>
                  </a:lnTo>
                  <a:lnTo>
                    <a:pt x="152752" y="46615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" name="object 23"/>
            <p:cNvSpPr/>
            <p:nvPr/>
          </p:nvSpPr>
          <p:spPr>
            <a:xfrm>
              <a:off x="9883183" y="6732992"/>
              <a:ext cx="290067" cy="293716"/>
            </a:xfrm>
            <a:custGeom>
              <a:avLst/>
              <a:gdLst/>
              <a:ahLst/>
              <a:cxnLst/>
              <a:rect l="l" t="t" r="r" b="b"/>
              <a:pathLst>
                <a:path w="290067" h="293716">
                  <a:moveTo>
                    <a:pt x="42366" y="185392"/>
                  </a:moveTo>
                  <a:lnTo>
                    <a:pt x="41439" y="182560"/>
                  </a:lnTo>
                  <a:lnTo>
                    <a:pt x="40461" y="179791"/>
                  </a:lnTo>
                  <a:lnTo>
                    <a:pt x="38239" y="174280"/>
                  </a:lnTo>
                  <a:lnTo>
                    <a:pt x="37108" y="168374"/>
                  </a:lnTo>
                  <a:lnTo>
                    <a:pt x="35584" y="162494"/>
                  </a:lnTo>
                  <a:lnTo>
                    <a:pt x="35127" y="159471"/>
                  </a:lnTo>
                  <a:lnTo>
                    <a:pt x="34657" y="156449"/>
                  </a:lnTo>
                  <a:lnTo>
                    <a:pt x="34213" y="153414"/>
                  </a:lnTo>
                  <a:lnTo>
                    <a:pt x="33590" y="150416"/>
                  </a:lnTo>
                  <a:lnTo>
                    <a:pt x="33806" y="147241"/>
                  </a:lnTo>
                  <a:lnTo>
                    <a:pt x="33514" y="144143"/>
                  </a:lnTo>
                  <a:lnTo>
                    <a:pt x="33594" y="131476"/>
                  </a:lnTo>
                  <a:lnTo>
                    <a:pt x="34905" y="118799"/>
                  </a:lnTo>
                  <a:lnTo>
                    <a:pt x="37591" y="107008"/>
                  </a:lnTo>
                  <a:lnTo>
                    <a:pt x="41707" y="94851"/>
                  </a:lnTo>
                  <a:lnTo>
                    <a:pt x="47012" y="83252"/>
                  </a:lnTo>
                  <a:lnTo>
                    <a:pt x="52818" y="73277"/>
                  </a:lnTo>
                  <a:lnTo>
                    <a:pt x="56082" y="68984"/>
                  </a:lnTo>
                  <a:lnTo>
                    <a:pt x="58647" y="64044"/>
                  </a:lnTo>
                  <a:lnTo>
                    <a:pt x="54685" y="67917"/>
                  </a:lnTo>
                  <a:lnTo>
                    <a:pt x="57758" y="63332"/>
                  </a:lnTo>
                  <a:lnTo>
                    <a:pt x="61822" y="59561"/>
                  </a:lnTo>
                  <a:lnTo>
                    <a:pt x="65391" y="55395"/>
                  </a:lnTo>
                  <a:lnTo>
                    <a:pt x="69442" y="51725"/>
                  </a:lnTo>
                  <a:lnTo>
                    <a:pt x="71906" y="48194"/>
                  </a:lnTo>
                  <a:lnTo>
                    <a:pt x="72605" y="46911"/>
                  </a:lnTo>
                  <a:lnTo>
                    <a:pt x="77126" y="43686"/>
                  </a:lnTo>
                  <a:lnTo>
                    <a:pt x="87557" y="36208"/>
                  </a:lnTo>
                  <a:lnTo>
                    <a:pt x="98805" y="30010"/>
                  </a:lnTo>
                  <a:lnTo>
                    <a:pt x="110703" y="25103"/>
                  </a:lnTo>
                  <a:lnTo>
                    <a:pt x="123085" y="21503"/>
                  </a:lnTo>
                  <a:lnTo>
                    <a:pt x="135784" y="19222"/>
                  </a:lnTo>
                  <a:lnTo>
                    <a:pt x="138276" y="18933"/>
                  </a:lnTo>
                  <a:lnTo>
                    <a:pt x="143852" y="18730"/>
                  </a:lnTo>
                  <a:lnTo>
                    <a:pt x="149465" y="18032"/>
                  </a:lnTo>
                  <a:lnTo>
                    <a:pt x="155066" y="18603"/>
                  </a:lnTo>
                  <a:lnTo>
                    <a:pt x="157834" y="18806"/>
                  </a:lnTo>
                  <a:lnTo>
                    <a:pt x="155294" y="13167"/>
                  </a:lnTo>
                  <a:lnTo>
                    <a:pt x="148213" y="11305"/>
                  </a:lnTo>
                  <a:lnTo>
                    <a:pt x="135078" y="11774"/>
                  </a:lnTo>
                  <a:lnTo>
                    <a:pt x="134632" y="11809"/>
                  </a:lnTo>
                  <a:lnTo>
                    <a:pt x="121618" y="13783"/>
                  </a:lnTo>
                  <a:lnTo>
                    <a:pt x="109186" y="17048"/>
                  </a:lnTo>
                  <a:lnTo>
                    <a:pt x="97660" y="21156"/>
                  </a:lnTo>
                  <a:lnTo>
                    <a:pt x="96786" y="20140"/>
                  </a:lnTo>
                  <a:lnTo>
                    <a:pt x="91350" y="22769"/>
                  </a:lnTo>
                  <a:lnTo>
                    <a:pt x="88632" y="24064"/>
                  </a:lnTo>
                  <a:lnTo>
                    <a:pt x="85991" y="25499"/>
                  </a:lnTo>
                  <a:lnTo>
                    <a:pt x="83095" y="26490"/>
                  </a:lnTo>
                  <a:lnTo>
                    <a:pt x="84263" y="24763"/>
                  </a:lnTo>
                  <a:lnTo>
                    <a:pt x="88607" y="22197"/>
                  </a:lnTo>
                  <a:lnTo>
                    <a:pt x="90817" y="20940"/>
                  </a:lnTo>
                  <a:lnTo>
                    <a:pt x="93725" y="19352"/>
                  </a:lnTo>
                  <a:lnTo>
                    <a:pt x="97179" y="17536"/>
                  </a:lnTo>
                  <a:lnTo>
                    <a:pt x="99326" y="645"/>
                  </a:lnTo>
                  <a:lnTo>
                    <a:pt x="99530" y="572"/>
                  </a:lnTo>
                  <a:lnTo>
                    <a:pt x="101134" y="0"/>
                  </a:lnTo>
                  <a:lnTo>
                    <a:pt x="96977" y="1314"/>
                  </a:lnTo>
                  <a:lnTo>
                    <a:pt x="95834" y="1774"/>
                  </a:lnTo>
                  <a:lnTo>
                    <a:pt x="96151" y="1941"/>
                  </a:lnTo>
                  <a:lnTo>
                    <a:pt x="94070" y="2485"/>
                  </a:lnTo>
                  <a:lnTo>
                    <a:pt x="92713" y="3032"/>
                  </a:lnTo>
                  <a:lnTo>
                    <a:pt x="89801" y="4392"/>
                  </a:lnTo>
                  <a:lnTo>
                    <a:pt x="91384" y="3567"/>
                  </a:lnTo>
                  <a:lnTo>
                    <a:pt x="73795" y="11934"/>
                  </a:lnTo>
                  <a:lnTo>
                    <a:pt x="58574" y="22176"/>
                  </a:lnTo>
                  <a:lnTo>
                    <a:pt x="48742" y="30270"/>
                  </a:lnTo>
                  <a:lnTo>
                    <a:pt x="39605" y="39193"/>
                  </a:lnTo>
                  <a:lnTo>
                    <a:pt x="27702" y="53884"/>
                  </a:lnTo>
                  <a:lnTo>
                    <a:pt x="20743" y="64548"/>
                  </a:lnTo>
                  <a:lnTo>
                    <a:pt x="14641" y="75741"/>
                  </a:lnTo>
                  <a:lnTo>
                    <a:pt x="7463" y="93571"/>
                  </a:lnTo>
                  <a:lnTo>
                    <a:pt x="4039" y="105829"/>
                  </a:lnTo>
                  <a:lnTo>
                    <a:pt x="1582" y="118318"/>
                  </a:lnTo>
                  <a:lnTo>
                    <a:pt x="0" y="137500"/>
                  </a:lnTo>
                  <a:lnTo>
                    <a:pt x="287" y="150174"/>
                  </a:lnTo>
                  <a:lnTo>
                    <a:pt x="1540" y="162774"/>
                  </a:lnTo>
                  <a:lnTo>
                    <a:pt x="5591" y="181531"/>
                  </a:lnTo>
                  <a:lnTo>
                    <a:pt x="9560" y="193643"/>
                  </a:lnTo>
                  <a:lnTo>
                    <a:pt x="14453" y="205355"/>
                  </a:lnTo>
                  <a:lnTo>
                    <a:pt x="23518" y="221665"/>
                  </a:lnTo>
                  <a:lnTo>
                    <a:pt x="30769" y="232145"/>
                  </a:lnTo>
                  <a:lnTo>
                    <a:pt x="38771" y="241979"/>
                  </a:lnTo>
                  <a:lnTo>
                    <a:pt x="51560" y="254609"/>
                  </a:lnTo>
                  <a:lnTo>
                    <a:pt x="61411" y="262689"/>
                  </a:lnTo>
                  <a:lnTo>
                    <a:pt x="71804" y="269932"/>
                  </a:lnTo>
                  <a:lnTo>
                    <a:pt x="75500" y="272209"/>
                  </a:lnTo>
                  <a:lnTo>
                    <a:pt x="78421" y="274191"/>
                  </a:lnTo>
                  <a:lnTo>
                    <a:pt x="83108" y="276604"/>
                  </a:lnTo>
                  <a:lnTo>
                    <a:pt x="87743" y="279258"/>
                  </a:lnTo>
                  <a:lnTo>
                    <a:pt x="92404" y="281760"/>
                  </a:lnTo>
                  <a:lnTo>
                    <a:pt x="97421" y="283614"/>
                  </a:lnTo>
                  <a:lnTo>
                    <a:pt x="100646" y="285125"/>
                  </a:lnTo>
                  <a:lnTo>
                    <a:pt x="111879" y="288680"/>
                  </a:lnTo>
                  <a:lnTo>
                    <a:pt x="123719" y="291331"/>
                  </a:lnTo>
                  <a:lnTo>
                    <a:pt x="136028" y="293027"/>
                  </a:lnTo>
                  <a:lnTo>
                    <a:pt x="148668" y="293716"/>
                  </a:lnTo>
                  <a:lnTo>
                    <a:pt x="161500" y="293345"/>
                  </a:lnTo>
                  <a:lnTo>
                    <a:pt x="174386" y="291862"/>
                  </a:lnTo>
                  <a:lnTo>
                    <a:pt x="187186" y="289215"/>
                  </a:lnTo>
                  <a:lnTo>
                    <a:pt x="203888" y="283884"/>
                  </a:lnTo>
                  <a:lnTo>
                    <a:pt x="215667" y="278841"/>
                  </a:lnTo>
                  <a:lnTo>
                    <a:pt x="226890" y="272894"/>
                  </a:lnTo>
                  <a:lnTo>
                    <a:pt x="234784" y="267917"/>
                  </a:lnTo>
                  <a:lnTo>
                    <a:pt x="245268" y="260000"/>
                  </a:lnTo>
                  <a:lnTo>
                    <a:pt x="254872" y="251472"/>
                  </a:lnTo>
                  <a:lnTo>
                    <a:pt x="263553" y="242474"/>
                  </a:lnTo>
                  <a:lnTo>
                    <a:pt x="267689" y="237653"/>
                  </a:lnTo>
                  <a:lnTo>
                    <a:pt x="275875" y="225602"/>
                  </a:lnTo>
                  <a:lnTo>
                    <a:pt x="281653" y="214358"/>
                  </a:lnTo>
                  <a:lnTo>
                    <a:pt x="284492" y="206728"/>
                  </a:lnTo>
                  <a:lnTo>
                    <a:pt x="285812" y="202486"/>
                  </a:lnTo>
                  <a:lnTo>
                    <a:pt x="286841" y="199184"/>
                  </a:lnTo>
                  <a:lnTo>
                    <a:pt x="287654" y="194498"/>
                  </a:lnTo>
                  <a:lnTo>
                    <a:pt x="287895" y="193076"/>
                  </a:lnTo>
                  <a:lnTo>
                    <a:pt x="289470" y="186307"/>
                  </a:lnTo>
                  <a:lnTo>
                    <a:pt x="290067" y="179487"/>
                  </a:lnTo>
                  <a:lnTo>
                    <a:pt x="286968" y="185545"/>
                  </a:lnTo>
                  <a:lnTo>
                    <a:pt x="285660" y="188643"/>
                  </a:lnTo>
                  <a:lnTo>
                    <a:pt x="284212" y="193038"/>
                  </a:lnTo>
                  <a:lnTo>
                    <a:pt x="282079" y="197546"/>
                  </a:lnTo>
                  <a:lnTo>
                    <a:pt x="279716" y="201966"/>
                  </a:lnTo>
                  <a:lnTo>
                    <a:pt x="277646" y="207020"/>
                  </a:lnTo>
                  <a:lnTo>
                    <a:pt x="274801" y="211160"/>
                  </a:lnTo>
                  <a:lnTo>
                    <a:pt x="272020" y="215351"/>
                  </a:lnTo>
                  <a:lnTo>
                    <a:pt x="269747" y="219327"/>
                  </a:lnTo>
                  <a:lnTo>
                    <a:pt x="265264" y="224305"/>
                  </a:lnTo>
                  <a:lnTo>
                    <a:pt x="262965" y="225181"/>
                  </a:lnTo>
                  <a:lnTo>
                    <a:pt x="267321" y="220190"/>
                  </a:lnTo>
                  <a:lnTo>
                    <a:pt x="270522" y="214386"/>
                  </a:lnTo>
                  <a:lnTo>
                    <a:pt x="269721" y="213916"/>
                  </a:lnTo>
                  <a:lnTo>
                    <a:pt x="271449" y="209179"/>
                  </a:lnTo>
                  <a:lnTo>
                    <a:pt x="272998" y="203667"/>
                  </a:lnTo>
                  <a:lnTo>
                    <a:pt x="274471" y="198092"/>
                  </a:lnTo>
                  <a:lnTo>
                    <a:pt x="276579" y="192110"/>
                  </a:lnTo>
                  <a:lnTo>
                    <a:pt x="277430" y="189037"/>
                  </a:lnTo>
                  <a:lnTo>
                    <a:pt x="277773" y="187475"/>
                  </a:lnTo>
                  <a:lnTo>
                    <a:pt x="278764" y="184033"/>
                  </a:lnTo>
                  <a:lnTo>
                    <a:pt x="279894" y="179664"/>
                  </a:lnTo>
                  <a:lnTo>
                    <a:pt x="280555" y="175118"/>
                  </a:lnTo>
                  <a:lnTo>
                    <a:pt x="281837" y="169758"/>
                  </a:lnTo>
                  <a:lnTo>
                    <a:pt x="282282" y="164310"/>
                  </a:lnTo>
                  <a:lnTo>
                    <a:pt x="283552" y="153363"/>
                  </a:lnTo>
                  <a:lnTo>
                    <a:pt x="282688" y="142530"/>
                  </a:lnTo>
                  <a:lnTo>
                    <a:pt x="282510" y="139456"/>
                  </a:lnTo>
                  <a:lnTo>
                    <a:pt x="281305" y="136177"/>
                  </a:lnTo>
                  <a:lnTo>
                    <a:pt x="279134" y="144550"/>
                  </a:lnTo>
                  <a:lnTo>
                    <a:pt x="277214" y="153515"/>
                  </a:lnTo>
                  <a:lnTo>
                    <a:pt x="276237" y="156995"/>
                  </a:lnTo>
                  <a:lnTo>
                    <a:pt x="275157" y="160691"/>
                  </a:lnTo>
                  <a:lnTo>
                    <a:pt x="274078" y="164475"/>
                  </a:lnTo>
                  <a:lnTo>
                    <a:pt x="272668" y="168196"/>
                  </a:lnTo>
                  <a:lnTo>
                    <a:pt x="271296" y="172019"/>
                  </a:lnTo>
                  <a:lnTo>
                    <a:pt x="269912" y="175689"/>
                  </a:lnTo>
                  <a:lnTo>
                    <a:pt x="268388" y="179360"/>
                  </a:lnTo>
                  <a:lnTo>
                    <a:pt x="266546" y="182814"/>
                  </a:lnTo>
                  <a:lnTo>
                    <a:pt x="265099" y="186091"/>
                  </a:lnTo>
                  <a:lnTo>
                    <a:pt x="263625" y="189380"/>
                  </a:lnTo>
                  <a:lnTo>
                    <a:pt x="261695" y="192136"/>
                  </a:lnTo>
                  <a:lnTo>
                    <a:pt x="260412" y="194663"/>
                  </a:lnTo>
                  <a:lnTo>
                    <a:pt x="254583" y="204518"/>
                  </a:lnTo>
                  <a:lnTo>
                    <a:pt x="258558" y="193673"/>
                  </a:lnTo>
                  <a:lnTo>
                    <a:pt x="257326" y="193152"/>
                  </a:lnTo>
                  <a:lnTo>
                    <a:pt x="250885" y="204253"/>
                  </a:lnTo>
                  <a:lnTo>
                    <a:pt x="243480" y="214024"/>
                  </a:lnTo>
                  <a:lnTo>
                    <a:pt x="240778" y="217193"/>
                  </a:lnTo>
                  <a:lnTo>
                    <a:pt x="237959" y="220038"/>
                  </a:lnTo>
                  <a:lnTo>
                    <a:pt x="235406" y="222692"/>
                  </a:lnTo>
                  <a:lnTo>
                    <a:pt x="232193" y="225804"/>
                  </a:lnTo>
                  <a:lnTo>
                    <a:pt x="228370" y="229093"/>
                  </a:lnTo>
                  <a:lnTo>
                    <a:pt x="225398" y="231747"/>
                  </a:lnTo>
                  <a:lnTo>
                    <a:pt x="222109" y="234135"/>
                  </a:lnTo>
                  <a:lnTo>
                    <a:pt x="217664" y="237488"/>
                  </a:lnTo>
                  <a:lnTo>
                    <a:pt x="215391" y="238948"/>
                  </a:lnTo>
                  <a:lnTo>
                    <a:pt x="210679" y="241628"/>
                  </a:lnTo>
                  <a:lnTo>
                    <a:pt x="206412" y="244574"/>
                  </a:lnTo>
                  <a:lnTo>
                    <a:pt x="202589" y="246162"/>
                  </a:lnTo>
                  <a:lnTo>
                    <a:pt x="201345" y="246835"/>
                  </a:lnTo>
                  <a:lnTo>
                    <a:pt x="198347" y="248448"/>
                  </a:lnTo>
                  <a:lnTo>
                    <a:pt x="194779" y="250162"/>
                  </a:lnTo>
                  <a:lnTo>
                    <a:pt x="192112" y="251153"/>
                  </a:lnTo>
                  <a:lnTo>
                    <a:pt x="189280" y="252220"/>
                  </a:lnTo>
                  <a:lnTo>
                    <a:pt x="186054" y="253502"/>
                  </a:lnTo>
                  <a:lnTo>
                    <a:pt x="182218" y="254518"/>
                  </a:lnTo>
                  <a:lnTo>
                    <a:pt x="176859" y="255890"/>
                  </a:lnTo>
                  <a:lnTo>
                    <a:pt x="174344" y="257173"/>
                  </a:lnTo>
                  <a:lnTo>
                    <a:pt x="170141" y="257668"/>
                  </a:lnTo>
                  <a:lnTo>
                    <a:pt x="166064" y="258265"/>
                  </a:lnTo>
                  <a:lnTo>
                    <a:pt x="161962" y="259065"/>
                  </a:lnTo>
                  <a:lnTo>
                    <a:pt x="157758" y="258938"/>
                  </a:lnTo>
                  <a:lnTo>
                    <a:pt x="155002" y="259306"/>
                  </a:lnTo>
                  <a:lnTo>
                    <a:pt x="154964" y="258443"/>
                  </a:lnTo>
                  <a:lnTo>
                    <a:pt x="149478" y="259459"/>
                  </a:lnTo>
                  <a:lnTo>
                    <a:pt x="143915" y="258785"/>
                  </a:lnTo>
                  <a:lnTo>
                    <a:pt x="138378" y="258595"/>
                  </a:lnTo>
                  <a:lnTo>
                    <a:pt x="135622" y="258392"/>
                  </a:lnTo>
                  <a:lnTo>
                    <a:pt x="132930" y="257719"/>
                  </a:lnTo>
                  <a:lnTo>
                    <a:pt x="130212" y="257376"/>
                  </a:lnTo>
                  <a:lnTo>
                    <a:pt x="127469" y="256957"/>
                  </a:lnTo>
                  <a:lnTo>
                    <a:pt x="124726" y="256601"/>
                  </a:lnTo>
                  <a:lnTo>
                    <a:pt x="122059" y="255915"/>
                  </a:lnTo>
                  <a:lnTo>
                    <a:pt x="122249" y="255090"/>
                  </a:lnTo>
                  <a:lnTo>
                    <a:pt x="119607" y="254379"/>
                  </a:lnTo>
                  <a:lnTo>
                    <a:pt x="116966" y="253655"/>
                  </a:lnTo>
                  <a:lnTo>
                    <a:pt x="112991" y="252562"/>
                  </a:lnTo>
                  <a:lnTo>
                    <a:pt x="109676" y="249680"/>
                  </a:lnTo>
                  <a:lnTo>
                    <a:pt x="105739" y="248575"/>
                  </a:lnTo>
                  <a:lnTo>
                    <a:pt x="102640" y="247228"/>
                  </a:lnTo>
                  <a:lnTo>
                    <a:pt x="99567" y="245793"/>
                  </a:lnTo>
                  <a:lnTo>
                    <a:pt x="96900" y="245019"/>
                  </a:lnTo>
                  <a:lnTo>
                    <a:pt x="93280" y="243266"/>
                  </a:lnTo>
                  <a:lnTo>
                    <a:pt x="89953" y="241196"/>
                  </a:lnTo>
                  <a:lnTo>
                    <a:pt x="85660" y="238567"/>
                  </a:lnTo>
                  <a:lnTo>
                    <a:pt x="83590" y="237310"/>
                  </a:lnTo>
                  <a:lnTo>
                    <a:pt x="79818" y="234262"/>
                  </a:lnTo>
                  <a:lnTo>
                    <a:pt x="75932" y="231747"/>
                  </a:lnTo>
                  <a:lnTo>
                    <a:pt x="72744" y="228674"/>
                  </a:lnTo>
                  <a:lnTo>
                    <a:pt x="69582" y="225550"/>
                  </a:lnTo>
                  <a:lnTo>
                    <a:pt x="66280" y="222870"/>
                  </a:lnTo>
                  <a:lnTo>
                    <a:pt x="63727" y="219542"/>
                  </a:lnTo>
                  <a:lnTo>
                    <a:pt x="61022" y="216418"/>
                  </a:lnTo>
                  <a:lnTo>
                    <a:pt x="58317" y="213345"/>
                  </a:lnTo>
                  <a:lnTo>
                    <a:pt x="56082" y="209967"/>
                  </a:lnTo>
                  <a:lnTo>
                    <a:pt x="52818" y="205636"/>
                  </a:lnTo>
                  <a:lnTo>
                    <a:pt x="50177" y="200670"/>
                  </a:lnTo>
                  <a:lnTo>
                    <a:pt x="47344" y="195781"/>
                  </a:lnTo>
                  <a:lnTo>
                    <a:pt x="46036" y="193253"/>
                  </a:lnTo>
                  <a:lnTo>
                    <a:pt x="44970" y="190574"/>
                  </a:lnTo>
                  <a:lnTo>
                    <a:pt x="43700" y="187945"/>
                  </a:lnTo>
                  <a:lnTo>
                    <a:pt x="42366" y="185392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" name="object 24"/>
            <p:cNvSpPr/>
            <p:nvPr/>
          </p:nvSpPr>
          <p:spPr>
            <a:xfrm>
              <a:off x="10041399" y="6746312"/>
              <a:ext cx="112581" cy="123109"/>
            </a:xfrm>
            <a:custGeom>
              <a:avLst/>
              <a:gdLst/>
              <a:ahLst/>
              <a:cxnLst/>
              <a:rect l="l" t="t" r="r" b="b"/>
              <a:pathLst>
                <a:path w="112581" h="123109">
                  <a:moveTo>
                    <a:pt x="1460" y="0"/>
                  </a:moveTo>
                  <a:lnTo>
                    <a:pt x="0" y="25"/>
                  </a:lnTo>
                  <a:lnTo>
                    <a:pt x="2451" y="5333"/>
                  </a:lnTo>
                  <a:lnTo>
                    <a:pt x="5219" y="5829"/>
                  </a:lnTo>
                  <a:lnTo>
                    <a:pt x="13512" y="7099"/>
                  </a:lnTo>
                  <a:lnTo>
                    <a:pt x="25883" y="10127"/>
                  </a:lnTo>
                  <a:lnTo>
                    <a:pt x="37902" y="14328"/>
                  </a:lnTo>
                  <a:lnTo>
                    <a:pt x="45186" y="17792"/>
                  </a:lnTo>
                  <a:lnTo>
                    <a:pt x="48971" y="19621"/>
                  </a:lnTo>
                  <a:lnTo>
                    <a:pt x="52514" y="21805"/>
                  </a:lnTo>
                  <a:lnTo>
                    <a:pt x="57365" y="24637"/>
                  </a:lnTo>
                  <a:lnTo>
                    <a:pt x="59651" y="26250"/>
                  </a:lnTo>
                  <a:lnTo>
                    <a:pt x="64084" y="29641"/>
                  </a:lnTo>
                  <a:lnTo>
                    <a:pt x="68719" y="32791"/>
                  </a:lnTo>
                  <a:lnTo>
                    <a:pt x="72682" y="36791"/>
                  </a:lnTo>
                  <a:lnTo>
                    <a:pt x="77000" y="40385"/>
                  </a:lnTo>
                  <a:lnTo>
                    <a:pt x="80530" y="44780"/>
                  </a:lnTo>
                  <a:lnTo>
                    <a:pt x="84328" y="48844"/>
                  </a:lnTo>
                  <a:lnTo>
                    <a:pt x="89369" y="55537"/>
                  </a:lnTo>
                  <a:lnTo>
                    <a:pt x="92608" y="60109"/>
                  </a:lnTo>
                  <a:lnTo>
                    <a:pt x="94043" y="62534"/>
                  </a:lnTo>
                  <a:lnTo>
                    <a:pt x="100291" y="73744"/>
                  </a:lnTo>
                  <a:lnTo>
                    <a:pt x="105241" y="85558"/>
                  </a:lnTo>
                  <a:lnTo>
                    <a:pt x="108924" y="97846"/>
                  </a:lnTo>
                  <a:lnTo>
                    <a:pt x="111367" y="110473"/>
                  </a:lnTo>
                  <a:lnTo>
                    <a:pt x="112581" y="123109"/>
                  </a:lnTo>
                  <a:lnTo>
                    <a:pt x="112141" y="112897"/>
                  </a:lnTo>
                  <a:lnTo>
                    <a:pt x="110580" y="100560"/>
                  </a:lnTo>
                  <a:lnTo>
                    <a:pt x="109410" y="95427"/>
                  </a:lnTo>
                  <a:lnTo>
                    <a:pt x="105977" y="83661"/>
                  </a:lnTo>
                  <a:lnTo>
                    <a:pt x="100823" y="71894"/>
                  </a:lnTo>
                  <a:lnTo>
                    <a:pt x="98069" y="66649"/>
                  </a:lnTo>
                  <a:lnTo>
                    <a:pt x="99174" y="66027"/>
                  </a:lnTo>
                  <a:lnTo>
                    <a:pt x="96240" y="61150"/>
                  </a:lnTo>
                  <a:lnTo>
                    <a:pt x="89028" y="50541"/>
                  </a:lnTo>
                  <a:lnTo>
                    <a:pt x="80567" y="40645"/>
                  </a:lnTo>
                  <a:lnTo>
                    <a:pt x="71219" y="31750"/>
                  </a:lnTo>
                  <a:lnTo>
                    <a:pt x="61344" y="24142"/>
                  </a:lnTo>
                  <a:lnTo>
                    <a:pt x="47598" y="15800"/>
                  </a:lnTo>
                  <a:lnTo>
                    <a:pt x="35744" y="10264"/>
                  </a:lnTo>
                  <a:lnTo>
                    <a:pt x="26158" y="6386"/>
                  </a:lnTo>
                  <a:lnTo>
                    <a:pt x="25412" y="6083"/>
                  </a:lnTo>
                  <a:lnTo>
                    <a:pt x="22656" y="5181"/>
                  </a:lnTo>
                  <a:lnTo>
                    <a:pt x="20015" y="3949"/>
                  </a:lnTo>
                  <a:lnTo>
                    <a:pt x="15824" y="2654"/>
                  </a:lnTo>
                  <a:lnTo>
                    <a:pt x="11188" y="1587"/>
                  </a:lnTo>
                  <a:lnTo>
                    <a:pt x="8140" y="990"/>
                  </a:lnTo>
                  <a:lnTo>
                    <a:pt x="5670" y="367"/>
                  </a:lnTo>
                  <a:lnTo>
                    <a:pt x="4628" y="198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" name="object 25"/>
            <p:cNvSpPr/>
            <p:nvPr/>
          </p:nvSpPr>
          <p:spPr>
            <a:xfrm>
              <a:off x="10153981" y="6869421"/>
              <a:ext cx="130" cy="3027"/>
            </a:xfrm>
            <a:custGeom>
              <a:avLst/>
              <a:gdLst/>
              <a:ahLst/>
              <a:cxnLst/>
              <a:rect l="l" t="t" r="r" b="b"/>
              <a:pathLst>
                <a:path w="130" h="3027">
                  <a:moveTo>
                    <a:pt x="130" y="3027"/>
                  </a:moveTo>
                  <a:lnTo>
                    <a:pt x="0" y="0"/>
                  </a:lnTo>
                  <a:lnTo>
                    <a:pt x="130" y="302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" name="object 26"/>
            <p:cNvSpPr/>
            <p:nvPr/>
          </p:nvSpPr>
          <p:spPr>
            <a:xfrm>
              <a:off x="10200029" y="6816808"/>
              <a:ext cx="17773" cy="116913"/>
            </a:xfrm>
            <a:custGeom>
              <a:avLst/>
              <a:gdLst/>
              <a:ahLst/>
              <a:cxnLst/>
              <a:rect l="l" t="t" r="r" b="b"/>
              <a:pathLst>
                <a:path w="17773" h="116913">
                  <a:moveTo>
                    <a:pt x="5162" y="26365"/>
                  </a:moveTo>
                  <a:lnTo>
                    <a:pt x="4070" y="29464"/>
                  </a:lnTo>
                  <a:lnTo>
                    <a:pt x="2876" y="32537"/>
                  </a:lnTo>
                  <a:lnTo>
                    <a:pt x="2381" y="35814"/>
                  </a:lnTo>
                  <a:lnTo>
                    <a:pt x="2558" y="32499"/>
                  </a:lnTo>
                  <a:lnTo>
                    <a:pt x="3130" y="29298"/>
                  </a:lnTo>
                  <a:lnTo>
                    <a:pt x="4032" y="26098"/>
                  </a:lnTo>
                  <a:lnTo>
                    <a:pt x="4743" y="22898"/>
                  </a:lnTo>
                  <a:lnTo>
                    <a:pt x="5454" y="19697"/>
                  </a:lnTo>
                  <a:lnTo>
                    <a:pt x="6140" y="16908"/>
                  </a:lnTo>
                  <a:lnTo>
                    <a:pt x="3829" y="24968"/>
                  </a:lnTo>
                  <a:lnTo>
                    <a:pt x="1454" y="37743"/>
                  </a:lnTo>
                  <a:lnTo>
                    <a:pt x="463" y="45466"/>
                  </a:lnTo>
                  <a:lnTo>
                    <a:pt x="0" y="58693"/>
                  </a:lnTo>
                  <a:lnTo>
                    <a:pt x="427" y="71348"/>
                  </a:lnTo>
                  <a:lnTo>
                    <a:pt x="1199" y="78282"/>
                  </a:lnTo>
                  <a:lnTo>
                    <a:pt x="1504" y="81559"/>
                  </a:lnTo>
                  <a:lnTo>
                    <a:pt x="1606" y="84886"/>
                  </a:lnTo>
                  <a:lnTo>
                    <a:pt x="2266" y="89814"/>
                  </a:lnTo>
                  <a:lnTo>
                    <a:pt x="1923" y="91605"/>
                  </a:lnTo>
                  <a:lnTo>
                    <a:pt x="5733" y="104791"/>
                  </a:lnTo>
                  <a:lnTo>
                    <a:pt x="10268" y="116913"/>
                  </a:lnTo>
                  <a:lnTo>
                    <a:pt x="7664" y="83769"/>
                  </a:lnTo>
                  <a:lnTo>
                    <a:pt x="7575" y="77419"/>
                  </a:lnTo>
                  <a:lnTo>
                    <a:pt x="6724" y="77508"/>
                  </a:lnTo>
                  <a:lnTo>
                    <a:pt x="6048" y="71754"/>
                  </a:lnTo>
                  <a:lnTo>
                    <a:pt x="5507" y="59036"/>
                  </a:lnTo>
                  <a:lnTo>
                    <a:pt x="6077" y="45988"/>
                  </a:lnTo>
                  <a:lnTo>
                    <a:pt x="6381" y="42862"/>
                  </a:lnTo>
                  <a:lnTo>
                    <a:pt x="8403" y="29850"/>
                  </a:lnTo>
                  <a:lnTo>
                    <a:pt x="11659" y="17379"/>
                  </a:lnTo>
                  <a:lnTo>
                    <a:pt x="15651" y="5692"/>
                  </a:lnTo>
                  <a:lnTo>
                    <a:pt x="16617" y="3149"/>
                  </a:lnTo>
                  <a:lnTo>
                    <a:pt x="17773" y="203"/>
                  </a:lnTo>
                  <a:lnTo>
                    <a:pt x="17379" y="0"/>
                  </a:lnTo>
                  <a:lnTo>
                    <a:pt x="15627" y="2730"/>
                  </a:lnTo>
                  <a:lnTo>
                    <a:pt x="13747" y="5384"/>
                  </a:lnTo>
                  <a:lnTo>
                    <a:pt x="11182" y="11264"/>
                  </a:lnTo>
                  <a:lnTo>
                    <a:pt x="8057" y="20434"/>
                  </a:lnTo>
                  <a:lnTo>
                    <a:pt x="5063" y="33376"/>
                  </a:lnTo>
                  <a:lnTo>
                    <a:pt x="3318" y="45350"/>
                  </a:lnTo>
                  <a:lnTo>
                    <a:pt x="2739" y="57400"/>
                  </a:lnTo>
                  <a:lnTo>
                    <a:pt x="3242" y="70569"/>
                  </a:lnTo>
                  <a:lnTo>
                    <a:pt x="2444" y="71564"/>
                  </a:lnTo>
                  <a:lnTo>
                    <a:pt x="2304" y="68313"/>
                  </a:lnTo>
                  <a:lnTo>
                    <a:pt x="2152" y="64668"/>
                  </a:lnTo>
                  <a:lnTo>
                    <a:pt x="1987" y="60820"/>
                  </a:lnTo>
                  <a:lnTo>
                    <a:pt x="1796" y="56997"/>
                  </a:lnTo>
                  <a:lnTo>
                    <a:pt x="2330" y="52933"/>
                  </a:lnTo>
                  <a:lnTo>
                    <a:pt x="2495" y="44843"/>
                  </a:lnTo>
                  <a:lnTo>
                    <a:pt x="3333" y="40881"/>
                  </a:lnTo>
                  <a:lnTo>
                    <a:pt x="3816" y="37058"/>
                  </a:lnTo>
                  <a:lnTo>
                    <a:pt x="4336" y="33312"/>
                  </a:lnTo>
                  <a:lnTo>
                    <a:pt x="4959" y="29768"/>
                  </a:lnTo>
                  <a:lnTo>
                    <a:pt x="5670" y="26492"/>
                  </a:lnTo>
                  <a:lnTo>
                    <a:pt x="6241" y="23291"/>
                  </a:lnTo>
                  <a:lnTo>
                    <a:pt x="5162" y="2636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" name="object 27"/>
            <p:cNvSpPr/>
            <p:nvPr/>
          </p:nvSpPr>
          <p:spPr>
            <a:xfrm>
              <a:off x="10206170" y="6830131"/>
              <a:ext cx="1028" cy="3585"/>
            </a:xfrm>
            <a:custGeom>
              <a:avLst/>
              <a:gdLst/>
              <a:ahLst/>
              <a:cxnLst/>
              <a:rect l="l" t="t" r="r" b="b"/>
              <a:pathLst>
                <a:path w="1028" h="3585">
                  <a:moveTo>
                    <a:pt x="1028" y="0"/>
                  </a:moveTo>
                  <a:lnTo>
                    <a:pt x="101" y="3174"/>
                  </a:lnTo>
                  <a:lnTo>
                    <a:pt x="0" y="3585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" name="object 28"/>
            <p:cNvSpPr/>
            <p:nvPr/>
          </p:nvSpPr>
          <p:spPr>
            <a:xfrm>
              <a:off x="10254305" y="6789516"/>
              <a:ext cx="2054" cy="2234"/>
            </a:xfrm>
            <a:custGeom>
              <a:avLst/>
              <a:gdLst/>
              <a:ahLst/>
              <a:cxnLst/>
              <a:rect l="l" t="t" r="r" b="b"/>
              <a:pathLst>
                <a:path w="2054" h="2234">
                  <a:moveTo>
                    <a:pt x="2054" y="0"/>
                  </a:moveTo>
                  <a:lnTo>
                    <a:pt x="115" y="2094"/>
                  </a:lnTo>
                  <a:lnTo>
                    <a:pt x="0" y="22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" name="object 29"/>
            <p:cNvSpPr/>
            <p:nvPr/>
          </p:nvSpPr>
          <p:spPr>
            <a:xfrm>
              <a:off x="10243024" y="6721663"/>
              <a:ext cx="250228" cy="302316"/>
            </a:xfrm>
            <a:custGeom>
              <a:avLst/>
              <a:gdLst/>
              <a:ahLst/>
              <a:cxnLst/>
              <a:rect l="l" t="t" r="r" b="b"/>
              <a:pathLst>
                <a:path w="250228" h="302316">
                  <a:moveTo>
                    <a:pt x="60921" y="39506"/>
                  </a:moveTo>
                  <a:lnTo>
                    <a:pt x="73246" y="36206"/>
                  </a:lnTo>
                  <a:lnTo>
                    <a:pt x="85307" y="34550"/>
                  </a:lnTo>
                  <a:lnTo>
                    <a:pt x="88138" y="34096"/>
                  </a:lnTo>
                  <a:lnTo>
                    <a:pt x="95300" y="34147"/>
                  </a:lnTo>
                  <a:lnTo>
                    <a:pt x="99529" y="34020"/>
                  </a:lnTo>
                  <a:lnTo>
                    <a:pt x="104228" y="34350"/>
                  </a:lnTo>
                  <a:lnTo>
                    <a:pt x="106819" y="34515"/>
                  </a:lnTo>
                  <a:lnTo>
                    <a:pt x="109423" y="34693"/>
                  </a:lnTo>
                  <a:lnTo>
                    <a:pt x="112115" y="34998"/>
                  </a:lnTo>
                  <a:lnTo>
                    <a:pt x="114795" y="35417"/>
                  </a:lnTo>
                  <a:lnTo>
                    <a:pt x="117513" y="35912"/>
                  </a:lnTo>
                  <a:lnTo>
                    <a:pt x="120294" y="36154"/>
                  </a:lnTo>
                  <a:lnTo>
                    <a:pt x="122910" y="36750"/>
                  </a:lnTo>
                  <a:lnTo>
                    <a:pt x="128168" y="38198"/>
                  </a:lnTo>
                  <a:lnTo>
                    <a:pt x="133261" y="39113"/>
                  </a:lnTo>
                  <a:lnTo>
                    <a:pt x="137109" y="40726"/>
                  </a:lnTo>
                  <a:lnTo>
                    <a:pt x="138442" y="41145"/>
                  </a:lnTo>
                  <a:lnTo>
                    <a:pt x="141744" y="42110"/>
                  </a:lnTo>
                  <a:lnTo>
                    <a:pt x="145491" y="43405"/>
                  </a:lnTo>
                  <a:lnTo>
                    <a:pt x="148069" y="44612"/>
                  </a:lnTo>
                  <a:lnTo>
                    <a:pt x="150787" y="45831"/>
                  </a:lnTo>
                  <a:lnTo>
                    <a:pt x="153987" y="47203"/>
                  </a:lnTo>
                  <a:lnTo>
                    <a:pt x="157416" y="49209"/>
                  </a:lnTo>
                  <a:lnTo>
                    <a:pt x="162166" y="52003"/>
                  </a:lnTo>
                  <a:lnTo>
                    <a:pt x="164884" y="52905"/>
                  </a:lnTo>
                  <a:lnTo>
                    <a:pt x="168186" y="55483"/>
                  </a:lnTo>
                  <a:lnTo>
                    <a:pt x="171513" y="57959"/>
                  </a:lnTo>
                  <a:lnTo>
                    <a:pt x="174942" y="60347"/>
                  </a:lnTo>
                  <a:lnTo>
                    <a:pt x="177825" y="63370"/>
                  </a:lnTo>
                  <a:lnTo>
                    <a:pt x="179501" y="65681"/>
                  </a:lnTo>
                  <a:lnTo>
                    <a:pt x="184061" y="68881"/>
                  </a:lnTo>
                  <a:lnTo>
                    <a:pt x="187515" y="73238"/>
                  </a:lnTo>
                  <a:lnTo>
                    <a:pt x="191274" y="77314"/>
                  </a:lnTo>
                  <a:lnTo>
                    <a:pt x="194513" y="81772"/>
                  </a:lnTo>
                  <a:lnTo>
                    <a:pt x="197853" y="86166"/>
                  </a:lnTo>
                  <a:lnTo>
                    <a:pt x="200952" y="90751"/>
                  </a:lnTo>
                  <a:lnTo>
                    <a:pt x="201599" y="93583"/>
                  </a:lnTo>
                  <a:lnTo>
                    <a:pt x="204000" y="97723"/>
                  </a:lnTo>
                  <a:lnTo>
                    <a:pt x="205333" y="100873"/>
                  </a:lnTo>
                  <a:lnTo>
                    <a:pt x="204419" y="101343"/>
                  </a:lnTo>
                  <a:lnTo>
                    <a:pt x="205295" y="103921"/>
                  </a:lnTo>
                  <a:lnTo>
                    <a:pt x="207276" y="107502"/>
                  </a:lnTo>
                  <a:lnTo>
                    <a:pt x="208546" y="110652"/>
                  </a:lnTo>
                  <a:lnTo>
                    <a:pt x="209677" y="113827"/>
                  </a:lnTo>
                  <a:lnTo>
                    <a:pt x="210578" y="116379"/>
                  </a:lnTo>
                  <a:lnTo>
                    <a:pt x="212344" y="120024"/>
                  </a:lnTo>
                  <a:lnTo>
                    <a:pt x="212940" y="122602"/>
                  </a:lnTo>
                  <a:lnTo>
                    <a:pt x="213842" y="126349"/>
                  </a:lnTo>
                  <a:lnTo>
                    <a:pt x="214972" y="131111"/>
                  </a:lnTo>
                  <a:lnTo>
                    <a:pt x="215493" y="135950"/>
                  </a:lnTo>
                  <a:lnTo>
                    <a:pt x="216484" y="140459"/>
                  </a:lnTo>
                  <a:lnTo>
                    <a:pt x="216573" y="149323"/>
                  </a:lnTo>
                  <a:lnTo>
                    <a:pt x="217004" y="153565"/>
                  </a:lnTo>
                  <a:lnTo>
                    <a:pt x="216484" y="157731"/>
                  </a:lnTo>
                  <a:lnTo>
                    <a:pt x="216242" y="161871"/>
                  </a:lnTo>
                  <a:lnTo>
                    <a:pt x="215988" y="165909"/>
                  </a:lnTo>
                  <a:lnTo>
                    <a:pt x="215112" y="169885"/>
                  </a:lnTo>
                  <a:lnTo>
                    <a:pt x="214376" y="175282"/>
                  </a:lnTo>
                  <a:lnTo>
                    <a:pt x="212699" y="180591"/>
                  </a:lnTo>
                  <a:lnTo>
                    <a:pt x="211226" y="186102"/>
                  </a:lnTo>
                  <a:lnTo>
                    <a:pt x="210388" y="188808"/>
                  </a:lnTo>
                  <a:lnTo>
                    <a:pt x="209245" y="191487"/>
                  </a:lnTo>
                  <a:lnTo>
                    <a:pt x="208292" y="194218"/>
                  </a:lnTo>
                  <a:lnTo>
                    <a:pt x="207429" y="196986"/>
                  </a:lnTo>
                  <a:lnTo>
                    <a:pt x="206082" y="199615"/>
                  </a:lnTo>
                  <a:lnTo>
                    <a:pt x="204800" y="202257"/>
                  </a:lnTo>
                  <a:lnTo>
                    <a:pt x="202476" y="207705"/>
                  </a:lnTo>
                  <a:lnTo>
                    <a:pt x="199123" y="212722"/>
                  </a:lnTo>
                  <a:lnTo>
                    <a:pt x="196037" y="217954"/>
                  </a:lnTo>
                  <a:lnTo>
                    <a:pt x="192392" y="222894"/>
                  </a:lnTo>
                  <a:lnTo>
                    <a:pt x="190576" y="225345"/>
                  </a:lnTo>
                  <a:lnTo>
                    <a:pt x="188874" y="227924"/>
                  </a:lnTo>
                  <a:lnTo>
                    <a:pt x="184505" y="232394"/>
                  </a:lnTo>
                  <a:lnTo>
                    <a:pt x="175470" y="241312"/>
                  </a:lnTo>
                  <a:lnTo>
                    <a:pt x="165549" y="249373"/>
                  </a:lnTo>
                  <a:lnTo>
                    <a:pt x="155384" y="255775"/>
                  </a:lnTo>
                  <a:lnTo>
                    <a:pt x="143864" y="261458"/>
                  </a:lnTo>
                  <a:lnTo>
                    <a:pt x="131916" y="265905"/>
                  </a:lnTo>
                  <a:lnTo>
                    <a:pt x="120777" y="268856"/>
                  </a:lnTo>
                  <a:lnTo>
                    <a:pt x="115430" y="269592"/>
                  </a:lnTo>
                  <a:lnTo>
                    <a:pt x="110121" y="271281"/>
                  </a:lnTo>
                  <a:lnTo>
                    <a:pt x="115646" y="271307"/>
                  </a:lnTo>
                  <a:lnTo>
                    <a:pt x="110210" y="272374"/>
                  </a:lnTo>
                  <a:lnTo>
                    <a:pt x="104698" y="272196"/>
                  </a:lnTo>
                  <a:lnTo>
                    <a:pt x="99225" y="272628"/>
                  </a:lnTo>
                  <a:lnTo>
                    <a:pt x="93738" y="272323"/>
                  </a:lnTo>
                  <a:lnTo>
                    <a:pt x="90957" y="272843"/>
                  </a:lnTo>
                  <a:lnTo>
                    <a:pt x="88112" y="273542"/>
                  </a:lnTo>
                  <a:lnTo>
                    <a:pt x="82638" y="272628"/>
                  </a:lnTo>
                  <a:lnTo>
                    <a:pt x="69962" y="270542"/>
                  </a:lnTo>
                  <a:lnTo>
                    <a:pt x="57623" y="266969"/>
                  </a:lnTo>
                  <a:lnTo>
                    <a:pt x="45745" y="262019"/>
                  </a:lnTo>
                  <a:lnTo>
                    <a:pt x="34452" y="255805"/>
                  </a:lnTo>
                  <a:lnTo>
                    <a:pt x="23867" y="248435"/>
                  </a:lnTo>
                  <a:lnTo>
                    <a:pt x="21894" y="246872"/>
                  </a:lnTo>
                  <a:lnTo>
                    <a:pt x="17805" y="243075"/>
                  </a:lnTo>
                  <a:lnTo>
                    <a:pt x="13347" y="239608"/>
                  </a:lnTo>
                  <a:lnTo>
                    <a:pt x="9804" y="235239"/>
                  </a:lnTo>
                  <a:lnTo>
                    <a:pt x="5892" y="231226"/>
                  </a:lnTo>
                  <a:lnTo>
                    <a:pt x="4267" y="228914"/>
                  </a:lnTo>
                  <a:lnTo>
                    <a:pt x="0" y="232292"/>
                  </a:lnTo>
                  <a:lnTo>
                    <a:pt x="876" y="233519"/>
                  </a:lnTo>
                  <a:lnTo>
                    <a:pt x="2768" y="235683"/>
                  </a:lnTo>
                  <a:lnTo>
                    <a:pt x="5778" y="238934"/>
                  </a:lnTo>
                  <a:lnTo>
                    <a:pt x="9547" y="245324"/>
                  </a:lnTo>
                  <a:lnTo>
                    <a:pt x="19229" y="254284"/>
                  </a:lnTo>
                  <a:lnTo>
                    <a:pt x="30039" y="262286"/>
                  </a:lnTo>
                  <a:lnTo>
                    <a:pt x="41140" y="268755"/>
                  </a:lnTo>
                  <a:lnTo>
                    <a:pt x="52193" y="274004"/>
                  </a:lnTo>
                  <a:lnTo>
                    <a:pt x="52095" y="275371"/>
                  </a:lnTo>
                  <a:lnTo>
                    <a:pt x="54952" y="276361"/>
                  </a:lnTo>
                  <a:lnTo>
                    <a:pt x="57797" y="277390"/>
                  </a:lnTo>
                  <a:lnTo>
                    <a:pt x="60617" y="278355"/>
                  </a:lnTo>
                  <a:lnTo>
                    <a:pt x="63525" y="279193"/>
                  </a:lnTo>
                  <a:lnTo>
                    <a:pt x="66281" y="280540"/>
                  </a:lnTo>
                  <a:lnTo>
                    <a:pt x="64211" y="280959"/>
                  </a:lnTo>
                  <a:lnTo>
                    <a:pt x="59321" y="279663"/>
                  </a:lnTo>
                  <a:lnTo>
                    <a:pt x="56870" y="279016"/>
                  </a:lnTo>
                  <a:lnTo>
                    <a:pt x="53682" y="278076"/>
                  </a:lnTo>
                  <a:lnTo>
                    <a:pt x="49961" y="276907"/>
                  </a:lnTo>
                  <a:lnTo>
                    <a:pt x="46342" y="275523"/>
                  </a:lnTo>
                  <a:lnTo>
                    <a:pt x="42316" y="273618"/>
                  </a:lnTo>
                  <a:lnTo>
                    <a:pt x="39649" y="288668"/>
                  </a:lnTo>
                  <a:lnTo>
                    <a:pt x="40226" y="289215"/>
                  </a:lnTo>
                  <a:lnTo>
                    <a:pt x="41097" y="289658"/>
                  </a:lnTo>
                  <a:lnTo>
                    <a:pt x="41839" y="289931"/>
                  </a:lnTo>
                  <a:lnTo>
                    <a:pt x="41637" y="289815"/>
                  </a:lnTo>
                  <a:lnTo>
                    <a:pt x="42372" y="290127"/>
                  </a:lnTo>
                  <a:lnTo>
                    <a:pt x="45897" y="291424"/>
                  </a:lnTo>
                  <a:lnTo>
                    <a:pt x="44010" y="290824"/>
                  </a:lnTo>
                  <a:lnTo>
                    <a:pt x="50363" y="293525"/>
                  </a:lnTo>
                  <a:lnTo>
                    <a:pt x="62553" y="297413"/>
                  </a:lnTo>
                  <a:lnTo>
                    <a:pt x="80509" y="300916"/>
                  </a:lnTo>
                  <a:lnTo>
                    <a:pt x="93111" y="302150"/>
                  </a:lnTo>
                  <a:lnTo>
                    <a:pt x="105808" y="302316"/>
                  </a:lnTo>
                  <a:lnTo>
                    <a:pt x="112217" y="301965"/>
                  </a:lnTo>
                  <a:lnTo>
                    <a:pt x="124827" y="300338"/>
                  </a:lnTo>
                  <a:lnTo>
                    <a:pt x="137283" y="297705"/>
                  </a:lnTo>
                  <a:lnTo>
                    <a:pt x="149510" y="294083"/>
                  </a:lnTo>
                  <a:lnTo>
                    <a:pt x="167193" y="286550"/>
                  </a:lnTo>
                  <a:lnTo>
                    <a:pt x="178287" y="280304"/>
                  </a:lnTo>
                  <a:lnTo>
                    <a:pt x="188864" y="273209"/>
                  </a:lnTo>
                  <a:lnTo>
                    <a:pt x="203564" y="260755"/>
                  </a:lnTo>
                  <a:lnTo>
                    <a:pt x="212360" y="251549"/>
                  </a:lnTo>
                  <a:lnTo>
                    <a:pt x="220414" y="241702"/>
                  </a:lnTo>
                  <a:lnTo>
                    <a:pt x="230715" y="225690"/>
                  </a:lnTo>
                  <a:lnTo>
                    <a:pt x="236475" y="214319"/>
                  </a:lnTo>
                  <a:lnTo>
                    <a:pt x="241308" y="202577"/>
                  </a:lnTo>
                  <a:lnTo>
                    <a:pt x="246408" y="184666"/>
                  </a:lnTo>
                  <a:lnTo>
                    <a:pt x="248680" y="172130"/>
                  </a:lnTo>
                  <a:lnTo>
                    <a:pt x="249983" y="159512"/>
                  </a:lnTo>
                  <a:lnTo>
                    <a:pt x="250228" y="154352"/>
                  </a:lnTo>
                  <a:lnTo>
                    <a:pt x="249871" y="141529"/>
                  </a:lnTo>
                  <a:lnTo>
                    <a:pt x="248616" y="128859"/>
                  </a:lnTo>
                  <a:lnTo>
                    <a:pt x="246386" y="116404"/>
                  </a:lnTo>
                  <a:lnTo>
                    <a:pt x="245376" y="112163"/>
                  </a:lnTo>
                  <a:lnTo>
                    <a:pt x="244716" y="108683"/>
                  </a:lnTo>
                  <a:lnTo>
                    <a:pt x="243103" y="103679"/>
                  </a:lnTo>
                  <a:lnTo>
                    <a:pt x="241719" y="98536"/>
                  </a:lnTo>
                  <a:lnTo>
                    <a:pt x="240207" y="93431"/>
                  </a:lnTo>
                  <a:lnTo>
                    <a:pt x="237959" y="88566"/>
                  </a:lnTo>
                  <a:lnTo>
                    <a:pt x="236740" y="85201"/>
                  </a:lnTo>
                  <a:lnTo>
                    <a:pt x="231154" y="74491"/>
                  </a:lnTo>
                  <a:lnTo>
                    <a:pt x="224448" y="64004"/>
                  </a:lnTo>
                  <a:lnTo>
                    <a:pt x="216685" y="53882"/>
                  </a:lnTo>
                  <a:lnTo>
                    <a:pt x="207933" y="44272"/>
                  </a:lnTo>
                  <a:lnTo>
                    <a:pt x="198256" y="35318"/>
                  </a:lnTo>
                  <a:lnTo>
                    <a:pt x="187721" y="27165"/>
                  </a:lnTo>
                  <a:lnTo>
                    <a:pt x="176391" y="19957"/>
                  </a:lnTo>
                  <a:lnTo>
                    <a:pt x="162838" y="13102"/>
                  </a:lnTo>
                  <a:lnTo>
                    <a:pt x="150950" y="8335"/>
                  </a:lnTo>
                  <a:lnTo>
                    <a:pt x="138810" y="4600"/>
                  </a:lnTo>
                  <a:lnTo>
                    <a:pt x="129730" y="2549"/>
                  </a:lnTo>
                  <a:lnTo>
                    <a:pt x="116767" y="754"/>
                  </a:lnTo>
                  <a:lnTo>
                    <a:pt x="103996" y="0"/>
                  </a:lnTo>
                  <a:lnTo>
                    <a:pt x="91548" y="216"/>
                  </a:lnTo>
                  <a:lnTo>
                    <a:pt x="85051" y="708"/>
                  </a:lnTo>
                  <a:lnTo>
                    <a:pt x="70750" y="3434"/>
                  </a:lnTo>
                  <a:lnTo>
                    <a:pt x="58706" y="7295"/>
                  </a:lnTo>
                  <a:lnTo>
                    <a:pt x="51282" y="10690"/>
                  </a:lnTo>
                  <a:lnTo>
                    <a:pt x="44297" y="14386"/>
                  </a:lnTo>
                  <a:lnTo>
                    <a:pt x="39255" y="17929"/>
                  </a:lnTo>
                  <a:lnTo>
                    <a:pt x="33337" y="21625"/>
                  </a:lnTo>
                  <a:lnTo>
                    <a:pt x="28092" y="25994"/>
                  </a:lnTo>
                  <a:lnTo>
                    <a:pt x="34556" y="23936"/>
                  </a:lnTo>
                  <a:lnTo>
                    <a:pt x="37693" y="22666"/>
                  </a:lnTo>
                  <a:lnTo>
                    <a:pt x="41795" y="20558"/>
                  </a:lnTo>
                  <a:lnTo>
                    <a:pt x="46520" y="18869"/>
                  </a:lnTo>
                  <a:lnTo>
                    <a:pt x="51346" y="17434"/>
                  </a:lnTo>
                  <a:lnTo>
                    <a:pt x="56362" y="15300"/>
                  </a:lnTo>
                  <a:lnTo>
                    <a:pt x="61302" y="14386"/>
                  </a:lnTo>
                  <a:lnTo>
                    <a:pt x="66192" y="13408"/>
                  </a:lnTo>
                  <a:lnTo>
                    <a:pt x="70624" y="12227"/>
                  </a:lnTo>
                  <a:lnTo>
                    <a:pt x="73990" y="12074"/>
                  </a:lnTo>
                  <a:lnTo>
                    <a:pt x="77330" y="11846"/>
                  </a:lnTo>
                  <a:lnTo>
                    <a:pt x="79552" y="12862"/>
                  </a:lnTo>
                  <a:lnTo>
                    <a:pt x="72961" y="13319"/>
                  </a:lnTo>
                  <a:lnTo>
                    <a:pt x="66624" y="15122"/>
                  </a:lnTo>
                  <a:lnTo>
                    <a:pt x="66827" y="16062"/>
                  </a:lnTo>
                  <a:lnTo>
                    <a:pt x="62255" y="18170"/>
                  </a:lnTo>
                  <a:lnTo>
                    <a:pt x="57277" y="20977"/>
                  </a:lnTo>
                  <a:lnTo>
                    <a:pt x="52273" y="23885"/>
                  </a:lnTo>
                  <a:lnTo>
                    <a:pt x="46570" y="26603"/>
                  </a:lnTo>
                  <a:lnTo>
                    <a:pt x="43764" y="28165"/>
                  </a:lnTo>
                  <a:lnTo>
                    <a:pt x="42430" y="29042"/>
                  </a:lnTo>
                  <a:lnTo>
                    <a:pt x="39306" y="30781"/>
                  </a:lnTo>
                  <a:lnTo>
                    <a:pt x="35407" y="33106"/>
                  </a:lnTo>
                  <a:lnTo>
                    <a:pt x="31737" y="35836"/>
                  </a:lnTo>
                  <a:lnTo>
                    <a:pt x="27051" y="38694"/>
                  </a:lnTo>
                  <a:lnTo>
                    <a:pt x="22834" y="42262"/>
                  </a:lnTo>
                  <a:lnTo>
                    <a:pt x="14224" y="49082"/>
                  </a:lnTo>
                  <a:lnTo>
                    <a:pt x="7137" y="57363"/>
                  </a:lnTo>
                  <a:lnTo>
                    <a:pt x="5130" y="59649"/>
                  </a:lnTo>
                  <a:lnTo>
                    <a:pt x="3683" y="62814"/>
                  </a:lnTo>
                  <a:lnTo>
                    <a:pt x="11251" y="58372"/>
                  </a:lnTo>
                  <a:lnTo>
                    <a:pt x="18846" y="53476"/>
                  </a:lnTo>
                  <a:lnTo>
                    <a:pt x="21971" y="51711"/>
                  </a:lnTo>
                  <a:lnTo>
                    <a:pt x="25336" y="49857"/>
                  </a:lnTo>
                  <a:lnTo>
                    <a:pt x="28790" y="47914"/>
                  </a:lnTo>
                  <a:lnTo>
                    <a:pt x="32410" y="46275"/>
                  </a:lnTo>
                  <a:lnTo>
                    <a:pt x="36080" y="44574"/>
                  </a:lnTo>
                  <a:lnTo>
                    <a:pt x="39687" y="42935"/>
                  </a:lnTo>
                  <a:lnTo>
                    <a:pt x="43357" y="41411"/>
                  </a:lnTo>
                  <a:lnTo>
                    <a:pt x="47078" y="40281"/>
                  </a:lnTo>
                  <a:lnTo>
                    <a:pt x="50406" y="39011"/>
                  </a:lnTo>
                  <a:lnTo>
                    <a:pt x="53759" y="37690"/>
                  </a:lnTo>
                  <a:lnTo>
                    <a:pt x="57111" y="37131"/>
                  </a:lnTo>
                  <a:lnTo>
                    <a:pt x="59804" y="36230"/>
                  </a:lnTo>
                  <a:lnTo>
                    <a:pt x="70878" y="33360"/>
                  </a:lnTo>
                  <a:lnTo>
                    <a:pt x="60413" y="38224"/>
                  </a:lnTo>
                  <a:lnTo>
                    <a:pt x="60921" y="3950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" name="object 30"/>
            <p:cNvSpPr/>
            <p:nvPr/>
          </p:nvSpPr>
          <p:spPr>
            <a:xfrm>
              <a:off x="10206169" y="6869145"/>
              <a:ext cx="74739" cy="139827"/>
            </a:xfrm>
            <a:custGeom>
              <a:avLst/>
              <a:gdLst/>
              <a:ahLst/>
              <a:cxnLst/>
              <a:rect l="l" t="t" r="r" b="b"/>
              <a:pathLst>
                <a:path w="74739" h="139826">
                  <a:moveTo>
                    <a:pt x="304" y="0"/>
                  </a:moveTo>
                  <a:lnTo>
                    <a:pt x="101" y="3492"/>
                  </a:lnTo>
                  <a:lnTo>
                    <a:pt x="0" y="7835"/>
                  </a:lnTo>
                  <a:lnTo>
                    <a:pt x="304" y="12522"/>
                  </a:lnTo>
                  <a:lnTo>
                    <a:pt x="520" y="17259"/>
                  </a:lnTo>
                  <a:lnTo>
                    <a:pt x="927" y="21551"/>
                  </a:lnTo>
                  <a:lnTo>
                    <a:pt x="1435" y="25082"/>
                  </a:lnTo>
                  <a:lnTo>
                    <a:pt x="1523" y="31432"/>
                  </a:lnTo>
                  <a:lnTo>
                    <a:pt x="4128" y="64577"/>
                  </a:lnTo>
                  <a:lnTo>
                    <a:pt x="9271" y="75601"/>
                  </a:lnTo>
                  <a:lnTo>
                    <a:pt x="12217" y="81013"/>
                  </a:lnTo>
                  <a:lnTo>
                    <a:pt x="15151" y="87045"/>
                  </a:lnTo>
                  <a:lnTo>
                    <a:pt x="19011" y="92049"/>
                  </a:lnTo>
                  <a:lnTo>
                    <a:pt x="22072" y="97091"/>
                  </a:lnTo>
                  <a:lnTo>
                    <a:pt x="25450" y="101942"/>
                  </a:lnTo>
                  <a:lnTo>
                    <a:pt x="28943" y="106210"/>
                  </a:lnTo>
                  <a:lnTo>
                    <a:pt x="31953" y="110401"/>
                  </a:lnTo>
                  <a:lnTo>
                    <a:pt x="38672" y="117107"/>
                  </a:lnTo>
                  <a:lnTo>
                    <a:pt x="51206" y="127126"/>
                  </a:lnTo>
                  <a:lnTo>
                    <a:pt x="54927" y="129781"/>
                  </a:lnTo>
                  <a:lnTo>
                    <a:pt x="57556" y="131343"/>
                  </a:lnTo>
                  <a:lnTo>
                    <a:pt x="58915" y="132130"/>
                  </a:lnTo>
                  <a:lnTo>
                    <a:pt x="61607" y="133743"/>
                  </a:lnTo>
                  <a:lnTo>
                    <a:pt x="64325" y="135331"/>
                  </a:lnTo>
                  <a:lnTo>
                    <a:pt x="65615" y="136090"/>
                  </a:lnTo>
                  <a:lnTo>
                    <a:pt x="64261" y="135229"/>
                  </a:lnTo>
                  <a:lnTo>
                    <a:pt x="70873" y="138659"/>
                  </a:lnTo>
                  <a:lnTo>
                    <a:pt x="71342" y="138877"/>
                  </a:lnTo>
                  <a:lnTo>
                    <a:pt x="72593" y="139445"/>
                  </a:lnTo>
                  <a:lnTo>
                    <a:pt x="72818" y="139560"/>
                  </a:lnTo>
                  <a:lnTo>
                    <a:pt x="73393" y="139826"/>
                  </a:lnTo>
                  <a:lnTo>
                    <a:pt x="74739" y="124244"/>
                  </a:lnTo>
                  <a:lnTo>
                    <a:pt x="70548" y="121919"/>
                  </a:lnTo>
                  <a:lnTo>
                    <a:pt x="66039" y="119456"/>
                  </a:lnTo>
                  <a:lnTo>
                    <a:pt x="61633" y="116611"/>
                  </a:lnTo>
                  <a:lnTo>
                    <a:pt x="57365" y="113525"/>
                  </a:lnTo>
                  <a:lnTo>
                    <a:pt x="55206" y="111963"/>
                  </a:lnTo>
                  <a:lnTo>
                    <a:pt x="51981" y="109639"/>
                  </a:lnTo>
                  <a:lnTo>
                    <a:pt x="49047" y="107035"/>
                  </a:lnTo>
                  <a:lnTo>
                    <a:pt x="45123" y="103504"/>
                  </a:lnTo>
                  <a:lnTo>
                    <a:pt x="41198" y="100215"/>
                  </a:lnTo>
                  <a:lnTo>
                    <a:pt x="38125" y="96545"/>
                  </a:lnTo>
                  <a:lnTo>
                    <a:pt x="34861" y="93014"/>
                  </a:lnTo>
                  <a:lnTo>
                    <a:pt x="31826" y="89814"/>
                  </a:lnTo>
                  <a:lnTo>
                    <a:pt x="29641" y="86613"/>
                  </a:lnTo>
                  <a:lnTo>
                    <a:pt x="29413" y="89242"/>
                  </a:lnTo>
                  <a:lnTo>
                    <a:pt x="32080" y="92595"/>
                  </a:lnTo>
                  <a:lnTo>
                    <a:pt x="36296" y="97256"/>
                  </a:lnTo>
                  <a:lnTo>
                    <a:pt x="35636" y="97828"/>
                  </a:lnTo>
                  <a:lnTo>
                    <a:pt x="27168" y="87592"/>
                  </a:lnTo>
                  <a:lnTo>
                    <a:pt x="19950" y="76939"/>
                  </a:lnTo>
                  <a:lnTo>
                    <a:pt x="13908" y="65893"/>
                  </a:lnTo>
                  <a:lnTo>
                    <a:pt x="8974" y="54477"/>
                  </a:lnTo>
                  <a:lnTo>
                    <a:pt x="4550" y="40633"/>
                  </a:lnTo>
                  <a:lnTo>
                    <a:pt x="1948" y="28417"/>
                  </a:lnTo>
                  <a:lnTo>
                    <a:pt x="477" y="15765"/>
                  </a:lnTo>
                  <a:lnTo>
                    <a:pt x="209" y="2651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" name="object 31"/>
            <p:cNvSpPr/>
            <p:nvPr/>
          </p:nvSpPr>
          <p:spPr>
            <a:xfrm>
              <a:off x="10218632" y="6791751"/>
              <a:ext cx="35672" cy="175236"/>
            </a:xfrm>
            <a:custGeom>
              <a:avLst/>
              <a:gdLst/>
              <a:ahLst/>
              <a:cxnLst/>
              <a:rect l="l" t="t" r="r" b="b"/>
              <a:pathLst>
                <a:path w="35672" h="175236">
                  <a:moveTo>
                    <a:pt x="2307" y="83642"/>
                  </a:moveTo>
                  <a:lnTo>
                    <a:pt x="2942" y="78067"/>
                  </a:lnTo>
                  <a:lnTo>
                    <a:pt x="3132" y="72454"/>
                  </a:lnTo>
                  <a:lnTo>
                    <a:pt x="4288" y="64199"/>
                  </a:lnTo>
                  <a:lnTo>
                    <a:pt x="4580" y="61367"/>
                  </a:lnTo>
                  <a:lnTo>
                    <a:pt x="5215" y="58662"/>
                  </a:lnTo>
                  <a:lnTo>
                    <a:pt x="5951" y="55969"/>
                  </a:lnTo>
                  <a:lnTo>
                    <a:pt x="9443" y="43606"/>
                  </a:lnTo>
                  <a:lnTo>
                    <a:pt x="14293" y="31738"/>
                  </a:lnTo>
                  <a:lnTo>
                    <a:pt x="20381" y="20442"/>
                  </a:lnTo>
                  <a:lnTo>
                    <a:pt x="27586" y="9791"/>
                  </a:lnTo>
                  <a:lnTo>
                    <a:pt x="35672" y="0"/>
                  </a:lnTo>
                  <a:lnTo>
                    <a:pt x="28759" y="7517"/>
                  </a:lnTo>
                  <a:lnTo>
                    <a:pt x="21155" y="17350"/>
                  </a:lnTo>
                  <a:lnTo>
                    <a:pt x="18347" y="21832"/>
                  </a:lnTo>
                  <a:lnTo>
                    <a:pt x="12439" y="32563"/>
                  </a:lnTo>
                  <a:lnTo>
                    <a:pt x="7756" y="44527"/>
                  </a:lnTo>
                  <a:lnTo>
                    <a:pt x="6002" y="50178"/>
                  </a:lnTo>
                  <a:lnTo>
                    <a:pt x="4758" y="49810"/>
                  </a:lnTo>
                  <a:lnTo>
                    <a:pt x="3399" y="55372"/>
                  </a:lnTo>
                  <a:lnTo>
                    <a:pt x="1018" y="67830"/>
                  </a:lnTo>
                  <a:lnTo>
                    <a:pt x="0" y="80667"/>
                  </a:lnTo>
                  <a:lnTo>
                    <a:pt x="286" y="93445"/>
                  </a:lnTo>
                  <a:lnTo>
                    <a:pt x="1819" y="105724"/>
                  </a:lnTo>
                  <a:lnTo>
                    <a:pt x="5740" y="121801"/>
                  </a:lnTo>
                  <a:lnTo>
                    <a:pt x="10210" y="134102"/>
                  </a:lnTo>
                  <a:lnTo>
                    <a:pt x="14251" y="143628"/>
                  </a:lnTo>
                  <a:lnTo>
                    <a:pt x="14562" y="144361"/>
                  </a:lnTo>
                  <a:lnTo>
                    <a:pt x="15883" y="146952"/>
                  </a:lnTo>
                  <a:lnTo>
                    <a:pt x="16873" y="149721"/>
                  </a:lnTo>
                  <a:lnTo>
                    <a:pt x="18905" y="153569"/>
                  </a:lnTo>
                  <a:lnTo>
                    <a:pt x="21433" y="157607"/>
                  </a:lnTo>
                  <a:lnTo>
                    <a:pt x="23147" y="160198"/>
                  </a:lnTo>
                  <a:lnTo>
                    <a:pt x="24264" y="162031"/>
                  </a:lnTo>
                  <a:lnTo>
                    <a:pt x="24773" y="162865"/>
                  </a:lnTo>
                  <a:lnTo>
                    <a:pt x="25321" y="165711"/>
                  </a:lnTo>
                  <a:lnTo>
                    <a:pt x="33939" y="175236"/>
                  </a:lnTo>
                  <a:lnTo>
                    <a:pt x="30170" y="168847"/>
                  </a:lnTo>
                  <a:lnTo>
                    <a:pt x="26106" y="164605"/>
                  </a:lnTo>
                  <a:lnTo>
                    <a:pt x="25268" y="163432"/>
                  </a:lnTo>
                  <a:lnTo>
                    <a:pt x="24392" y="162205"/>
                  </a:lnTo>
                  <a:lnTo>
                    <a:pt x="28659" y="158826"/>
                  </a:lnTo>
                  <a:lnTo>
                    <a:pt x="23693" y="152057"/>
                  </a:lnTo>
                  <a:lnTo>
                    <a:pt x="17087" y="141166"/>
                  </a:lnTo>
                  <a:lnTo>
                    <a:pt x="11566" y="129694"/>
                  </a:lnTo>
                  <a:lnTo>
                    <a:pt x="8872" y="122123"/>
                  </a:lnTo>
                  <a:lnTo>
                    <a:pt x="7475" y="118148"/>
                  </a:lnTo>
                  <a:lnTo>
                    <a:pt x="6498" y="114084"/>
                  </a:lnTo>
                  <a:lnTo>
                    <a:pt x="5888" y="111354"/>
                  </a:lnTo>
                  <a:lnTo>
                    <a:pt x="5088" y="108649"/>
                  </a:lnTo>
                  <a:lnTo>
                    <a:pt x="4605" y="105918"/>
                  </a:lnTo>
                  <a:lnTo>
                    <a:pt x="3869" y="100368"/>
                  </a:lnTo>
                  <a:lnTo>
                    <a:pt x="2827" y="94831"/>
                  </a:lnTo>
                  <a:lnTo>
                    <a:pt x="2827" y="89256"/>
                  </a:lnTo>
                  <a:lnTo>
                    <a:pt x="2307" y="8364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" name="object 32"/>
            <p:cNvSpPr/>
            <p:nvPr/>
          </p:nvSpPr>
          <p:spPr>
            <a:xfrm>
              <a:off x="10276204" y="6993389"/>
              <a:ext cx="9137" cy="17488"/>
            </a:xfrm>
            <a:custGeom>
              <a:avLst/>
              <a:gdLst/>
              <a:ahLst/>
              <a:cxnLst/>
              <a:rect l="l" t="t" r="r" b="b"/>
              <a:pathLst>
                <a:path w="9137" h="17488">
                  <a:moveTo>
                    <a:pt x="9137" y="1892"/>
                  </a:moveTo>
                  <a:lnTo>
                    <a:pt x="4705" y="0"/>
                  </a:lnTo>
                  <a:lnTo>
                    <a:pt x="3358" y="15582"/>
                  </a:lnTo>
                  <a:lnTo>
                    <a:pt x="2784" y="15316"/>
                  </a:lnTo>
                  <a:lnTo>
                    <a:pt x="1307" y="14633"/>
                  </a:lnTo>
                  <a:lnTo>
                    <a:pt x="838" y="14415"/>
                  </a:lnTo>
                  <a:lnTo>
                    <a:pt x="0" y="14038"/>
                  </a:lnTo>
                  <a:lnTo>
                    <a:pt x="260" y="14147"/>
                  </a:lnTo>
                  <a:lnTo>
                    <a:pt x="899" y="14447"/>
                  </a:lnTo>
                  <a:lnTo>
                    <a:pt x="5462" y="16814"/>
                  </a:lnTo>
                  <a:lnTo>
                    <a:pt x="7047" y="17488"/>
                  </a:lnTo>
                  <a:lnTo>
                    <a:pt x="6470" y="16941"/>
                  </a:lnTo>
                  <a:lnTo>
                    <a:pt x="9137" y="189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" name="object 33"/>
            <p:cNvSpPr/>
            <p:nvPr/>
          </p:nvSpPr>
          <p:spPr>
            <a:xfrm>
              <a:off x="10284864" y="7011595"/>
              <a:ext cx="2170" cy="892"/>
            </a:xfrm>
            <a:custGeom>
              <a:avLst/>
              <a:gdLst/>
              <a:ahLst/>
              <a:cxnLst/>
              <a:rect l="l" t="t" r="r" b="b"/>
              <a:pathLst>
                <a:path w="2170" h="892">
                  <a:moveTo>
                    <a:pt x="533" y="196"/>
                  </a:moveTo>
                  <a:lnTo>
                    <a:pt x="0" y="0"/>
                  </a:lnTo>
                  <a:lnTo>
                    <a:pt x="781" y="450"/>
                  </a:lnTo>
                  <a:lnTo>
                    <a:pt x="2170" y="892"/>
                  </a:lnTo>
                  <a:lnTo>
                    <a:pt x="533" y="19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" name="object 34"/>
            <p:cNvSpPr/>
            <p:nvPr/>
          </p:nvSpPr>
          <p:spPr>
            <a:xfrm>
              <a:off x="10236776" y="6946907"/>
              <a:ext cx="7177" cy="10555"/>
            </a:xfrm>
            <a:custGeom>
              <a:avLst/>
              <a:gdLst/>
              <a:ahLst/>
              <a:cxnLst/>
              <a:rect l="l" t="t" r="r" b="b"/>
              <a:pathLst>
                <a:path w="7177" h="10555">
                  <a:moveTo>
                    <a:pt x="7177" y="10555"/>
                  </a:moveTo>
                  <a:lnTo>
                    <a:pt x="6629" y="7708"/>
                  </a:lnTo>
                  <a:lnTo>
                    <a:pt x="6120" y="6874"/>
                  </a:lnTo>
                  <a:lnTo>
                    <a:pt x="1079" y="0"/>
                  </a:lnTo>
                  <a:lnTo>
                    <a:pt x="0" y="723"/>
                  </a:lnTo>
                  <a:lnTo>
                    <a:pt x="7177" y="1055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" name="object 35"/>
            <p:cNvSpPr/>
            <p:nvPr/>
          </p:nvSpPr>
          <p:spPr>
            <a:xfrm>
              <a:off x="10271785" y="7005236"/>
              <a:ext cx="4418" cy="2191"/>
            </a:xfrm>
            <a:custGeom>
              <a:avLst/>
              <a:gdLst/>
              <a:ahLst/>
              <a:cxnLst/>
              <a:rect l="l" t="t" r="r" b="b"/>
              <a:pathLst>
                <a:path w="4418" h="2191">
                  <a:moveTo>
                    <a:pt x="1364" y="802"/>
                  </a:moveTo>
                  <a:lnTo>
                    <a:pt x="0" y="0"/>
                  </a:lnTo>
                  <a:lnTo>
                    <a:pt x="1541" y="980"/>
                  </a:lnTo>
                  <a:lnTo>
                    <a:pt x="4418" y="2191"/>
                  </a:lnTo>
                  <a:lnTo>
                    <a:pt x="1364" y="80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" name="object 36"/>
            <p:cNvSpPr/>
            <p:nvPr/>
          </p:nvSpPr>
          <p:spPr>
            <a:xfrm>
              <a:off x="10147220" y="7012073"/>
              <a:ext cx="1029" cy="3577"/>
            </a:xfrm>
            <a:custGeom>
              <a:avLst/>
              <a:gdLst/>
              <a:ahLst/>
              <a:cxnLst/>
              <a:rect l="l" t="t" r="r" b="b"/>
              <a:pathLst>
                <a:path w="1029" h="3577">
                  <a:moveTo>
                    <a:pt x="1029" y="0"/>
                  </a:moveTo>
                  <a:lnTo>
                    <a:pt x="102" y="3174"/>
                  </a:lnTo>
                  <a:lnTo>
                    <a:pt x="0" y="3577"/>
                  </a:lnTo>
                  <a:lnTo>
                    <a:pt x="1029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" name="object 37"/>
            <p:cNvSpPr/>
            <p:nvPr/>
          </p:nvSpPr>
          <p:spPr>
            <a:xfrm>
              <a:off x="10195346" y="6971446"/>
              <a:ext cx="2064" cy="2247"/>
            </a:xfrm>
            <a:custGeom>
              <a:avLst/>
              <a:gdLst/>
              <a:ahLst/>
              <a:cxnLst/>
              <a:rect l="l" t="t" r="r" b="b"/>
              <a:pathLst>
                <a:path w="2064" h="2247">
                  <a:moveTo>
                    <a:pt x="2064" y="0"/>
                  </a:moveTo>
                  <a:lnTo>
                    <a:pt x="117" y="2104"/>
                  </a:lnTo>
                  <a:lnTo>
                    <a:pt x="0" y="2247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" name="object 38"/>
            <p:cNvSpPr/>
            <p:nvPr/>
          </p:nvSpPr>
          <p:spPr>
            <a:xfrm>
              <a:off x="10141076" y="6998751"/>
              <a:ext cx="17752" cy="116899"/>
            </a:xfrm>
            <a:custGeom>
              <a:avLst/>
              <a:gdLst/>
              <a:ahLst/>
              <a:cxnLst/>
              <a:rect l="l" t="t" r="r" b="b"/>
              <a:pathLst>
                <a:path w="17752" h="116899">
                  <a:moveTo>
                    <a:pt x="6775" y="77500"/>
                  </a:moveTo>
                  <a:lnTo>
                    <a:pt x="7567" y="77393"/>
                  </a:lnTo>
                  <a:lnTo>
                    <a:pt x="7605" y="83794"/>
                  </a:lnTo>
                  <a:lnTo>
                    <a:pt x="10248" y="116899"/>
                  </a:lnTo>
                  <a:lnTo>
                    <a:pt x="5712" y="104775"/>
                  </a:lnTo>
                  <a:lnTo>
                    <a:pt x="1902" y="91579"/>
                  </a:lnTo>
                  <a:lnTo>
                    <a:pt x="2245" y="89814"/>
                  </a:lnTo>
                  <a:lnTo>
                    <a:pt x="1585" y="84886"/>
                  </a:lnTo>
                  <a:lnTo>
                    <a:pt x="1496" y="81559"/>
                  </a:lnTo>
                  <a:lnTo>
                    <a:pt x="1178" y="78282"/>
                  </a:lnTo>
                  <a:lnTo>
                    <a:pt x="420" y="71337"/>
                  </a:lnTo>
                  <a:lnTo>
                    <a:pt x="0" y="58676"/>
                  </a:lnTo>
                  <a:lnTo>
                    <a:pt x="455" y="45465"/>
                  </a:lnTo>
                  <a:lnTo>
                    <a:pt x="1451" y="37728"/>
                  </a:lnTo>
                  <a:lnTo>
                    <a:pt x="3828" y="24949"/>
                  </a:lnTo>
                  <a:lnTo>
                    <a:pt x="6144" y="16899"/>
                  </a:lnTo>
                  <a:lnTo>
                    <a:pt x="5433" y="19697"/>
                  </a:lnTo>
                  <a:lnTo>
                    <a:pt x="4722" y="22872"/>
                  </a:lnTo>
                  <a:lnTo>
                    <a:pt x="4049" y="26123"/>
                  </a:lnTo>
                  <a:lnTo>
                    <a:pt x="3134" y="29248"/>
                  </a:lnTo>
                  <a:lnTo>
                    <a:pt x="2537" y="32499"/>
                  </a:lnTo>
                  <a:lnTo>
                    <a:pt x="2385" y="35813"/>
                  </a:lnTo>
                  <a:lnTo>
                    <a:pt x="2893" y="32537"/>
                  </a:lnTo>
                  <a:lnTo>
                    <a:pt x="4074" y="29463"/>
                  </a:lnTo>
                  <a:lnTo>
                    <a:pt x="5166" y="26339"/>
                  </a:lnTo>
                  <a:lnTo>
                    <a:pt x="6246" y="23291"/>
                  </a:lnTo>
                  <a:lnTo>
                    <a:pt x="5649" y="26492"/>
                  </a:lnTo>
                  <a:lnTo>
                    <a:pt x="4976" y="29743"/>
                  </a:lnTo>
                  <a:lnTo>
                    <a:pt x="4341" y="33261"/>
                  </a:lnTo>
                  <a:lnTo>
                    <a:pt x="3807" y="37033"/>
                  </a:lnTo>
                  <a:lnTo>
                    <a:pt x="3350" y="40855"/>
                  </a:lnTo>
                  <a:lnTo>
                    <a:pt x="2512" y="44843"/>
                  </a:lnTo>
                  <a:lnTo>
                    <a:pt x="2309" y="52958"/>
                  </a:lnTo>
                  <a:lnTo>
                    <a:pt x="1801" y="56972"/>
                  </a:lnTo>
                  <a:lnTo>
                    <a:pt x="1979" y="60845"/>
                  </a:lnTo>
                  <a:lnTo>
                    <a:pt x="2144" y="64668"/>
                  </a:lnTo>
                  <a:lnTo>
                    <a:pt x="2309" y="68313"/>
                  </a:lnTo>
                  <a:lnTo>
                    <a:pt x="2436" y="71564"/>
                  </a:lnTo>
                  <a:lnTo>
                    <a:pt x="3218" y="70543"/>
                  </a:lnTo>
                  <a:lnTo>
                    <a:pt x="2729" y="57376"/>
                  </a:lnTo>
                  <a:lnTo>
                    <a:pt x="3312" y="45329"/>
                  </a:lnTo>
                  <a:lnTo>
                    <a:pt x="5058" y="33355"/>
                  </a:lnTo>
                  <a:lnTo>
                    <a:pt x="8062" y="20408"/>
                  </a:lnTo>
                  <a:lnTo>
                    <a:pt x="11161" y="11290"/>
                  </a:lnTo>
                  <a:lnTo>
                    <a:pt x="13751" y="5384"/>
                  </a:lnTo>
                  <a:lnTo>
                    <a:pt x="15644" y="2705"/>
                  </a:lnTo>
                  <a:lnTo>
                    <a:pt x="17358" y="0"/>
                  </a:lnTo>
                  <a:lnTo>
                    <a:pt x="17752" y="203"/>
                  </a:lnTo>
                  <a:lnTo>
                    <a:pt x="16609" y="3124"/>
                  </a:lnTo>
                  <a:lnTo>
                    <a:pt x="15640" y="5671"/>
                  </a:lnTo>
                  <a:lnTo>
                    <a:pt x="11641" y="17365"/>
                  </a:lnTo>
                  <a:lnTo>
                    <a:pt x="8386" y="29829"/>
                  </a:lnTo>
                  <a:lnTo>
                    <a:pt x="6373" y="42837"/>
                  </a:lnTo>
                  <a:lnTo>
                    <a:pt x="6059" y="46011"/>
                  </a:lnTo>
                  <a:lnTo>
                    <a:pt x="5485" y="59052"/>
                  </a:lnTo>
                  <a:lnTo>
                    <a:pt x="6019" y="71772"/>
                  </a:lnTo>
                  <a:lnTo>
                    <a:pt x="6716" y="77508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" name="object 39"/>
            <p:cNvSpPr/>
            <p:nvPr/>
          </p:nvSpPr>
          <p:spPr>
            <a:xfrm>
              <a:off x="10217438" y="7189470"/>
              <a:ext cx="253" cy="115"/>
            </a:xfrm>
            <a:custGeom>
              <a:avLst/>
              <a:gdLst/>
              <a:ahLst/>
              <a:cxnLst/>
              <a:rect l="l" t="t" r="r" b="b"/>
              <a:pathLst>
                <a:path w="253" h="115">
                  <a:moveTo>
                    <a:pt x="253" y="115"/>
                  </a:moveTo>
                  <a:lnTo>
                    <a:pt x="0" y="0"/>
                  </a:lnTo>
                  <a:lnTo>
                    <a:pt x="253" y="11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" name="object 40"/>
            <p:cNvSpPr/>
            <p:nvPr/>
          </p:nvSpPr>
          <p:spPr>
            <a:xfrm>
              <a:off x="10218356" y="7189897"/>
              <a:ext cx="4331" cy="2255"/>
            </a:xfrm>
            <a:custGeom>
              <a:avLst/>
              <a:gdLst/>
              <a:ahLst/>
              <a:cxnLst/>
              <a:rect l="l" t="t" r="r" b="b"/>
              <a:pathLst>
                <a:path w="4331" h="2255">
                  <a:moveTo>
                    <a:pt x="4331" y="2255"/>
                  </a:moveTo>
                  <a:lnTo>
                    <a:pt x="1921" y="897"/>
                  </a:lnTo>
                  <a:lnTo>
                    <a:pt x="0" y="0"/>
                  </a:lnTo>
                  <a:lnTo>
                    <a:pt x="4331" y="225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" name="object 41"/>
            <p:cNvSpPr/>
            <p:nvPr/>
          </p:nvSpPr>
          <p:spPr>
            <a:xfrm>
              <a:off x="10217691" y="7189586"/>
              <a:ext cx="664" cy="310"/>
            </a:xfrm>
            <a:custGeom>
              <a:avLst/>
              <a:gdLst/>
              <a:ahLst/>
              <a:cxnLst/>
              <a:rect l="l" t="t" r="r" b="b"/>
              <a:pathLst>
                <a:path w="664" h="310">
                  <a:moveTo>
                    <a:pt x="664" y="310"/>
                  </a:moveTo>
                  <a:lnTo>
                    <a:pt x="0" y="0"/>
                  </a:lnTo>
                  <a:lnTo>
                    <a:pt x="664" y="31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" name="object 42"/>
            <p:cNvSpPr/>
            <p:nvPr/>
          </p:nvSpPr>
          <p:spPr>
            <a:xfrm>
              <a:off x="10147195" y="6903572"/>
              <a:ext cx="287108" cy="302365"/>
            </a:xfrm>
            <a:custGeom>
              <a:avLst/>
              <a:gdLst/>
              <a:ahLst/>
              <a:cxnLst/>
              <a:rect l="l" t="t" r="r" b="b"/>
              <a:pathLst>
                <a:path w="287108" h="302365">
                  <a:moveTo>
                    <a:pt x="304" y="147490"/>
                  </a:moveTo>
                  <a:lnTo>
                    <a:pt x="127" y="151033"/>
                  </a:lnTo>
                  <a:lnTo>
                    <a:pt x="0" y="155351"/>
                  </a:lnTo>
                  <a:lnTo>
                    <a:pt x="304" y="160089"/>
                  </a:lnTo>
                  <a:lnTo>
                    <a:pt x="520" y="164775"/>
                  </a:lnTo>
                  <a:lnTo>
                    <a:pt x="927" y="169067"/>
                  </a:lnTo>
                  <a:lnTo>
                    <a:pt x="1447" y="172573"/>
                  </a:lnTo>
                  <a:lnTo>
                    <a:pt x="1485" y="178973"/>
                  </a:lnTo>
                  <a:lnTo>
                    <a:pt x="4128" y="212079"/>
                  </a:lnTo>
                  <a:lnTo>
                    <a:pt x="9266" y="223101"/>
                  </a:lnTo>
                  <a:lnTo>
                    <a:pt x="12217" y="228529"/>
                  </a:lnTo>
                  <a:lnTo>
                    <a:pt x="15163" y="234536"/>
                  </a:lnTo>
                  <a:lnTo>
                    <a:pt x="18999" y="239540"/>
                  </a:lnTo>
                  <a:lnTo>
                    <a:pt x="22072" y="244620"/>
                  </a:lnTo>
                  <a:lnTo>
                    <a:pt x="25450" y="249458"/>
                  </a:lnTo>
                  <a:lnTo>
                    <a:pt x="28956" y="253700"/>
                  </a:lnTo>
                  <a:lnTo>
                    <a:pt x="31940" y="257891"/>
                  </a:lnTo>
                  <a:lnTo>
                    <a:pt x="38673" y="264617"/>
                  </a:lnTo>
                  <a:lnTo>
                    <a:pt x="51056" y="274532"/>
                  </a:lnTo>
                  <a:lnTo>
                    <a:pt x="53644" y="276395"/>
                  </a:lnTo>
                  <a:lnTo>
                    <a:pt x="56222" y="278110"/>
                  </a:lnTo>
                  <a:lnTo>
                    <a:pt x="58915" y="279672"/>
                  </a:lnTo>
                  <a:lnTo>
                    <a:pt x="61582" y="281259"/>
                  </a:lnTo>
                  <a:lnTo>
                    <a:pt x="64312" y="282847"/>
                  </a:lnTo>
                  <a:lnTo>
                    <a:pt x="65667" y="283637"/>
                  </a:lnTo>
                  <a:lnTo>
                    <a:pt x="64262" y="282732"/>
                  </a:lnTo>
                  <a:lnTo>
                    <a:pt x="71064" y="286275"/>
                  </a:lnTo>
                  <a:lnTo>
                    <a:pt x="72618" y="286987"/>
                  </a:lnTo>
                  <a:lnTo>
                    <a:pt x="73081" y="287222"/>
                  </a:lnTo>
                  <a:lnTo>
                    <a:pt x="75492" y="288580"/>
                  </a:lnTo>
                  <a:lnTo>
                    <a:pt x="77085" y="289258"/>
                  </a:lnTo>
                  <a:lnTo>
                    <a:pt x="73393" y="287368"/>
                  </a:lnTo>
                  <a:lnTo>
                    <a:pt x="76517" y="288701"/>
                  </a:lnTo>
                  <a:lnTo>
                    <a:pt x="78557" y="289883"/>
                  </a:lnTo>
                  <a:lnTo>
                    <a:pt x="79139" y="290131"/>
                  </a:lnTo>
                  <a:lnTo>
                    <a:pt x="82765" y="291457"/>
                  </a:lnTo>
                  <a:lnTo>
                    <a:pt x="80783" y="290830"/>
                  </a:lnTo>
                  <a:lnTo>
                    <a:pt x="87217" y="293565"/>
                  </a:lnTo>
                  <a:lnTo>
                    <a:pt x="99407" y="297447"/>
                  </a:lnTo>
                  <a:lnTo>
                    <a:pt x="117367" y="300952"/>
                  </a:lnTo>
                  <a:lnTo>
                    <a:pt x="129974" y="302189"/>
                  </a:lnTo>
                  <a:lnTo>
                    <a:pt x="142670" y="302365"/>
                  </a:lnTo>
                  <a:lnTo>
                    <a:pt x="149034" y="302024"/>
                  </a:lnTo>
                  <a:lnTo>
                    <a:pt x="161650" y="300399"/>
                  </a:lnTo>
                  <a:lnTo>
                    <a:pt x="174099" y="297772"/>
                  </a:lnTo>
                  <a:lnTo>
                    <a:pt x="186324" y="294156"/>
                  </a:lnTo>
                  <a:lnTo>
                    <a:pt x="204061" y="286592"/>
                  </a:lnTo>
                  <a:lnTo>
                    <a:pt x="215159" y="280341"/>
                  </a:lnTo>
                  <a:lnTo>
                    <a:pt x="225735" y="273254"/>
                  </a:lnTo>
                  <a:lnTo>
                    <a:pt x="240413" y="260802"/>
                  </a:lnTo>
                  <a:lnTo>
                    <a:pt x="249207" y="251597"/>
                  </a:lnTo>
                  <a:lnTo>
                    <a:pt x="257262" y="241754"/>
                  </a:lnTo>
                  <a:lnTo>
                    <a:pt x="267554" y="225752"/>
                  </a:lnTo>
                  <a:lnTo>
                    <a:pt x="273313" y="214377"/>
                  </a:lnTo>
                  <a:lnTo>
                    <a:pt x="278151" y="202635"/>
                  </a:lnTo>
                  <a:lnTo>
                    <a:pt x="283267" y="184703"/>
                  </a:lnTo>
                  <a:lnTo>
                    <a:pt x="285542" y="172164"/>
                  </a:lnTo>
                  <a:lnTo>
                    <a:pt x="286855" y="159547"/>
                  </a:lnTo>
                  <a:lnTo>
                    <a:pt x="287108" y="154361"/>
                  </a:lnTo>
                  <a:lnTo>
                    <a:pt x="286730" y="141544"/>
                  </a:lnTo>
                  <a:lnTo>
                    <a:pt x="285469" y="128872"/>
                  </a:lnTo>
                  <a:lnTo>
                    <a:pt x="283244" y="116409"/>
                  </a:lnTo>
                  <a:lnTo>
                    <a:pt x="282244" y="112197"/>
                  </a:lnTo>
                  <a:lnTo>
                    <a:pt x="281597" y="108717"/>
                  </a:lnTo>
                  <a:lnTo>
                    <a:pt x="279958" y="103688"/>
                  </a:lnTo>
                  <a:lnTo>
                    <a:pt x="278549" y="98557"/>
                  </a:lnTo>
                  <a:lnTo>
                    <a:pt x="277063" y="93490"/>
                  </a:lnTo>
                  <a:lnTo>
                    <a:pt x="274828" y="88600"/>
                  </a:lnTo>
                  <a:lnTo>
                    <a:pt x="273583" y="85260"/>
                  </a:lnTo>
                  <a:lnTo>
                    <a:pt x="268006" y="74539"/>
                  </a:lnTo>
                  <a:lnTo>
                    <a:pt x="261305" y="64041"/>
                  </a:lnTo>
                  <a:lnTo>
                    <a:pt x="253547" y="53911"/>
                  </a:lnTo>
                  <a:lnTo>
                    <a:pt x="244798" y="44295"/>
                  </a:lnTo>
                  <a:lnTo>
                    <a:pt x="235124" y="35338"/>
                  </a:lnTo>
                  <a:lnTo>
                    <a:pt x="224591" y="27186"/>
                  </a:lnTo>
                  <a:lnTo>
                    <a:pt x="213264" y="19985"/>
                  </a:lnTo>
                  <a:lnTo>
                    <a:pt x="199711" y="13138"/>
                  </a:lnTo>
                  <a:lnTo>
                    <a:pt x="187814" y="8373"/>
                  </a:lnTo>
                  <a:lnTo>
                    <a:pt x="175675" y="4639"/>
                  </a:lnTo>
                  <a:lnTo>
                    <a:pt x="166585" y="2583"/>
                  </a:lnTo>
                  <a:lnTo>
                    <a:pt x="153636" y="768"/>
                  </a:lnTo>
                  <a:lnTo>
                    <a:pt x="140864" y="0"/>
                  </a:lnTo>
                  <a:lnTo>
                    <a:pt x="128412" y="216"/>
                  </a:lnTo>
                  <a:lnTo>
                    <a:pt x="121907" y="716"/>
                  </a:lnTo>
                  <a:lnTo>
                    <a:pt x="107609" y="3451"/>
                  </a:lnTo>
                  <a:lnTo>
                    <a:pt x="95568" y="7328"/>
                  </a:lnTo>
                  <a:lnTo>
                    <a:pt x="88163" y="10724"/>
                  </a:lnTo>
                  <a:lnTo>
                    <a:pt x="84251" y="12781"/>
                  </a:lnTo>
                  <a:lnTo>
                    <a:pt x="81153" y="14394"/>
                  </a:lnTo>
                  <a:lnTo>
                    <a:pt x="77266" y="17137"/>
                  </a:lnTo>
                  <a:lnTo>
                    <a:pt x="76136" y="17963"/>
                  </a:lnTo>
                  <a:lnTo>
                    <a:pt x="70205" y="21633"/>
                  </a:lnTo>
                  <a:lnTo>
                    <a:pt x="64947" y="26002"/>
                  </a:lnTo>
                  <a:lnTo>
                    <a:pt x="71424" y="23945"/>
                  </a:lnTo>
                  <a:lnTo>
                    <a:pt x="74549" y="22675"/>
                  </a:lnTo>
                  <a:lnTo>
                    <a:pt x="78663" y="20592"/>
                  </a:lnTo>
                  <a:lnTo>
                    <a:pt x="83375" y="18903"/>
                  </a:lnTo>
                  <a:lnTo>
                    <a:pt x="88201" y="17442"/>
                  </a:lnTo>
                  <a:lnTo>
                    <a:pt x="93205" y="15334"/>
                  </a:lnTo>
                  <a:lnTo>
                    <a:pt x="98158" y="14445"/>
                  </a:lnTo>
                  <a:lnTo>
                    <a:pt x="103060" y="13391"/>
                  </a:lnTo>
                  <a:lnTo>
                    <a:pt x="107480" y="12235"/>
                  </a:lnTo>
                  <a:lnTo>
                    <a:pt x="110871" y="12108"/>
                  </a:lnTo>
                  <a:lnTo>
                    <a:pt x="114198" y="11880"/>
                  </a:lnTo>
                  <a:lnTo>
                    <a:pt x="116420" y="12870"/>
                  </a:lnTo>
                  <a:lnTo>
                    <a:pt x="109829" y="13327"/>
                  </a:lnTo>
                  <a:lnTo>
                    <a:pt x="103466" y="15156"/>
                  </a:lnTo>
                  <a:lnTo>
                    <a:pt x="103682" y="16071"/>
                  </a:lnTo>
                  <a:lnTo>
                    <a:pt x="99148" y="18204"/>
                  </a:lnTo>
                  <a:lnTo>
                    <a:pt x="94132" y="20985"/>
                  </a:lnTo>
                  <a:lnTo>
                    <a:pt x="89141" y="23919"/>
                  </a:lnTo>
                  <a:lnTo>
                    <a:pt x="83426" y="26637"/>
                  </a:lnTo>
                  <a:lnTo>
                    <a:pt x="80632" y="28186"/>
                  </a:lnTo>
                  <a:lnTo>
                    <a:pt x="79298" y="29075"/>
                  </a:lnTo>
                  <a:lnTo>
                    <a:pt x="76174" y="30815"/>
                  </a:lnTo>
                  <a:lnTo>
                    <a:pt x="72263" y="33114"/>
                  </a:lnTo>
                  <a:lnTo>
                    <a:pt x="68605" y="35870"/>
                  </a:lnTo>
                  <a:lnTo>
                    <a:pt x="63906" y="38727"/>
                  </a:lnTo>
                  <a:lnTo>
                    <a:pt x="59728" y="42245"/>
                  </a:lnTo>
                  <a:lnTo>
                    <a:pt x="51104" y="49116"/>
                  </a:lnTo>
                  <a:lnTo>
                    <a:pt x="44005" y="57371"/>
                  </a:lnTo>
                  <a:lnTo>
                    <a:pt x="41986" y="59657"/>
                  </a:lnTo>
                  <a:lnTo>
                    <a:pt x="40547" y="62840"/>
                  </a:lnTo>
                  <a:lnTo>
                    <a:pt x="48106" y="58395"/>
                  </a:lnTo>
                  <a:lnTo>
                    <a:pt x="55689" y="53485"/>
                  </a:lnTo>
                  <a:lnTo>
                    <a:pt x="58851" y="51719"/>
                  </a:lnTo>
                  <a:lnTo>
                    <a:pt x="62217" y="49865"/>
                  </a:lnTo>
                  <a:lnTo>
                    <a:pt x="65646" y="47948"/>
                  </a:lnTo>
                  <a:lnTo>
                    <a:pt x="69265" y="46284"/>
                  </a:lnTo>
                  <a:lnTo>
                    <a:pt x="72948" y="44607"/>
                  </a:lnTo>
                  <a:lnTo>
                    <a:pt x="76542" y="42944"/>
                  </a:lnTo>
                  <a:lnTo>
                    <a:pt x="80200" y="41432"/>
                  </a:lnTo>
                  <a:lnTo>
                    <a:pt x="83959" y="40315"/>
                  </a:lnTo>
                  <a:lnTo>
                    <a:pt x="87287" y="39019"/>
                  </a:lnTo>
                  <a:lnTo>
                    <a:pt x="90652" y="37749"/>
                  </a:lnTo>
                  <a:lnTo>
                    <a:pt x="93954" y="37165"/>
                  </a:lnTo>
                  <a:lnTo>
                    <a:pt x="96672" y="36264"/>
                  </a:lnTo>
                  <a:lnTo>
                    <a:pt x="107759" y="33393"/>
                  </a:lnTo>
                  <a:lnTo>
                    <a:pt x="97294" y="38270"/>
                  </a:lnTo>
                  <a:lnTo>
                    <a:pt x="97764" y="39515"/>
                  </a:lnTo>
                  <a:lnTo>
                    <a:pt x="110104" y="36234"/>
                  </a:lnTo>
                  <a:lnTo>
                    <a:pt x="122154" y="34566"/>
                  </a:lnTo>
                  <a:lnTo>
                    <a:pt x="124993" y="34105"/>
                  </a:lnTo>
                  <a:lnTo>
                    <a:pt x="136410" y="34079"/>
                  </a:lnTo>
                  <a:lnTo>
                    <a:pt x="141084" y="34384"/>
                  </a:lnTo>
                  <a:lnTo>
                    <a:pt x="143675" y="34549"/>
                  </a:lnTo>
                  <a:lnTo>
                    <a:pt x="146291" y="34727"/>
                  </a:lnTo>
                  <a:lnTo>
                    <a:pt x="148958" y="35032"/>
                  </a:lnTo>
                  <a:lnTo>
                    <a:pt x="151663" y="35476"/>
                  </a:lnTo>
                  <a:lnTo>
                    <a:pt x="154368" y="35946"/>
                  </a:lnTo>
                  <a:lnTo>
                    <a:pt x="157149" y="36213"/>
                  </a:lnTo>
                  <a:lnTo>
                    <a:pt x="159791" y="36759"/>
                  </a:lnTo>
                  <a:lnTo>
                    <a:pt x="165036" y="38232"/>
                  </a:lnTo>
                  <a:lnTo>
                    <a:pt x="170141" y="39146"/>
                  </a:lnTo>
                  <a:lnTo>
                    <a:pt x="173977" y="40759"/>
                  </a:lnTo>
                  <a:lnTo>
                    <a:pt x="175298" y="41153"/>
                  </a:lnTo>
                  <a:lnTo>
                    <a:pt x="178587" y="42118"/>
                  </a:lnTo>
                  <a:lnTo>
                    <a:pt x="182333" y="43414"/>
                  </a:lnTo>
                  <a:lnTo>
                    <a:pt x="184899" y="44620"/>
                  </a:lnTo>
                  <a:lnTo>
                    <a:pt x="187642" y="45890"/>
                  </a:lnTo>
                  <a:lnTo>
                    <a:pt x="190842" y="47236"/>
                  </a:lnTo>
                  <a:lnTo>
                    <a:pt x="194271" y="49218"/>
                  </a:lnTo>
                  <a:lnTo>
                    <a:pt x="199009" y="52037"/>
                  </a:lnTo>
                  <a:lnTo>
                    <a:pt x="201752" y="52913"/>
                  </a:lnTo>
                  <a:lnTo>
                    <a:pt x="205028" y="55517"/>
                  </a:lnTo>
                  <a:lnTo>
                    <a:pt x="208356" y="57993"/>
                  </a:lnTo>
                  <a:lnTo>
                    <a:pt x="211797" y="60355"/>
                  </a:lnTo>
                  <a:lnTo>
                    <a:pt x="214680" y="63403"/>
                  </a:lnTo>
                  <a:lnTo>
                    <a:pt x="216357" y="65740"/>
                  </a:lnTo>
                  <a:lnTo>
                    <a:pt x="220916" y="68915"/>
                  </a:lnTo>
                  <a:lnTo>
                    <a:pt x="224396" y="73271"/>
                  </a:lnTo>
                  <a:lnTo>
                    <a:pt x="228117" y="77373"/>
                  </a:lnTo>
                  <a:lnTo>
                    <a:pt x="231368" y="81831"/>
                  </a:lnTo>
                  <a:lnTo>
                    <a:pt x="234759" y="86200"/>
                  </a:lnTo>
                  <a:lnTo>
                    <a:pt x="237782" y="90785"/>
                  </a:lnTo>
                  <a:lnTo>
                    <a:pt x="238429" y="93617"/>
                  </a:lnTo>
                  <a:lnTo>
                    <a:pt x="240868" y="97757"/>
                  </a:lnTo>
                  <a:lnTo>
                    <a:pt x="242189" y="100932"/>
                  </a:lnTo>
                  <a:lnTo>
                    <a:pt x="241249" y="101376"/>
                  </a:lnTo>
                  <a:lnTo>
                    <a:pt x="242163" y="103955"/>
                  </a:lnTo>
                  <a:lnTo>
                    <a:pt x="244144" y="107511"/>
                  </a:lnTo>
                  <a:lnTo>
                    <a:pt x="245414" y="110686"/>
                  </a:lnTo>
                  <a:lnTo>
                    <a:pt x="246557" y="113886"/>
                  </a:lnTo>
                  <a:lnTo>
                    <a:pt x="247459" y="116439"/>
                  </a:lnTo>
                  <a:lnTo>
                    <a:pt x="249199" y="120084"/>
                  </a:lnTo>
                  <a:lnTo>
                    <a:pt x="250113" y="123881"/>
                  </a:lnTo>
                  <a:lnTo>
                    <a:pt x="251294" y="128808"/>
                  </a:lnTo>
                  <a:lnTo>
                    <a:pt x="251853" y="131171"/>
                  </a:lnTo>
                  <a:lnTo>
                    <a:pt x="252349" y="135984"/>
                  </a:lnTo>
                  <a:lnTo>
                    <a:pt x="253352" y="140492"/>
                  </a:lnTo>
                  <a:lnTo>
                    <a:pt x="253428" y="149357"/>
                  </a:lnTo>
                  <a:lnTo>
                    <a:pt x="253885" y="153612"/>
                  </a:lnTo>
                  <a:lnTo>
                    <a:pt x="253352" y="157764"/>
                  </a:lnTo>
                  <a:lnTo>
                    <a:pt x="253047" y="161879"/>
                  </a:lnTo>
                  <a:lnTo>
                    <a:pt x="252806" y="165969"/>
                  </a:lnTo>
                  <a:lnTo>
                    <a:pt x="251955" y="169969"/>
                  </a:lnTo>
                  <a:lnTo>
                    <a:pt x="251231" y="175341"/>
                  </a:lnTo>
                  <a:lnTo>
                    <a:pt x="249567" y="180650"/>
                  </a:lnTo>
                  <a:lnTo>
                    <a:pt x="248119" y="186162"/>
                  </a:lnTo>
                  <a:lnTo>
                    <a:pt x="247269" y="188841"/>
                  </a:lnTo>
                  <a:lnTo>
                    <a:pt x="246100" y="191521"/>
                  </a:lnTo>
                  <a:lnTo>
                    <a:pt x="245135" y="194277"/>
                  </a:lnTo>
                  <a:lnTo>
                    <a:pt x="244271" y="197020"/>
                  </a:lnTo>
                  <a:lnTo>
                    <a:pt x="242925" y="199649"/>
                  </a:lnTo>
                  <a:lnTo>
                    <a:pt x="241642" y="202303"/>
                  </a:lnTo>
                  <a:lnTo>
                    <a:pt x="239331" y="207739"/>
                  </a:lnTo>
                  <a:lnTo>
                    <a:pt x="235966" y="212781"/>
                  </a:lnTo>
                  <a:lnTo>
                    <a:pt x="232879" y="218013"/>
                  </a:lnTo>
                  <a:lnTo>
                    <a:pt x="229260" y="222928"/>
                  </a:lnTo>
                  <a:lnTo>
                    <a:pt x="227444" y="225379"/>
                  </a:lnTo>
                  <a:lnTo>
                    <a:pt x="225729" y="227957"/>
                  </a:lnTo>
                  <a:lnTo>
                    <a:pt x="221386" y="232402"/>
                  </a:lnTo>
                  <a:lnTo>
                    <a:pt x="212341" y="241345"/>
                  </a:lnTo>
                  <a:lnTo>
                    <a:pt x="202430" y="249404"/>
                  </a:lnTo>
                  <a:lnTo>
                    <a:pt x="192227" y="255808"/>
                  </a:lnTo>
                  <a:lnTo>
                    <a:pt x="180718" y="261511"/>
                  </a:lnTo>
                  <a:lnTo>
                    <a:pt x="168766" y="265964"/>
                  </a:lnTo>
                  <a:lnTo>
                    <a:pt x="157632" y="268915"/>
                  </a:lnTo>
                  <a:lnTo>
                    <a:pt x="152311" y="269651"/>
                  </a:lnTo>
                  <a:lnTo>
                    <a:pt x="146977" y="271315"/>
                  </a:lnTo>
                  <a:lnTo>
                    <a:pt x="152488" y="271391"/>
                  </a:lnTo>
                  <a:lnTo>
                    <a:pt x="147091" y="272433"/>
                  </a:lnTo>
                  <a:lnTo>
                    <a:pt x="141554" y="272255"/>
                  </a:lnTo>
                  <a:lnTo>
                    <a:pt x="136093" y="272661"/>
                  </a:lnTo>
                  <a:lnTo>
                    <a:pt x="130594" y="272357"/>
                  </a:lnTo>
                  <a:lnTo>
                    <a:pt x="127800" y="272903"/>
                  </a:lnTo>
                  <a:lnTo>
                    <a:pt x="124980" y="273550"/>
                  </a:lnTo>
                  <a:lnTo>
                    <a:pt x="119494" y="272661"/>
                  </a:lnTo>
                  <a:lnTo>
                    <a:pt x="106820" y="270577"/>
                  </a:lnTo>
                  <a:lnTo>
                    <a:pt x="94483" y="267008"/>
                  </a:lnTo>
                  <a:lnTo>
                    <a:pt x="82606" y="262063"/>
                  </a:lnTo>
                  <a:lnTo>
                    <a:pt x="71311" y="255852"/>
                  </a:lnTo>
                  <a:lnTo>
                    <a:pt x="60720" y="248482"/>
                  </a:lnTo>
                  <a:lnTo>
                    <a:pt x="58762" y="246931"/>
                  </a:lnTo>
                  <a:lnTo>
                    <a:pt x="54660" y="243108"/>
                  </a:lnTo>
                  <a:lnTo>
                    <a:pt x="50228" y="239667"/>
                  </a:lnTo>
                  <a:lnTo>
                    <a:pt x="46659" y="235298"/>
                  </a:lnTo>
                  <a:lnTo>
                    <a:pt x="42773" y="231234"/>
                  </a:lnTo>
                  <a:lnTo>
                    <a:pt x="41135" y="228948"/>
                  </a:lnTo>
                  <a:lnTo>
                    <a:pt x="36868" y="232352"/>
                  </a:lnTo>
                  <a:lnTo>
                    <a:pt x="37630" y="233431"/>
                  </a:lnTo>
                  <a:lnTo>
                    <a:pt x="39662" y="235717"/>
                  </a:lnTo>
                  <a:lnTo>
                    <a:pt x="42633" y="238943"/>
                  </a:lnTo>
                  <a:lnTo>
                    <a:pt x="46416" y="245348"/>
                  </a:lnTo>
                  <a:lnTo>
                    <a:pt x="56089" y="254335"/>
                  </a:lnTo>
                  <a:lnTo>
                    <a:pt x="66907" y="262334"/>
                  </a:lnTo>
                  <a:lnTo>
                    <a:pt x="78008" y="268808"/>
                  </a:lnTo>
                  <a:lnTo>
                    <a:pt x="89061" y="274063"/>
                  </a:lnTo>
                  <a:lnTo>
                    <a:pt x="88963" y="275405"/>
                  </a:lnTo>
                  <a:lnTo>
                    <a:pt x="91821" y="276395"/>
                  </a:lnTo>
                  <a:lnTo>
                    <a:pt x="94665" y="277424"/>
                  </a:lnTo>
                  <a:lnTo>
                    <a:pt x="97497" y="278414"/>
                  </a:lnTo>
                  <a:lnTo>
                    <a:pt x="100368" y="279253"/>
                  </a:lnTo>
                  <a:lnTo>
                    <a:pt x="103136" y="280573"/>
                  </a:lnTo>
                  <a:lnTo>
                    <a:pt x="101066" y="280993"/>
                  </a:lnTo>
                  <a:lnTo>
                    <a:pt x="96202" y="279723"/>
                  </a:lnTo>
                  <a:lnTo>
                    <a:pt x="93738" y="279075"/>
                  </a:lnTo>
                  <a:lnTo>
                    <a:pt x="90563" y="278135"/>
                  </a:lnTo>
                  <a:lnTo>
                    <a:pt x="86842" y="276941"/>
                  </a:lnTo>
                  <a:lnTo>
                    <a:pt x="83210" y="275557"/>
                  </a:lnTo>
                  <a:lnTo>
                    <a:pt x="79159" y="273703"/>
                  </a:lnTo>
                  <a:lnTo>
                    <a:pt x="74739" y="271760"/>
                  </a:lnTo>
                  <a:lnTo>
                    <a:pt x="70561" y="269461"/>
                  </a:lnTo>
                  <a:lnTo>
                    <a:pt x="66040" y="266972"/>
                  </a:lnTo>
                  <a:lnTo>
                    <a:pt x="61633" y="264127"/>
                  </a:lnTo>
                  <a:lnTo>
                    <a:pt x="57365" y="261041"/>
                  </a:lnTo>
                  <a:lnTo>
                    <a:pt x="55219" y="259479"/>
                  </a:lnTo>
                  <a:lnTo>
                    <a:pt x="52006" y="257155"/>
                  </a:lnTo>
                  <a:lnTo>
                    <a:pt x="49072" y="254526"/>
                  </a:lnTo>
                  <a:lnTo>
                    <a:pt x="45148" y="251046"/>
                  </a:lnTo>
                  <a:lnTo>
                    <a:pt x="41211" y="247731"/>
                  </a:lnTo>
                  <a:lnTo>
                    <a:pt x="38125" y="244086"/>
                  </a:lnTo>
                  <a:lnTo>
                    <a:pt x="34874" y="240556"/>
                  </a:lnTo>
                  <a:lnTo>
                    <a:pt x="31838" y="237330"/>
                  </a:lnTo>
                  <a:lnTo>
                    <a:pt x="29629" y="234130"/>
                  </a:lnTo>
                  <a:lnTo>
                    <a:pt x="29451" y="236758"/>
                  </a:lnTo>
                  <a:lnTo>
                    <a:pt x="32092" y="240111"/>
                  </a:lnTo>
                  <a:lnTo>
                    <a:pt x="36271" y="244747"/>
                  </a:lnTo>
                  <a:lnTo>
                    <a:pt x="35636" y="245344"/>
                  </a:lnTo>
                  <a:lnTo>
                    <a:pt x="27176" y="235113"/>
                  </a:lnTo>
                  <a:lnTo>
                    <a:pt x="19956" y="224464"/>
                  </a:lnTo>
                  <a:lnTo>
                    <a:pt x="13909" y="213417"/>
                  </a:lnTo>
                  <a:lnTo>
                    <a:pt x="8970" y="201996"/>
                  </a:lnTo>
                  <a:lnTo>
                    <a:pt x="4552" y="188145"/>
                  </a:lnTo>
                  <a:lnTo>
                    <a:pt x="1959" y="175931"/>
                  </a:lnTo>
                  <a:lnTo>
                    <a:pt x="490" y="163267"/>
                  </a:lnTo>
                  <a:lnTo>
                    <a:pt x="213" y="150133"/>
                  </a:lnTo>
                  <a:lnTo>
                    <a:pt x="304" y="14749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" name="object 43"/>
            <p:cNvSpPr/>
            <p:nvPr/>
          </p:nvSpPr>
          <p:spPr>
            <a:xfrm>
              <a:off x="10159666" y="6973693"/>
              <a:ext cx="35680" cy="175227"/>
            </a:xfrm>
            <a:custGeom>
              <a:avLst/>
              <a:gdLst/>
              <a:ahLst/>
              <a:cxnLst/>
              <a:rect l="l" t="t" r="r" b="b"/>
              <a:pathLst>
                <a:path w="35680" h="175227">
                  <a:moveTo>
                    <a:pt x="2325" y="83643"/>
                  </a:moveTo>
                  <a:lnTo>
                    <a:pt x="2947" y="78067"/>
                  </a:lnTo>
                  <a:lnTo>
                    <a:pt x="3125" y="72454"/>
                  </a:lnTo>
                  <a:lnTo>
                    <a:pt x="4306" y="64148"/>
                  </a:lnTo>
                  <a:lnTo>
                    <a:pt x="4585" y="61367"/>
                  </a:lnTo>
                  <a:lnTo>
                    <a:pt x="5220" y="58636"/>
                  </a:lnTo>
                  <a:lnTo>
                    <a:pt x="5931" y="55944"/>
                  </a:lnTo>
                  <a:lnTo>
                    <a:pt x="9443" y="43586"/>
                  </a:lnTo>
                  <a:lnTo>
                    <a:pt x="14300" y="31730"/>
                  </a:lnTo>
                  <a:lnTo>
                    <a:pt x="20387" y="20444"/>
                  </a:lnTo>
                  <a:lnTo>
                    <a:pt x="27591" y="9797"/>
                  </a:lnTo>
                  <a:lnTo>
                    <a:pt x="35680" y="0"/>
                  </a:lnTo>
                  <a:lnTo>
                    <a:pt x="28768" y="7522"/>
                  </a:lnTo>
                  <a:lnTo>
                    <a:pt x="21156" y="17334"/>
                  </a:lnTo>
                  <a:lnTo>
                    <a:pt x="18339" y="21806"/>
                  </a:lnTo>
                  <a:lnTo>
                    <a:pt x="12425" y="32552"/>
                  </a:lnTo>
                  <a:lnTo>
                    <a:pt x="7751" y="44520"/>
                  </a:lnTo>
                  <a:lnTo>
                    <a:pt x="5995" y="50153"/>
                  </a:lnTo>
                  <a:lnTo>
                    <a:pt x="4763" y="49810"/>
                  </a:lnTo>
                  <a:lnTo>
                    <a:pt x="3417" y="55372"/>
                  </a:lnTo>
                  <a:lnTo>
                    <a:pt x="1031" y="67822"/>
                  </a:lnTo>
                  <a:lnTo>
                    <a:pt x="0" y="80664"/>
                  </a:lnTo>
                  <a:lnTo>
                    <a:pt x="272" y="93448"/>
                  </a:lnTo>
                  <a:lnTo>
                    <a:pt x="1798" y="105721"/>
                  </a:lnTo>
                  <a:lnTo>
                    <a:pt x="5737" y="121812"/>
                  </a:lnTo>
                  <a:lnTo>
                    <a:pt x="10213" y="134110"/>
                  </a:lnTo>
                  <a:lnTo>
                    <a:pt x="14254" y="143624"/>
                  </a:lnTo>
                  <a:lnTo>
                    <a:pt x="15888" y="146952"/>
                  </a:lnTo>
                  <a:lnTo>
                    <a:pt x="16866" y="149746"/>
                  </a:lnTo>
                  <a:lnTo>
                    <a:pt x="18924" y="153594"/>
                  </a:lnTo>
                  <a:lnTo>
                    <a:pt x="21425" y="157607"/>
                  </a:lnTo>
                  <a:lnTo>
                    <a:pt x="23153" y="160173"/>
                  </a:lnTo>
                  <a:lnTo>
                    <a:pt x="24309" y="162110"/>
                  </a:lnTo>
                  <a:lnTo>
                    <a:pt x="24753" y="162852"/>
                  </a:lnTo>
                  <a:lnTo>
                    <a:pt x="25331" y="165704"/>
                  </a:lnTo>
                  <a:lnTo>
                    <a:pt x="33946" y="175227"/>
                  </a:lnTo>
                  <a:lnTo>
                    <a:pt x="30163" y="168821"/>
                  </a:lnTo>
                  <a:lnTo>
                    <a:pt x="26074" y="164605"/>
                  </a:lnTo>
                  <a:lnTo>
                    <a:pt x="25159" y="163310"/>
                  </a:lnTo>
                  <a:lnTo>
                    <a:pt x="24397" y="162230"/>
                  </a:lnTo>
                  <a:lnTo>
                    <a:pt x="28664" y="158827"/>
                  </a:lnTo>
                  <a:lnTo>
                    <a:pt x="23673" y="152083"/>
                  </a:lnTo>
                  <a:lnTo>
                    <a:pt x="17082" y="141191"/>
                  </a:lnTo>
                  <a:lnTo>
                    <a:pt x="11556" y="129714"/>
                  </a:lnTo>
                  <a:lnTo>
                    <a:pt x="8852" y="122124"/>
                  </a:lnTo>
                  <a:lnTo>
                    <a:pt x="7455" y="118174"/>
                  </a:lnTo>
                  <a:lnTo>
                    <a:pt x="6516" y="114110"/>
                  </a:lnTo>
                  <a:lnTo>
                    <a:pt x="5906" y="111354"/>
                  </a:lnTo>
                  <a:lnTo>
                    <a:pt x="5081" y="108649"/>
                  </a:lnTo>
                  <a:lnTo>
                    <a:pt x="4598" y="105918"/>
                  </a:lnTo>
                  <a:lnTo>
                    <a:pt x="3874" y="100394"/>
                  </a:lnTo>
                  <a:lnTo>
                    <a:pt x="2833" y="94831"/>
                  </a:lnTo>
                  <a:lnTo>
                    <a:pt x="2833" y="89256"/>
                  </a:lnTo>
                  <a:lnTo>
                    <a:pt x="2325" y="8364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" name="object 44"/>
            <p:cNvSpPr/>
            <p:nvPr/>
          </p:nvSpPr>
          <p:spPr>
            <a:xfrm>
              <a:off x="10220589" y="7190940"/>
              <a:ext cx="5325" cy="2609"/>
            </a:xfrm>
            <a:custGeom>
              <a:avLst/>
              <a:gdLst/>
              <a:ahLst/>
              <a:cxnLst/>
              <a:rect l="l" t="t" r="r" b="b"/>
              <a:pathLst>
                <a:path w="5325" h="2609">
                  <a:moveTo>
                    <a:pt x="3692" y="1889"/>
                  </a:moveTo>
                  <a:lnTo>
                    <a:pt x="4546" y="2324"/>
                  </a:lnTo>
                  <a:lnTo>
                    <a:pt x="5325" y="2609"/>
                  </a:lnTo>
                  <a:lnTo>
                    <a:pt x="5164" y="2515"/>
                  </a:lnTo>
                  <a:lnTo>
                    <a:pt x="3124" y="1333"/>
                  </a:lnTo>
                  <a:lnTo>
                    <a:pt x="0" y="0"/>
                  </a:lnTo>
                  <a:lnTo>
                    <a:pt x="3692" y="1889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" name="object 45"/>
            <p:cNvSpPr/>
            <p:nvPr/>
          </p:nvSpPr>
          <p:spPr>
            <a:xfrm>
              <a:off x="10225915" y="7193549"/>
              <a:ext cx="2064" cy="852"/>
            </a:xfrm>
            <a:custGeom>
              <a:avLst/>
              <a:gdLst/>
              <a:ahLst/>
              <a:cxnLst/>
              <a:rect l="l" t="t" r="r" b="b"/>
              <a:pathLst>
                <a:path w="2064" h="852">
                  <a:moveTo>
                    <a:pt x="420" y="153"/>
                  </a:moveTo>
                  <a:lnTo>
                    <a:pt x="0" y="0"/>
                  </a:lnTo>
                  <a:lnTo>
                    <a:pt x="757" y="438"/>
                  </a:lnTo>
                  <a:lnTo>
                    <a:pt x="2064" y="852"/>
                  </a:lnTo>
                  <a:lnTo>
                    <a:pt x="420" y="15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" name="object 46"/>
            <p:cNvSpPr/>
            <p:nvPr/>
          </p:nvSpPr>
          <p:spPr>
            <a:xfrm>
              <a:off x="10177828" y="7128824"/>
              <a:ext cx="7169" cy="10573"/>
            </a:xfrm>
            <a:custGeom>
              <a:avLst/>
              <a:gdLst/>
              <a:ahLst/>
              <a:cxnLst/>
              <a:rect l="l" t="t" r="r" b="b"/>
              <a:pathLst>
                <a:path w="7169" h="10573">
                  <a:moveTo>
                    <a:pt x="7169" y="10573"/>
                  </a:moveTo>
                  <a:lnTo>
                    <a:pt x="6591" y="7721"/>
                  </a:lnTo>
                  <a:lnTo>
                    <a:pt x="6147" y="6978"/>
                  </a:lnTo>
                  <a:lnTo>
                    <a:pt x="1054" y="0"/>
                  </a:lnTo>
                  <a:lnTo>
                    <a:pt x="0" y="749"/>
                  </a:lnTo>
                  <a:lnTo>
                    <a:pt x="7169" y="1057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" name="object 47"/>
            <p:cNvSpPr/>
            <p:nvPr/>
          </p:nvSpPr>
          <p:spPr>
            <a:xfrm>
              <a:off x="10212863" y="7187209"/>
              <a:ext cx="4574" cy="2261"/>
            </a:xfrm>
            <a:custGeom>
              <a:avLst/>
              <a:gdLst/>
              <a:ahLst/>
              <a:cxnLst/>
              <a:rect l="l" t="t" r="r" b="b"/>
              <a:pathLst>
                <a:path w="4574" h="2261">
                  <a:moveTo>
                    <a:pt x="1324" y="772"/>
                  </a:moveTo>
                  <a:lnTo>
                    <a:pt x="0" y="0"/>
                  </a:lnTo>
                  <a:lnTo>
                    <a:pt x="1476" y="949"/>
                  </a:lnTo>
                  <a:lnTo>
                    <a:pt x="4574" y="2261"/>
                  </a:lnTo>
                  <a:lnTo>
                    <a:pt x="1324" y="772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" name="object 48"/>
            <p:cNvSpPr/>
            <p:nvPr/>
          </p:nvSpPr>
          <p:spPr>
            <a:xfrm>
              <a:off x="10082080" y="6933803"/>
              <a:ext cx="6007" cy="5980"/>
            </a:xfrm>
            <a:custGeom>
              <a:avLst/>
              <a:gdLst/>
              <a:ahLst/>
              <a:cxnLst/>
              <a:rect l="l" t="t" r="r" b="b"/>
              <a:pathLst>
                <a:path w="6007" h="5980">
                  <a:moveTo>
                    <a:pt x="4405" y="0"/>
                  </a:moveTo>
                  <a:lnTo>
                    <a:pt x="1435" y="278"/>
                  </a:lnTo>
                  <a:lnTo>
                    <a:pt x="916" y="334"/>
                  </a:lnTo>
                  <a:lnTo>
                    <a:pt x="0" y="507"/>
                  </a:lnTo>
                  <a:lnTo>
                    <a:pt x="444" y="5980"/>
                  </a:lnTo>
                  <a:lnTo>
                    <a:pt x="3225" y="5396"/>
                  </a:lnTo>
                  <a:lnTo>
                    <a:pt x="6007" y="5447"/>
                  </a:lnTo>
                  <a:lnTo>
                    <a:pt x="5841" y="37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" name="object 49"/>
            <p:cNvSpPr/>
            <p:nvPr/>
          </p:nvSpPr>
          <p:spPr>
            <a:xfrm>
              <a:off x="9943113" y="6914511"/>
              <a:ext cx="294821" cy="299836"/>
            </a:xfrm>
            <a:custGeom>
              <a:avLst/>
              <a:gdLst/>
              <a:ahLst/>
              <a:cxnLst/>
              <a:rect l="l" t="t" r="r" b="b"/>
              <a:pathLst>
                <a:path w="294821" h="299836">
                  <a:moveTo>
                    <a:pt x="55461" y="263881"/>
                  </a:moveTo>
                  <a:lnTo>
                    <a:pt x="59477" y="267144"/>
                  </a:lnTo>
                  <a:lnTo>
                    <a:pt x="70020" y="274437"/>
                  </a:lnTo>
                  <a:lnTo>
                    <a:pt x="80979" y="280932"/>
                  </a:lnTo>
                  <a:lnTo>
                    <a:pt x="92348" y="286519"/>
                  </a:lnTo>
                  <a:lnTo>
                    <a:pt x="96358" y="288213"/>
                  </a:lnTo>
                  <a:lnTo>
                    <a:pt x="99533" y="289725"/>
                  </a:lnTo>
                  <a:lnTo>
                    <a:pt x="104562" y="291388"/>
                  </a:lnTo>
                  <a:lnTo>
                    <a:pt x="109503" y="293319"/>
                  </a:lnTo>
                  <a:lnTo>
                    <a:pt x="114494" y="295135"/>
                  </a:lnTo>
                  <a:lnTo>
                    <a:pt x="119726" y="296202"/>
                  </a:lnTo>
                  <a:lnTo>
                    <a:pt x="123168" y="297192"/>
                  </a:lnTo>
                  <a:lnTo>
                    <a:pt x="134847" y="299009"/>
                  </a:lnTo>
                  <a:lnTo>
                    <a:pt x="146989" y="299836"/>
                  </a:lnTo>
                  <a:lnTo>
                    <a:pt x="159450" y="299641"/>
                  </a:lnTo>
                  <a:lnTo>
                    <a:pt x="172086" y="298395"/>
                  </a:lnTo>
                  <a:lnTo>
                    <a:pt x="184753" y="296065"/>
                  </a:lnTo>
                  <a:lnTo>
                    <a:pt x="197306" y="292622"/>
                  </a:lnTo>
                  <a:lnTo>
                    <a:pt x="209601" y="288034"/>
                  </a:lnTo>
                  <a:lnTo>
                    <a:pt x="225045" y="280333"/>
                  </a:lnTo>
                  <a:lnTo>
                    <a:pt x="235921" y="273566"/>
                  </a:lnTo>
                  <a:lnTo>
                    <a:pt x="246113" y="265991"/>
                  </a:lnTo>
                  <a:lnTo>
                    <a:pt x="253152" y="259880"/>
                  </a:lnTo>
                  <a:lnTo>
                    <a:pt x="262316" y="250464"/>
                  </a:lnTo>
                  <a:lnTo>
                    <a:pt x="270521" y="240581"/>
                  </a:lnTo>
                  <a:lnTo>
                    <a:pt x="277739" y="230372"/>
                  </a:lnTo>
                  <a:lnTo>
                    <a:pt x="281092" y="224980"/>
                  </a:lnTo>
                  <a:lnTo>
                    <a:pt x="287357" y="211840"/>
                  </a:lnTo>
                  <a:lnTo>
                    <a:pt x="291369" y="199850"/>
                  </a:lnTo>
                  <a:lnTo>
                    <a:pt x="293030" y="191846"/>
                  </a:lnTo>
                  <a:lnTo>
                    <a:pt x="293665" y="187477"/>
                  </a:lnTo>
                  <a:lnTo>
                    <a:pt x="294186" y="184035"/>
                  </a:lnTo>
                  <a:lnTo>
                    <a:pt x="294326" y="177876"/>
                  </a:lnTo>
                  <a:lnTo>
                    <a:pt x="294821" y="170903"/>
                  </a:lnTo>
                  <a:lnTo>
                    <a:pt x="294427" y="164109"/>
                  </a:lnTo>
                  <a:lnTo>
                    <a:pt x="292281" y="170560"/>
                  </a:lnTo>
                  <a:lnTo>
                    <a:pt x="291430" y="173812"/>
                  </a:lnTo>
                  <a:lnTo>
                    <a:pt x="290694" y="178371"/>
                  </a:lnTo>
                  <a:lnTo>
                    <a:pt x="289284" y="183184"/>
                  </a:lnTo>
                  <a:lnTo>
                    <a:pt x="287595" y="187896"/>
                  </a:lnTo>
                  <a:lnTo>
                    <a:pt x="286299" y="193205"/>
                  </a:lnTo>
                  <a:lnTo>
                    <a:pt x="284128" y="197751"/>
                  </a:lnTo>
                  <a:lnTo>
                    <a:pt x="282007" y="202260"/>
                  </a:lnTo>
                  <a:lnTo>
                    <a:pt x="280356" y="206578"/>
                  </a:lnTo>
                  <a:lnTo>
                    <a:pt x="278464" y="209334"/>
                  </a:lnTo>
                  <a:lnTo>
                    <a:pt x="276698" y="212153"/>
                  </a:lnTo>
                  <a:lnTo>
                    <a:pt x="274539" y="213347"/>
                  </a:lnTo>
                  <a:lnTo>
                    <a:pt x="278095" y="207771"/>
                  </a:lnTo>
                  <a:lnTo>
                    <a:pt x="280381" y="201587"/>
                  </a:lnTo>
                  <a:lnTo>
                    <a:pt x="279505" y="201218"/>
                  </a:lnTo>
                  <a:lnTo>
                    <a:pt x="280508" y="196278"/>
                  </a:lnTo>
                  <a:lnTo>
                    <a:pt x="281207" y="190576"/>
                  </a:lnTo>
                  <a:lnTo>
                    <a:pt x="281854" y="184848"/>
                  </a:lnTo>
                  <a:lnTo>
                    <a:pt x="282985" y="178625"/>
                  </a:lnTo>
                  <a:lnTo>
                    <a:pt x="283404" y="175475"/>
                  </a:lnTo>
                  <a:lnTo>
                    <a:pt x="283493" y="173862"/>
                  </a:lnTo>
                  <a:lnTo>
                    <a:pt x="283925" y="170281"/>
                  </a:lnTo>
                  <a:lnTo>
                    <a:pt x="284394" y="165798"/>
                  </a:lnTo>
                  <a:lnTo>
                    <a:pt x="284344" y="161239"/>
                  </a:lnTo>
                  <a:lnTo>
                    <a:pt x="284801" y="155752"/>
                  </a:lnTo>
                  <a:lnTo>
                    <a:pt x="284445" y="150266"/>
                  </a:lnTo>
                  <a:lnTo>
                    <a:pt x="284026" y="139255"/>
                  </a:lnTo>
                  <a:lnTo>
                    <a:pt x="281550" y="128638"/>
                  </a:lnTo>
                  <a:lnTo>
                    <a:pt x="280915" y="125641"/>
                  </a:lnTo>
                  <a:lnTo>
                    <a:pt x="279216" y="122592"/>
                  </a:lnTo>
                  <a:lnTo>
                    <a:pt x="278333" y="131234"/>
                  </a:lnTo>
                  <a:lnTo>
                    <a:pt x="277790" y="140373"/>
                  </a:lnTo>
                  <a:lnTo>
                    <a:pt x="277321" y="143967"/>
                  </a:lnTo>
                  <a:lnTo>
                    <a:pt x="276863" y="147764"/>
                  </a:lnTo>
                  <a:lnTo>
                    <a:pt x="276343" y="151637"/>
                  </a:lnTo>
                  <a:lnTo>
                    <a:pt x="275555" y="155574"/>
                  </a:lnTo>
                  <a:lnTo>
                    <a:pt x="274730" y="159575"/>
                  </a:lnTo>
                  <a:lnTo>
                    <a:pt x="273955" y="163410"/>
                  </a:lnTo>
                  <a:lnTo>
                    <a:pt x="272964" y="167258"/>
                  </a:lnTo>
                  <a:lnTo>
                    <a:pt x="271669" y="170954"/>
                  </a:lnTo>
                  <a:lnTo>
                    <a:pt x="270742" y="174434"/>
                  </a:lnTo>
                  <a:lnTo>
                    <a:pt x="269789" y="177850"/>
                  </a:lnTo>
                  <a:lnTo>
                    <a:pt x="268265" y="180873"/>
                  </a:lnTo>
                  <a:lnTo>
                    <a:pt x="267376" y="183603"/>
                  </a:lnTo>
                  <a:lnTo>
                    <a:pt x="263160" y="194221"/>
                  </a:lnTo>
                  <a:lnTo>
                    <a:pt x="265433" y="182892"/>
                  </a:lnTo>
                  <a:lnTo>
                    <a:pt x="264100" y="182537"/>
                  </a:lnTo>
                  <a:lnTo>
                    <a:pt x="259430" y="194500"/>
                  </a:lnTo>
                  <a:lnTo>
                    <a:pt x="253595" y="205274"/>
                  </a:lnTo>
                  <a:lnTo>
                    <a:pt x="251971" y="208064"/>
                  </a:lnTo>
                  <a:lnTo>
                    <a:pt x="250041" y="210718"/>
                  </a:lnTo>
                  <a:lnTo>
                    <a:pt x="248072" y="213448"/>
                  </a:lnTo>
                  <a:lnTo>
                    <a:pt x="245647" y="216890"/>
                  </a:lnTo>
                  <a:lnTo>
                    <a:pt x="242624" y="220497"/>
                  </a:lnTo>
                  <a:lnTo>
                    <a:pt x="240110" y="223469"/>
                  </a:lnTo>
                  <a:lnTo>
                    <a:pt x="237443" y="226466"/>
                  </a:lnTo>
                  <a:lnTo>
                    <a:pt x="233506" y="230314"/>
                  </a:lnTo>
                  <a:lnTo>
                    <a:pt x="229594" y="234162"/>
                  </a:lnTo>
                  <a:lnTo>
                    <a:pt x="225352" y="237528"/>
                  </a:lnTo>
                  <a:lnTo>
                    <a:pt x="221593" y="241109"/>
                  </a:lnTo>
                  <a:lnTo>
                    <a:pt x="218024" y="243243"/>
                  </a:lnTo>
                  <a:lnTo>
                    <a:pt x="216894" y="244081"/>
                  </a:lnTo>
                  <a:lnTo>
                    <a:pt x="214163" y="246164"/>
                  </a:lnTo>
                  <a:lnTo>
                    <a:pt x="210925" y="248399"/>
                  </a:lnTo>
                  <a:lnTo>
                    <a:pt x="207178" y="250456"/>
                  </a:lnTo>
                  <a:lnTo>
                    <a:pt x="204270" y="252094"/>
                  </a:lnTo>
                  <a:lnTo>
                    <a:pt x="201108" y="253860"/>
                  </a:lnTo>
                  <a:lnTo>
                    <a:pt x="199177" y="254596"/>
                  </a:lnTo>
                  <a:lnTo>
                    <a:pt x="194072" y="256755"/>
                  </a:lnTo>
                  <a:lnTo>
                    <a:pt x="191773" y="258419"/>
                  </a:lnTo>
                  <a:lnTo>
                    <a:pt x="187747" y="259537"/>
                  </a:lnTo>
                  <a:lnTo>
                    <a:pt x="183747" y="260730"/>
                  </a:lnTo>
                  <a:lnTo>
                    <a:pt x="179810" y="262140"/>
                  </a:lnTo>
                  <a:lnTo>
                    <a:pt x="175670" y="262635"/>
                  </a:lnTo>
                  <a:lnTo>
                    <a:pt x="172990" y="263448"/>
                  </a:lnTo>
                  <a:lnTo>
                    <a:pt x="172838" y="262610"/>
                  </a:lnTo>
                  <a:lnTo>
                    <a:pt x="167529" y="264452"/>
                  </a:lnTo>
                  <a:lnTo>
                    <a:pt x="161954" y="264617"/>
                  </a:lnTo>
                  <a:lnTo>
                    <a:pt x="156455" y="265239"/>
                  </a:lnTo>
                  <a:lnTo>
                    <a:pt x="153724" y="265468"/>
                  </a:lnTo>
                  <a:lnTo>
                    <a:pt x="150943" y="265188"/>
                  </a:lnTo>
                  <a:lnTo>
                    <a:pt x="142662" y="265341"/>
                  </a:lnTo>
                  <a:lnTo>
                    <a:pt x="139907" y="265061"/>
                  </a:lnTo>
                  <a:lnTo>
                    <a:pt x="139970" y="264198"/>
                  </a:lnTo>
                  <a:lnTo>
                    <a:pt x="137252" y="263931"/>
                  </a:lnTo>
                  <a:lnTo>
                    <a:pt x="134522" y="263626"/>
                  </a:lnTo>
                  <a:lnTo>
                    <a:pt x="130445" y="263131"/>
                  </a:lnTo>
                  <a:lnTo>
                    <a:pt x="129315" y="261569"/>
                  </a:lnTo>
                  <a:lnTo>
                    <a:pt x="126737" y="260769"/>
                  </a:lnTo>
                  <a:lnTo>
                    <a:pt x="122660" y="260248"/>
                  </a:lnTo>
                  <a:lnTo>
                    <a:pt x="119383" y="259435"/>
                  </a:lnTo>
                  <a:lnTo>
                    <a:pt x="116119" y="258444"/>
                  </a:lnTo>
                  <a:lnTo>
                    <a:pt x="113541" y="257670"/>
                  </a:lnTo>
                  <a:lnTo>
                    <a:pt x="110811" y="257301"/>
                  </a:lnTo>
                  <a:lnTo>
                    <a:pt x="107115" y="255917"/>
                  </a:lnTo>
                  <a:lnTo>
                    <a:pt x="103585" y="254406"/>
                  </a:lnTo>
                  <a:lnTo>
                    <a:pt x="99063" y="252488"/>
                  </a:lnTo>
                  <a:lnTo>
                    <a:pt x="94872" y="250037"/>
                  </a:lnTo>
                  <a:lnTo>
                    <a:pt x="90656" y="248170"/>
                  </a:lnTo>
                  <a:lnTo>
                    <a:pt x="87049" y="245567"/>
                  </a:lnTo>
                  <a:lnTo>
                    <a:pt x="83455" y="242989"/>
                  </a:lnTo>
                  <a:lnTo>
                    <a:pt x="79772" y="240830"/>
                  </a:lnTo>
                  <a:lnTo>
                    <a:pt x="76737" y="237985"/>
                  </a:lnTo>
                  <a:lnTo>
                    <a:pt x="73587" y="235280"/>
                  </a:lnTo>
                  <a:lnTo>
                    <a:pt x="70463" y="232651"/>
                  </a:lnTo>
                  <a:lnTo>
                    <a:pt x="67707" y="229615"/>
                  </a:lnTo>
                  <a:lnTo>
                    <a:pt x="63846" y="225844"/>
                  </a:lnTo>
                  <a:lnTo>
                    <a:pt x="60532" y="221360"/>
                  </a:lnTo>
                  <a:lnTo>
                    <a:pt x="56950" y="216915"/>
                  </a:lnTo>
                  <a:lnTo>
                    <a:pt x="53813" y="212128"/>
                  </a:lnTo>
                  <a:lnTo>
                    <a:pt x="50473" y="207365"/>
                  </a:lnTo>
                  <a:lnTo>
                    <a:pt x="49140" y="204787"/>
                  </a:lnTo>
                  <a:lnTo>
                    <a:pt x="47755" y="202158"/>
                  </a:lnTo>
                  <a:lnTo>
                    <a:pt x="44720" y="197053"/>
                  </a:lnTo>
                  <a:lnTo>
                    <a:pt x="42688" y="191376"/>
                  </a:lnTo>
                  <a:lnTo>
                    <a:pt x="40300" y="185788"/>
                  </a:lnTo>
                  <a:lnTo>
                    <a:pt x="39399" y="182892"/>
                  </a:lnTo>
                  <a:lnTo>
                    <a:pt x="38497" y="179958"/>
                  </a:lnTo>
                  <a:lnTo>
                    <a:pt x="37583" y="177037"/>
                  </a:lnTo>
                  <a:lnTo>
                    <a:pt x="36503" y="174155"/>
                  </a:lnTo>
                  <a:lnTo>
                    <a:pt x="36224" y="170980"/>
                  </a:lnTo>
                  <a:lnTo>
                    <a:pt x="35500" y="167982"/>
                  </a:lnTo>
                  <a:lnTo>
                    <a:pt x="33659" y="155527"/>
                  </a:lnTo>
                  <a:lnTo>
                    <a:pt x="33018" y="142869"/>
                  </a:lnTo>
                  <a:lnTo>
                    <a:pt x="33874" y="130619"/>
                  </a:lnTo>
                  <a:lnTo>
                    <a:pt x="36114" y="117980"/>
                  </a:lnTo>
                  <a:lnTo>
                    <a:pt x="39625" y="105718"/>
                  </a:lnTo>
                  <a:lnTo>
                    <a:pt x="43844" y="95008"/>
                  </a:lnTo>
                  <a:lnTo>
                    <a:pt x="46409" y="90271"/>
                  </a:lnTo>
                  <a:lnTo>
                    <a:pt x="48187" y="85013"/>
                  </a:lnTo>
                  <a:lnTo>
                    <a:pt x="44872" y="89420"/>
                  </a:lnTo>
                  <a:lnTo>
                    <a:pt x="47222" y="84442"/>
                  </a:lnTo>
                  <a:lnTo>
                    <a:pt x="50664" y="80073"/>
                  </a:lnTo>
                  <a:lnTo>
                    <a:pt x="53572" y="75412"/>
                  </a:lnTo>
                  <a:lnTo>
                    <a:pt x="57026" y="71170"/>
                  </a:lnTo>
                  <a:lnTo>
                    <a:pt x="58296" y="68618"/>
                  </a:lnTo>
                  <a:lnTo>
                    <a:pt x="59401" y="65912"/>
                  </a:lnTo>
                  <a:lnTo>
                    <a:pt x="63389" y="62064"/>
                  </a:lnTo>
                  <a:lnTo>
                    <a:pt x="72572" y="53080"/>
                  </a:lnTo>
                  <a:lnTo>
                    <a:pt x="82754" y="45244"/>
                  </a:lnTo>
                  <a:lnTo>
                    <a:pt x="93773" y="38596"/>
                  </a:lnTo>
                  <a:lnTo>
                    <a:pt x="105467" y="33172"/>
                  </a:lnTo>
                  <a:lnTo>
                    <a:pt x="117674" y="29011"/>
                  </a:lnTo>
                  <a:lnTo>
                    <a:pt x="120069" y="28359"/>
                  </a:lnTo>
                  <a:lnTo>
                    <a:pt x="125581" y="27292"/>
                  </a:lnTo>
                  <a:lnTo>
                    <a:pt x="131004" y="25780"/>
                  </a:lnTo>
                  <a:lnTo>
                    <a:pt x="136033" y="20040"/>
                  </a:lnTo>
                  <a:lnTo>
                    <a:pt x="136630" y="25450"/>
                  </a:lnTo>
                  <a:lnTo>
                    <a:pt x="139411" y="25272"/>
                  </a:lnTo>
                  <a:lnTo>
                    <a:pt x="138967" y="19799"/>
                  </a:lnTo>
                  <a:lnTo>
                    <a:pt x="139883" y="19626"/>
                  </a:lnTo>
                  <a:lnTo>
                    <a:pt x="141862" y="19253"/>
                  </a:lnTo>
                  <a:lnTo>
                    <a:pt x="144809" y="19329"/>
                  </a:lnTo>
                  <a:lnTo>
                    <a:pt x="144974" y="24739"/>
                  </a:lnTo>
                  <a:lnTo>
                    <a:pt x="153369" y="24739"/>
                  </a:lnTo>
                  <a:lnTo>
                    <a:pt x="166054" y="25873"/>
                  </a:lnTo>
                  <a:lnTo>
                    <a:pt x="178568" y="28229"/>
                  </a:lnTo>
                  <a:lnTo>
                    <a:pt x="186287" y="30543"/>
                  </a:lnTo>
                  <a:lnTo>
                    <a:pt x="190326" y="31749"/>
                  </a:lnTo>
                  <a:lnTo>
                    <a:pt x="194174" y="33388"/>
                  </a:lnTo>
                  <a:lnTo>
                    <a:pt x="196726" y="34531"/>
                  </a:lnTo>
                  <a:lnTo>
                    <a:pt x="199381" y="35471"/>
                  </a:lnTo>
                  <a:lnTo>
                    <a:pt x="201883" y="36690"/>
                  </a:lnTo>
                  <a:lnTo>
                    <a:pt x="206797" y="39395"/>
                  </a:lnTo>
                  <a:lnTo>
                    <a:pt x="211839" y="41821"/>
                  </a:lnTo>
                  <a:lnTo>
                    <a:pt x="216373" y="45148"/>
                  </a:lnTo>
                  <a:lnTo>
                    <a:pt x="221187" y="48031"/>
                  </a:lnTo>
                  <a:lnTo>
                    <a:pt x="225314" y="51841"/>
                  </a:lnTo>
                  <a:lnTo>
                    <a:pt x="229721" y="55321"/>
                  </a:lnTo>
                  <a:lnTo>
                    <a:pt x="235703" y="61175"/>
                  </a:lnTo>
                  <a:lnTo>
                    <a:pt x="239602" y="65163"/>
                  </a:lnTo>
                  <a:lnTo>
                    <a:pt x="241354" y="67348"/>
                  </a:lnTo>
                  <a:lnTo>
                    <a:pt x="249245" y="77486"/>
                  </a:lnTo>
                  <a:lnTo>
                    <a:pt x="255933" y="88423"/>
                  </a:lnTo>
                  <a:lnTo>
                    <a:pt x="261430" y="100018"/>
                  </a:lnTo>
                  <a:lnTo>
                    <a:pt x="265747" y="112130"/>
                  </a:lnTo>
                  <a:lnTo>
                    <a:pt x="268849" y="124431"/>
                  </a:lnTo>
                  <a:lnTo>
                    <a:pt x="266875" y="114391"/>
                  </a:lnTo>
                  <a:lnTo>
                    <a:pt x="263470" y="102445"/>
                  </a:lnTo>
                  <a:lnTo>
                    <a:pt x="261534" y="97561"/>
                  </a:lnTo>
                  <a:lnTo>
                    <a:pt x="256375" y="86445"/>
                  </a:lnTo>
                  <a:lnTo>
                    <a:pt x="249489" y="75595"/>
                  </a:lnTo>
                  <a:lnTo>
                    <a:pt x="245977" y="70840"/>
                  </a:lnTo>
                  <a:lnTo>
                    <a:pt x="246993" y="70053"/>
                  </a:lnTo>
                  <a:lnTo>
                    <a:pt x="243297" y="65658"/>
                  </a:lnTo>
                  <a:lnTo>
                    <a:pt x="234593" y="56271"/>
                  </a:lnTo>
                  <a:lnTo>
                    <a:pt x="224742" y="47770"/>
                  </a:lnTo>
                  <a:lnTo>
                    <a:pt x="214148" y="40386"/>
                  </a:lnTo>
                  <a:lnTo>
                    <a:pt x="203216" y="34347"/>
                  </a:lnTo>
                  <a:lnTo>
                    <a:pt x="188406" y="28209"/>
                  </a:lnTo>
                  <a:lnTo>
                    <a:pt x="175844" y="24528"/>
                  </a:lnTo>
                  <a:lnTo>
                    <a:pt x="165765" y="22144"/>
                  </a:lnTo>
                  <a:lnTo>
                    <a:pt x="164976" y="21958"/>
                  </a:lnTo>
                  <a:lnTo>
                    <a:pt x="162144" y="21488"/>
                  </a:lnTo>
                  <a:lnTo>
                    <a:pt x="159299" y="20662"/>
                  </a:lnTo>
                  <a:lnTo>
                    <a:pt x="154981" y="19977"/>
                  </a:lnTo>
                  <a:lnTo>
                    <a:pt x="152810" y="19824"/>
                  </a:lnTo>
                  <a:lnTo>
                    <a:pt x="150257" y="19646"/>
                  </a:lnTo>
                  <a:lnTo>
                    <a:pt x="147158" y="19519"/>
                  </a:lnTo>
                  <a:lnTo>
                    <a:pt x="145137" y="19329"/>
                  </a:lnTo>
                  <a:lnTo>
                    <a:pt x="144059" y="19227"/>
                  </a:lnTo>
                  <a:lnTo>
                    <a:pt x="153610" y="18008"/>
                  </a:lnTo>
                  <a:lnTo>
                    <a:pt x="141490" y="17994"/>
                  </a:lnTo>
                  <a:lnTo>
                    <a:pt x="128783" y="19301"/>
                  </a:lnTo>
                  <a:lnTo>
                    <a:pt x="115888" y="21772"/>
                  </a:lnTo>
                  <a:lnTo>
                    <a:pt x="102846" y="25789"/>
                  </a:lnTo>
                  <a:lnTo>
                    <a:pt x="91054" y="30894"/>
                  </a:lnTo>
                  <a:lnTo>
                    <a:pt x="80274" y="36681"/>
                  </a:lnTo>
                  <a:lnTo>
                    <a:pt x="76762" y="37503"/>
                  </a:lnTo>
                  <a:lnTo>
                    <a:pt x="73028" y="40093"/>
                  </a:lnTo>
                  <a:lnTo>
                    <a:pt x="69942" y="42214"/>
                  </a:lnTo>
                  <a:lnTo>
                    <a:pt x="69396" y="42735"/>
                  </a:lnTo>
                  <a:lnTo>
                    <a:pt x="66691" y="44183"/>
                  </a:lnTo>
                  <a:lnTo>
                    <a:pt x="71492" y="39065"/>
                  </a:lnTo>
                  <a:lnTo>
                    <a:pt x="73447" y="37503"/>
                  </a:lnTo>
                  <a:lnTo>
                    <a:pt x="76127" y="35496"/>
                  </a:lnTo>
                  <a:lnTo>
                    <a:pt x="78832" y="16179"/>
                  </a:lnTo>
                  <a:lnTo>
                    <a:pt x="79346" y="15899"/>
                  </a:lnTo>
                  <a:lnTo>
                    <a:pt x="80759" y="15126"/>
                  </a:lnTo>
                  <a:lnTo>
                    <a:pt x="82528" y="31089"/>
                  </a:lnTo>
                  <a:lnTo>
                    <a:pt x="86440" y="28930"/>
                  </a:lnTo>
                  <a:lnTo>
                    <a:pt x="90592" y="26517"/>
                  </a:lnTo>
                  <a:lnTo>
                    <a:pt x="94936" y="24536"/>
                  </a:lnTo>
                  <a:lnTo>
                    <a:pt x="99609" y="22326"/>
                  </a:lnTo>
                  <a:lnTo>
                    <a:pt x="104499" y="20446"/>
                  </a:lnTo>
                  <a:lnTo>
                    <a:pt x="109515" y="18859"/>
                  </a:lnTo>
                  <a:lnTo>
                    <a:pt x="112055" y="18033"/>
                  </a:lnTo>
                  <a:lnTo>
                    <a:pt x="115815" y="16814"/>
                  </a:lnTo>
                  <a:lnTo>
                    <a:pt x="119688" y="15976"/>
                  </a:lnTo>
                  <a:lnTo>
                    <a:pt x="124819" y="14935"/>
                  </a:lnTo>
                  <a:lnTo>
                    <a:pt x="129797" y="13715"/>
                  </a:lnTo>
                  <a:lnTo>
                    <a:pt x="134611" y="13398"/>
                  </a:lnTo>
                  <a:lnTo>
                    <a:pt x="139348" y="12852"/>
                  </a:lnTo>
                  <a:lnTo>
                    <a:pt x="143755" y="12306"/>
                  </a:lnTo>
                  <a:lnTo>
                    <a:pt x="147590" y="12433"/>
                  </a:lnTo>
                  <a:lnTo>
                    <a:pt x="144453" y="10744"/>
                  </a:lnTo>
                  <a:lnTo>
                    <a:pt x="141354" y="10871"/>
                  </a:lnTo>
                  <a:lnTo>
                    <a:pt x="138230" y="11163"/>
                  </a:lnTo>
                  <a:lnTo>
                    <a:pt x="135144" y="11468"/>
                  </a:lnTo>
                  <a:lnTo>
                    <a:pt x="135042" y="10642"/>
                  </a:lnTo>
                  <a:lnTo>
                    <a:pt x="148178" y="9869"/>
                  </a:lnTo>
                  <a:lnTo>
                    <a:pt x="160922" y="10326"/>
                  </a:lnTo>
                  <a:lnTo>
                    <a:pt x="173295" y="11950"/>
                  </a:lnTo>
                  <a:lnTo>
                    <a:pt x="185318" y="14676"/>
                  </a:lnTo>
                  <a:lnTo>
                    <a:pt x="187874" y="15405"/>
                  </a:lnTo>
                  <a:lnTo>
                    <a:pt x="199607" y="19467"/>
                  </a:lnTo>
                  <a:lnTo>
                    <a:pt x="208766" y="22402"/>
                  </a:lnTo>
                  <a:lnTo>
                    <a:pt x="211038" y="24642"/>
                  </a:lnTo>
                  <a:lnTo>
                    <a:pt x="222156" y="31001"/>
                  </a:lnTo>
                  <a:lnTo>
                    <a:pt x="232948" y="38617"/>
                  </a:lnTo>
                  <a:lnTo>
                    <a:pt x="230381" y="36487"/>
                  </a:lnTo>
                  <a:lnTo>
                    <a:pt x="226648" y="33959"/>
                  </a:lnTo>
                  <a:lnTo>
                    <a:pt x="222723" y="31305"/>
                  </a:lnTo>
                  <a:lnTo>
                    <a:pt x="218951" y="28854"/>
                  </a:lnTo>
                  <a:lnTo>
                    <a:pt x="215281" y="26911"/>
                  </a:lnTo>
                  <a:lnTo>
                    <a:pt x="214410" y="25510"/>
                  </a:lnTo>
                  <a:lnTo>
                    <a:pt x="219441" y="28281"/>
                  </a:lnTo>
                  <a:lnTo>
                    <a:pt x="230059" y="35426"/>
                  </a:lnTo>
                  <a:lnTo>
                    <a:pt x="240275" y="43667"/>
                  </a:lnTo>
                  <a:lnTo>
                    <a:pt x="242472" y="45643"/>
                  </a:lnTo>
                  <a:lnTo>
                    <a:pt x="251781" y="54972"/>
                  </a:lnTo>
                  <a:lnTo>
                    <a:pt x="259903" y="64981"/>
                  </a:lnTo>
                  <a:lnTo>
                    <a:pt x="266924" y="75133"/>
                  </a:lnTo>
                  <a:lnTo>
                    <a:pt x="268367" y="77393"/>
                  </a:lnTo>
                  <a:lnTo>
                    <a:pt x="270107" y="80073"/>
                  </a:lnTo>
                  <a:lnTo>
                    <a:pt x="270488" y="79870"/>
                  </a:lnTo>
                  <a:lnTo>
                    <a:pt x="269332" y="76873"/>
                  </a:lnTo>
                  <a:lnTo>
                    <a:pt x="268316" y="73774"/>
                  </a:lnTo>
                  <a:lnTo>
                    <a:pt x="265078" y="68186"/>
                  </a:lnTo>
                  <a:lnTo>
                    <a:pt x="259553" y="60248"/>
                  </a:lnTo>
                  <a:lnTo>
                    <a:pt x="250835" y="50116"/>
                  </a:lnTo>
                  <a:lnTo>
                    <a:pt x="242160" y="41578"/>
                  </a:lnTo>
                  <a:lnTo>
                    <a:pt x="232711" y="33935"/>
                  </a:lnTo>
                  <a:lnTo>
                    <a:pt x="221669" y="26485"/>
                  </a:lnTo>
                  <a:lnTo>
                    <a:pt x="221656" y="25450"/>
                  </a:lnTo>
                  <a:lnTo>
                    <a:pt x="224349" y="27292"/>
                  </a:lnTo>
                  <a:lnTo>
                    <a:pt x="227384" y="29298"/>
                  </a:lnTo>
                  <a:lnTo>
                    <a:pt x="230585" y="31457"/>
                  </a:lnTo>
                  <a:lnTo>
                    <a:pt x="233798" y="33591"/>
                  </a:lnTo>
                  <a:lnTo>
                    <a:pt x="236744" y="36385"/>
                  </a:lnTo>
                  <a:lnTo>
                    <a:pt x="239906" y="38874"/>
                  </a:lnTo>
                  <a:lnTo>
                    <a:pt x="243170" y="41351"/>
                  </a:lnTo>
                  <a:lnTo>
                    <a:pt x="245875" y="44373"/>
                  </a:lnTo>
                  <a:lnTo>
                    <a:pt x="248669" y="47002"/>
                  </a:lnTo>
                  <a:lnTo>
                    <a:pt x="251374" y="49631"/>
                  </a:lnTo>
                  <a:lnTo>
                    <a:pt x="253864" y="52273"/>
                  </a:lnTo>
                  <a:lnTo>
                    <a:pt x="258321" y="57099"/>
                  </a:lnTo>
                  <a:lnTo>
                    <a:pt x="256493" y="54419"/>
                  </a:lnTo>
                  <a:lnTo>
                    <a:pt x="254638" y="51727"/>
                  </a:lnTo>
                  <a:lnTo>
                    <a:pt x="252848" y="48920"/>
                  </a:lnTo>
                  <a:lnTo>
                    <a:pt x="250511" y="46583"/>
                  </a:lnTo>
                  <a:lnTo>
                    <a:pt x="253089" y="48666"/>
                  </a:lnTo>
                  <a:lnTo>
                    <a:pt x="255324" y="51053"/>
                  </a:lnTo>
                  <a:lnTo>
                    <a:pt x="257343" y="53682"/>
                  </a:lnTo>
                  <a:lnTo>
                    <a:pt x="259553" y="56133"/>
                  </a:lnTo>
                  <a:lnTo>
                    <a:pt x="262478" y="59458"/>
                  </a:lnTo>
                  <a:lnTo>
                    <a:pt x="258398" y="54186"/>
                  </a:lnTo>
                  <a:lnTo>
                    <a:pt x="249508" y="44704"/>
                  </a:lnTo>
                  <a:lnTo>
                    <a:pt x="243856" y="39319"/>
                  </a:lnTo>
                  <a:lnTo>
                    <a:pt x="233451" y="31096"/>
                  </a:lnTo>
                  <a:lnTo>
                    <a:pt x="222982" y="23939"/>
                  </a:lnTo>
                  <a:lnTo>
                    <a:pt x="216996" y="20497"/>
                  </a:lnTo>
                  <a:lnTo>
                    <a:pt x="214163" y="18808"/>
                  </a:lnTo>
                  <a:lnTo>
                    <a:pt x="211420" y="16865"/>
                  </a:lnTo>
                  <a:lnTo>
                    <a:pt x="207077" y="14541"/>
                  </a:lnTo>
                  <a:lnTo>
                    <a:pt x="205845" y="13195"/>
                  </a:lnTo>
                  <a:lnTo>
                    <a:pt x="192962" y="8441"/>
                  </a:lnTo>
                  <a:lnTo>
                    <a:pt x="180510" y="4910"/>
                  </a:lnTo>
                  <a:lnTo>
                    <a:pt x="168584" y="2522"/>
                  </a:lnTo>
                  <a:lnTo>
                    <a:pt x="162462" y="1689"/>
                  </a:lnTo>
                  <a:lnTo>
                    <a:pt x="155845" y="495"/>
                  </a:lnTo>
                  <a:lnTo>
                    <a:pt x="149546" y="673"/>
                  </a:lnTo>
                  <a:lnTo>
                    <a:pt x="143653" y="126"/>
                  </a:lnTo>
                  <a:lnTo>
                    <a:pt x="137760" y="0"/>
                  </a:lnTo>
                  <a:lnTo>
                    <a:pt x="132248" y="279"/>
                  </a:lnTo>
                  <a:lnTo>
                    <a:pt x="127105" y="203"/>
                  </a:lnTo>
                  <a:lnTo>
                    <a:pt x="117700" y="1667"/>
                  </a:lnTo>
                  <a:lnTo>
                    <a:pt x="102383" y="5789"/>
                  </a:lnTo>
                  <a:lnTo>
                    <a:pt x="99355" y="6769"/>
                  </a:lnTo>
                  <a:lnTo>
                    <a:pt x="96460" y="7835"/>
                  </a:lnTo>
                  <a:lnTo>
                    <a:pt x="93590" y="9055"/>
                  </a:lnTo>
                  <a:lnTo>
                    <a:pt x="90732" y="10299"/>
                  </a:lnTo>
                  <a:lnTo>
                    <a:pt x="87824" y="11556"/>
                  </a:lnTo>
                  <a:lnTo>
                    <a:pt x="86507" y="12123"/>
                  </a:lnTo>
                  <a:lnTo>
                    <a:pt x="80987" y="14999"/>
                  </a:lnTo>
                  <a:lnTo>
                    <a:pt x="82060" y="14404"/>
                  </a:lnTo>
                  <a:lnTo>
                    <a:pt x="81829" y="14541"/>
                  </a:lnTo>
                  <a:lnTo>
                    <a:pt x="81024" y="14981"/>
                  </a:lnTo>
                  <a:lnTo>
                    <a:pt x="76608" y="17157"/>
                  </a:lnTo>
                  <a:lnTo>
                    <a:pt x="75144" y="18024"/>
                  </a:lnTo>
                  <a:lnTo>
                    <a:pt x="75886" y="17906"/>
                  </a:lnTo>
                  <a:lnTo>
                    <a:pt x="73840" y="18798"/>
                  </a:lnTo>
                  <a:lnTo>
                    <a:pt x="73151" y="19206"/>
                  </a:lnTo>
                  <a:lnTo>
                    <a:pt x="69980" y="21310"/>
                  </a:lnTo>
                  <a:lnTo>
                    <a:pt x="71536" y="20163"/>
                  </a:lnTo>
                  <a:lnTo>
                    <a:pt x="65646" y="23654"/>
                  </a:lnTo>
                  <a:lnTo>
                    <a:pt x="55303" y="31169"/>
                  </a:lnTo>
                  <a:lnTo>
                    <a:pt x="41800" y="43600"/>
                  </a:lnTo>
                  <a:lnTo>
                    <a:pt x="33302" y="53088"/>
                  </a:lnTo>
                  <a:lnTo>
                    <a:pt x="25619" y="63293"/>
                  </a:lnTo>
                  <a:lnTo>
                    <a:pt x="16067" y="79622"/>
                  </a:lnTo>
                  <a:lnTo>
                    <a:pt x="10809" y="91213"/>
                  </a:lnTo>
                  <a:lnTo>
                    <a:pt x="6484" y="103204"/>
                  </a:lnTo>
                  <a:lnTo>
                    <a:pt x="2087" y="121882"/>
                  </a:lnTo>
                  <a:lnTo>
                    <a:pt x="549" y="134495"/>
                  </a:lnTo>
                  <a:lnTo>
                    <a:pt x="0" y="147189"/>
                  </a:lnTo>
                  <a:lnTo>
                    <a:pt x="92" y="153847"/>
                  </a:lnTo>
                  <a:lnTo>
                    <a:pt x="1356" y="166553"/>
                  </a:lnTo>
                  <a:lnTo>
                    <a:pt x="3585" y="179094"/>
                  </a:lnTo>
                  <a:lnTo>
                    <a:pt x="6761" y="191405"/>
                  </a:lnTo>
                  <a:lnTo>
                    <a:pt x="13539" y="209148"/>
                  </a:lnTo>
                  <a:lnTo>
                    <a:pt x="19282" y="220517"/>
                  </a:lnTo>
                  <a:lnTo>
                    <a:pt x="25871" y="231369"/>
                  </a:lnTo>
                  <a:lnTo>
                    <a:pt x="37307" y="246114"/>
                  </a:lnTo>
                  <a:lnTo>
                    <a:pt x="46071" y="255361"/>
                  </a:lnTo>
                  <a:lnTo>
                    <a:pt x="55461" y="26388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" name="object 50"/>
            <p:cNvSpPr/>
            <p:nvPr/>
          </p:nvSpPr>
          <p:spPr>
            <a:xfrm>
              <a:off x="10142720" y="6933979"/>
              <a:ext cx="11431" cy="5174"/>
            </a:xfrm>
            <a:custGeom>
              <a:avLst/>
              <a:gdLst/>
              <a:ahLst/>
              <a:cxnLst/>
              <a:rect l="l" t="t" r="r" b="b"/>
              <a:pathLst>
                <a:path w="11431" h="5174">
                  <a:moveTo>
                    <a:pt x="9159" y="2934"/>
                  </a:moveTo>
                  <a:lnTo>
                    <a:pt x="0" y="0"/>
                  </a:lnTo>
                  <a:lnTo>
                    <a:pt x="11431" y="5174"/>
                  </a:lnTo>
                  <a:lnTo>
                    <a:pt x="9159" y="293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" name="object 51"/>
            <p:cNvSpPr/>
            <p:nvPr/>
          </p:nvSpPr>
          <p:spPr>
            <a:xfrm>
              <a:off x="10074117" y="6934551"/>
              <a:ext cx="5626" cy="5740"/>
            </a:xfrm>
            <a:custGeom>
              <a:avLst/>
              <a:gdLst/>
              <a:ahLst/>
              <a:cxnLst/>
              <a:rect l="l" t="t" r="r" b="b"/>
              <a:pathLst>
                <a:path w="5626" h="5740">
                  <a:moveTo>
                    <a:pt x="5626" y="5410"/>
                  </a:moveTo>
                  <a:lnTo>
                    <a:pt x="5029" y="0"/>
                  </a:lnTo>
                  <a:lnTo>
                    <a:pt x="0" y="5740"/>
                  </a:lnTo>
                  <a:lnTo>
                    <a:pt x="5626" y="541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" name="object 52"/>
            <p:cNvSpPr/>
            <p:nvPr/>
          </p:nvSpPr>
          <p:spPr>
            <a:xfrm>
              <a:off x="10205591" y="6973970"/>
              <a:ext cx="2007" cy="2594"/>
            </a:xfrm>
            <a:custGeom>
              <a:avLst/>
              <a:gdLst/>
              <a:ahLst/>
              <a:cxnLst/>
              <a:rect l="l" t="t" r="r" b="b"/>
              <a:pathLst>
                <a:path w="2007" h="2594">
                  <a:moveTo>
                    <a:pt x="2007" y="2594"/>
                  </a:moveTo>
                  <a:lnTo>
                    <a:pt x="326" y="370"/>
                  </a:lnTo>
                  <a:lnTo>
                    <a:pt x="0" y="0"/>
                  </a:lnTo>
                  <a:lnTo>
                    <a:pt x="2007" y="259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" name="object 53"/>
            <p:cNvSpPr/>
            <p:nvPr/>
          </p:nvSpPr>
          <p:spPr>
            <a:xfrm>
              <a:off x="10207599" y="6976564"/>
              <a:ext cx="1315" cy="1700"/>
            </a:xfrm>
            <a:custGeom>
              <a:avLst/>
              <a:gdLst/>
              <a:ahLst/>
              <a:cxnLst/>
              <a:rect l="l" t="t" r="r" b="b"/>
              <a:pathLst>
                <a:path w="1315" h="1700">
                  <a:moveTo>
                    <a:pt x="1315" y="1700"/>
                  </a:moveTo>
                  <a:lnTo>
                    <a:pt x="0" y="0"/>
                  </a:lnTo>
                  <a:lnTo>
                    <a:pt x="287" y="379"/>
                  </a:lnTo>
                  <a:lnTo>
                    <a:pt x="1315" y="170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" name="object 54"/>
            <p:cNvSpPr/>
            <p:nvPr/>
          </p:nvSpPr>
          <p:spPr>
            <a:xfrm>
              <a:off x="10211962" y="7038943"/>
              <a:ext cx="584" cy="2974"/>
            </a:xfrm>
            <a:custGeom>
              <a:avLst/>
              <a:gdLst/>
              <a:ahLst/>
              <a:cxnLst/>
              <a:rect l="l" t="t" r="r" b="b"/>
              <a:pathLst>
                <a:path w="584" h="2974">
                  <a:moveTo>
                    <a:pt x="584" y="2974"/>
                  </a:moveTo>
                  <a:lnTo>
                    <a:pt x="47" y="186"/>
                  </a:lnTo>
                  <a:lnTo>
                    <a:pt x="0" y="0"/>
                  </a:lnTo>
                  <a:lnTo>
                    <a:pt x="584" y="297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" name="object 55"/>
            <p:cNvSpPr/>
            <p:nvPr/>
          </p:nvSpPr>
          <p:spPr>
            <a:xfrm>
              <a:off x="10014649" y="6933402"/>
              <a:ext cx="2089" cy="1272"/>
            </a:xfrm>
            <a:custGeom>
              <a:avLst/>
              <a:gdLst/>
              <a:ahLst/>
              <a:cxnLst/>
              <a:rect l="l" t="t" r="r" b="b"/>
              <a:pathLst>
                <a:path w="2089" h="1272">
                  <a:moveTo>
                    <a:pt x="1200" y="387"/>
                  </a:moveTo>
                  <a:lnTo>
                    <a:pt x="0" y="1272"/>
                  </a:lnTo>
                  <a:lnTo>
                    <a:pt x="1614" y="315"/>
                  </a:lnTo>
                  <a:lnTo>
                    <a:pt x="2089" y="0"/>
                  </a:lnTo>
                  <a:lnTo>
                    <a:pt x="1200" y="38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" name="object 56"/>
            <p:cNvSpPr/>
            <p:nvPr/>
          </p:nvSpPr>
          <p:spPr>
            <a:xfrm>
              <a:off x="10016739" y="6932418"/>
              <a:ext cx="2260" cy="984"/>
            </a:xfrm>
            <a:custGeom>
              <a:avLst/>
              <a:gdLst/>
              <a:ahLst/>
              <a:cxnLst/>
              <a:rect l="l" t="t" r="r" b="b"/>
              <a:pathLst>
                <a:path w="2260" h="984">
                  <a:moveTo>
                    <a:pt x="214" y="891"/>
                  </a:moveTo>
                  <a:lnTo>
                    <a:pt x="2260" y="0"/>
                  </a:lnTo>
                  <a:lnTo>
                    <a:pt x="1518" y="117"/>
                  </a:lnTo>
                  <a:lnTo>
                    <a:pt x="622" y="571"/>
                  </a:lnTo>
                  <a:lnTo>
                    <a:pt x="0" y="984"/>
                  </a:lnTo>
                  <a:lnTo>
                    <a:pt x="214" y="89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" name="object 57"/>
            <p:cNvSpPr/>
            <p:nvPr/>
          </p:nvSpPr>
          <p:spPr>
            <a:xfrm>
              <a:off x="10025173" y="6926634"/>
              <a:ext cx="4447" cy="2280"/>
            </a:xfrm>
            <a:custGeom>
              <a:avLst/>
              <a:gdLst/>
              <a:ahLst/>
              <a:cxnLst/>
              <a:rect l="l" t="t" r="r" b="b"/>
              <a:pathLst>
                <a:path w="4447" h="2280">
                  <a:moveTo>
                    <a:pt x="2690" y="677"/>
                  </a:moveTo>
                  <a:lnTo>
                    <a:pt x="0" y="2280"/>
                  </a:lnTo>
                  <a:lnTo>
                    <a:pt x="2932" y="652"/>
                  </a:lnTo>
                  <a:lnTo>
                    <a:pt x="4447" y="0"/>
                  </a:lnTo>
                  <a:lnTo>
                    <a:pt x="2690" y="67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" name="object 58"/>
            <p:cNvSpPr/>
            <p:nvPr/>
          </p:nvSpPr>
          <p:spPr>
            <a:xfrm>
              <a:off x="10019240" y="6929637"/>
              <a:ext cx="6400" cy="20370"/>
            </a:xfrm>
            <a:custGeom>
              <a:avLst/>
              <a:gdLst/>
              <a:ahLst/>
              <a:cxnLst/>
              <a:rect l="l" t="t" r="r" b="b"/>
              <a:pathLst>
                <a:path w="6400" h="20370">
                  <a:moveTo>
                    <a:pt x="4632" y="0"/>
                  </a:moveTo>
                  <a:lnTo>
                    <a:pt x="3467" y="646"/>
                  </a:lnTo>
                  <a:lnTo>
                    <a:pt x="3218" y="772"/>
                  </a:lnTo>
                  <a:lnTo>
                    <a:pt x="2705" y="1053"/>
                  </a:lnTo>
                  <a:lnTo>
                    <a:pt x="0" y="20370"/>
                  </a:lnTo>
                  <a:lnTo>
                    <a:pt x="3124" y="18071"/>
                  </a:lnTo>
                  <a:lnTo>
                    <a:pt x="6400" y="15963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" name="object 59"/>
            <p:cNvSpPr/>
            <p:nvPr/>
          </p:nvSpPr>
          <p:spPr>
            <a:xfrm>
              <a:off x="10087173" y="6932519"/>
              <a:ext cx="9550" cy="1320"/>
            </a:xfrm>
            <a:custGeom>
              <a:avLst/>
              <a:gdLst/>
              <a:ahLst/>
              <a:cxnLst/>
              <a:rect l="l" t="t" r="r" b="b"/>
              <a:pathLst>
                <a:path w="9550" h="1320">
                  <a:moveTo>
                    <a:pt x="9550" y="0"/>
                  </a:moveTo>
                  <a:lnTo>
                    <a:pt x="0" y="1219"/>
                  </a:lnTo>
                  <a:lnTo>
                    <a:pt x="9474" y="1320"/>
                  </a:lnTo>
                  <a:lnTo>
                    <a:pt x="9550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" name="object 60"/>
            <p:cNvSpPr/>
            <p:nvPr/>
          </p:nvSpPr>
          <p:spPr>
            <a:xfrm>
              <a:off x="9344604" y="5929278"/>
              <a:ext cx="1897776" cy="2053105"/>
            </a:xfrm>
            <a:custGeom>
              <a:avLst/>
              <a:gdLst/>
              <a:ahLst/>
              <a:cxnLst/>
              <a:rect l="l" t="t" r="r" b="b"/>
              <a:pathLst>
                <a:path w="1897776" h="2053105">
                  <a:moveTo>
                    <a:pt x="672247" y="127079"/>
                  </a:moveTo>
                  <a:lnTo>
                    <a:pt x="683277" y="122508"/>
                  </a:lnTo>
                  <a:lnTo>
                    <a:pt x="694759" y="117913"/>
                  </a:lnTo>
                  <a:lnTo>
                    <a:pt x="706644" y="113264"/>
                  </a:lnTo>
                  <a:lnTo>
                    <a:pt x="700164" y="8063"/>
                  </a:lnTo>
                  <a:lnTo>
                    <a:pt x="688219" y="12401"/>
                  </a:lnTo>
                  <a:lnTo>
                    <a:pt x="676297" y="16708"/>
                  </a:lnTo>
                  <a:lnTo>
                    <a:pt x="670527" y="18984"/>
                  </a:lnTo>
                  <a:lnTo>
                    <a:pt x="661717" y="131655"/>
                  </a:lnTo>
                  <a:lnTo>
                    <a:pt x="672247" y="127079"/>
                  </a:lnTo>
                  <a:close/>
                </a:path>
                <a:path w="1897776" h="2053105">
                  <a:moveTo>
                    <a:pt x="612481" y="158265"/>
                  </a:moveTo>
                  <a:lnTo>
                    <a:pt x="622605" y="152616"/>
                  </a:lnTo>
                  <a:lnTo>
                    <a:pt x="633691" y="146558"/>
                  </a:lnTo>
                  <a:lnTo>
                    <a:pt x="645697" y="140112"/>
                  </a:lnTo>
                  <a:lnTo>
                    <a:pt x="646635" y="27613"/>
                  </a:lnTo>
                  <a:lnTo>
                    <a:pt x="635720" y="31839"/>
                  </a:lnTo>
                  <a:lnTo>
                    <a:pt x="624686" y="36401"/>
                  </a:lnTo>
                  <a:lnTo>
                    <a:pt x="614099" y="41068"/>
                  </a:lnTo>
                  <a:lnTo>
                    <a:pt x="603361" y="163482"/>
                  </a:lnTo>
                  <a:lnTo>
                    <a:pt x="612481" y="158265"/>
                  </a:lnTo>
                  <a:close/>
                </a:path>
                <a:path w="1897776" h="2053105">
                  <a:moveTo>
                    <a:pt x="676297" y="16708"/>
                  </a:moveTo>
                  <a:lnTo>
                    <a:pt x="688219" y="12401"/>
                  </a:lnTo>
                  <a:lnTo>
                    <a:pt x="700164" y="8063"/>
                  </a:lnTo>
                  <a:lnTo>
                    <a:pt x="695853" y="9564"/>
                  </a:lnTo>
                  <a:lnTo>
                    <a:pt x="683333" y="14049"/>
                  </a:lnTo>
                  <a:lnTo>
                    <a:pt x="671009" y="18489"/>
                  </a:lnTo>
                  <a:lnTo>
                    <a:pt x="670527" y="18984"/>
                  </a:lnTo>
                  <a:lnTo>
                    <a:pt x="676297" y="16708"/>
                  </a:lnTo>
                  <a:close/>
                </a:path>
                <a:path w="1897776" h="2053105">
                  <a:moveTo>
                    <a:pt x="1070039" y="102545"/>
                  </a:moveTo>
                  <a:lnTo>
                    <a:pt x="1075264" y="102717"/>
                  </a:lnTo>
                  <a:lnTo>
                    <a:pt x="1082744" y="102963"/>
                  </a:lnTo>
                  <a:lnTo>
                    <a:pt x="1095422" y="103519"/>
                  </a:lnTo>
                  <a:lnTo>
                    <a:pt x="1108032" y="104565"/>
                  </a:lnTo>
                  <a:lnTo>
                    <a:pt x="1116835" y="105785"/>
                  </a:lnTo>
                  <a:lnTo>
                    <a:pt x="1176017" y="114942"/>
                  </a:lnTo>
                  <a:lnTo>
                    <a:pt x="1176525" y="111958"/>
                  </a:lnTo>
                  <a:lnTo>
                    <a:pt x="1177502" y="106230"/>
                  </a:lnTo>
                  <a:lnTo>
                    <a:pt x="1165610" y="103765"/>
                  </a:lnTo>
                  <a:lnTo>
                    <a:pt x="1153536" y="101502"/>
                  </a:lnTo>
                  <a:lnTo>
                    <a:pt x="1141290" y="99437"/>
                  </a:lnTo>
                  <a:lnTo>
                    <a:pt x="1128883" y="97570"/>
                  </a:lnTo>
                  <a:lnTo>
                    <a:pt x="1116323" y="95897"/>
                  </a:lnTo>
                  <a:lnTo>
                    <a:pt x="1103623" y="94417"/>
                  </a:lnTo>
                  <a:lnTo>
                    <a:pt x="1090791" y="93128"/>
                  </a:lnTo>
                  <a:lnTo>
                    <a:pt x="1077838" y="92027"/>
                  </a:lnTo>
                  <a:lnTo>
                    <a:pt x="1071406" y="102501"/>
                  </a:lnTo>
                  <a:lnTo>
                    <a:pt x="1057348" y="101912"/>
                  </a:lnTo>
                  <a:lnTo>
                    <a:pt x="1055366" y="138911"/>
                  </a:lnTo>
                  <a:lnTo>
                    <a:pt x="1055709" y="138945"/>
                  </a:lnTo>
                  <a:lnTo>
                    <a:pt x="1068358" y="139579"/>
                  </a:lnTo>
                  <a:lnTo>
                    <a:pt x="1070039" y="102545"/>
                  </a:lnTo>
                  <a:close/>
                </a:path>
                <a:path w="1897776" h="2053105">
                  <a:moveTo>
                    <a:pt x="705664" y="6142"/>
                  </a:moveTo>
                  <a:lnTo>
                    <a:pt x="712172" y="3870"/>
                  </a:lnTo>
                  <a:lnTo>
                    <a:pt x="724286" y="0"/>
                  </a:lnTo>
                  <a:lnTo>
                    <a:pt x="721280" y="337"/>
                  </a:lnTo>
                  <a:lnTo>
                    <a:pt x="708519" y="5004"/>
                  </a:lnTo>
                  <a:lnTo>
                    <a:pt x="703439" y="6833"/>
                  </a:lnTo>
                  <a:lnTo>
                    <a:pt x="705664" y="6142"/>
                  </a:lnTo>
                  <a:close/>
                </a:path>
                <a:path w="1897776" h="2053105">
                  <a:moveTo>
                    <a:pt x="661717" y="131655"/>
                  </a:moveTo>
                  <a:lnTo>
                    <a:pt x="670527" y="18984"/>
                  </a:lnTo>
                  <a:lnTo>
                    <a:pt x="683333" y="14049"/>
                  </a:lnTo>
                  <a:lnTo>
                    <a:pt x="695853" y="9564"/>
                  </a:lnTo>
                  <a:lnTo>
                    <a:pt x="700164" y="8063"/>
                  </a:lnTo>
                  <a:lnTo>
                    <a:pt x="706644" y="113264"/>
                  </a:lnTo>
                  <a:lnTo>
                    <a:pt x="718883" y="108533"/>
                  </a:lnTo>
                  <a:lnTo>
                    <a:pt x="731429" y="103691"/>
                  </a:lnTo>
                  <a:lnTo>
                    <a:pt x="744233" y="98708"/>
                  </a:lnTo>
                  <a:lnTo>
                    <a:pt x="744775" y="98496"/>
                  </a:lnTo>
                  <a:lnTo>
                    <a:pt x="756450" y="95168"/>
                  </a:lnTo>
                  <a:lnTo>
                    <a:pt x="768318" y="91777"/>
                  </a:lnTo>
                  <a:lnTo>
                    <a:pt x="780369" y="88365"/>
                  </a:lnTo>
                  <a:lnTo>
                    <a:pt x="792589" y="84975"/>
                  </a:lnTo>
                  <a:lnTo>
                    <a:pt x="804967" y="81649"/>
                  </a:lnTo>
                  <a:lnTo>
                    <a:pt x="817491" y="78430"/>
                  </a:lnTo>
                  <a:lnTo>
                    <a:pt x="830149" y="75361"/>
                  </a:lnTo>
                  <a:lnTo>
                    <a:pt x="842929" y="72484"/>
                  </a:lnTo>
                  <a:lnTo>
                    <a:pt x="857163" y="70126"/>
                  </a:lnTo>
                  <a:lnTo>
                    <a:pt x="869716" y="68107"/>
                  </a:lnTo>
                  <a:lnTo>
                    <a:pt x="882303" y="66087"/>
                  </a:lnTo>
                  <a:lnTo>
                    <a:pt x="894870" y="64100"/>
                  </a:lnTo>
                  <a:lnTo>
                    <a:pt x="897950" y="63621"/>
                  </a:lnTo>
                  <a:lnTo>
                    <a:pt x="924709" y="59405"/>
                  </a:lnTo>
                  <a:lnTo>
                    <a:pt x="951481" y="57767"/>
                  </a:lnTo>
                  <a:lnTo>
                    <a:pt x="964573" y="57010"/>
                  </a:lnTo>
                  <a:lnTo>
                    <a:pt x="977586" y="56226"/>
                  </a:lnTo>
                  <a:lnTo>
                    <a:pt x="990498" y="55493"/>
                  </a:lnTo>
                  <a:lnTo>
                    <a:pt x="1003291" y="54890"/>
                  </a:lnTo>
                  <a:lnTo>
                    <a:pt x="1015945" y="54497"/>
                  </a:lnTo>
                  <a:lnTo>
                    <a:pt x="1028440" y="54393"/>
                  </a:lnTo>
                  <a:lnTo>
                    <a:pt x="1040757" y="54657"/>
                  </a:lnTo>
                  <a:lnTo>
                    <a:pt x="1052877" y="55368"/>
                  </a:lnTo>
                  <a:lnTo>
                    <a:pt x="1054541" y="55506"/>
                  </a:lnTo>
                  <a:lnTo>
                    <a:pt x="1068333" y="56030"/>
                  </a:lnTo>
                  <a:lnTo>
                    <a:pt x="1081810" y="56598"/>
                  </a:lnTo>
                  <a:lnTo>
                    <a:pt x="1094934" y="57279"/>
                  </a:lnTo>
                  <a:lnTo>
                    <a:pt x="1107667" y="58138"/>
                  </a:lnTo>
                  <a:lnTo>
                    <a:pt x="1119973" y="59242"/>
                  </a:lnTo>
                  <a:lnTo>
                    <a:pt x="1131813" y="60658"/>
                  </a:lnTo>
                  <a:lnTo>
                    <a:pt x="1143009" y="62428"/>
                  </a:lnTo>
                  <a:lnTo>
                    <a:pt x="1143390" y="59621"/>
                  </a:lnTo>
                  <a:lnTo>
                    <a:pt x="1144114" y="53893"/>
                  </a:lnTo>
                  <a:lnTo>
                    <a:pt x="1144622" y="50921"/>
                  </a:lnTo>
                  <a:lnTo>
                    <a:pt x="1139428" y="50172"/>
                  </a:lnTo>
                  <a:lnTo>
                    <a:pt x="1131630" y="48978"/>
                  </a:lnTo>
                  <a:lnTo>
                    <a:pt x="1120060" y="47172"/>
                  </a:lnTo>
                  <a:lnTo>
                    <a:pt x="1106781" y="45589"/>
                  </a:lnTo>
                  <a:lnTo>
                    <a:pt x="1083988" y="44488"/>
                  </a:lnTo>
                  <a:lnTo>
                    <a:pt x="1068907" y="43716"/>
                  </a:lnTo>
                  <a:lnTo>
                    <a:pt x="1059939" y="43251"/>
                  </a:lnTo>
                  <a:lnTo>
                    <a:pt x="1060332" y="37371"/>
                  </a:lnTo>
                  <a:lnTo>
                    <a:pt x="1079467" y="38470"/>
                  </a:lnTo>
                  <a:lnTo>
                    <a:pt x="1098419" y="39933"/>
                  </a:lnTo>
                  <a:lnTo>
                    <a:pt x="1117190" y="41757"/>
                  </a:lnTo>
                  <a:lnTo>
                    <a:pt x="1135782" y="43935"/>
                  </a:lnTo>
                  <a:lnTo>
                    <a:pt x="1154198" y="46466"/>
                  </a:lnTo>
                  <a:lnTo>
                    <a:pt x="1172438" y="49344"/>
                  </a:lnTo>
                  <a:lnTo>
                    <a:pt x="1190507" y="52566"/>
                  </a:lnTo>
                  <a:lnTo>
                    <a:pt x="1208405" y="56127"/>
                  </a:lnTo>
                  <a:lnTo>
                    <a:pt x="1226134" y="60024"/>
                  </a:lnTo>
                  <a:lnTo>
                    <a:pt x="1243698" y="64252"/>
                  </a:lnTo>
                  <a:lnTo>
                    <a:pt x="1261098" y="68807"/>
                  </a:lnTo>
                  <a:lnTo>
                    <a:pt x="1278335" y="73686"/>
                  </a:lnTo>
                  <a:lnTo>
                    <a:pt x="1295413" y="78884"/>
                  </a:lnTo>
                  <a:lnTo>
                    <a:pt x="1312333" y="84397"/>
                  </a:lnTo>
                  <a:lnTo>
                    <a:pt x="1329098" y="90222"/>
                  </a:lnTo>
                  <a:lnTo>
                    <a:pt x="1345709" y="96353"/>
                  </a:lnTo>
                  <a:lnTo>
                    <a:pt x="1347398" y="97014"/>
                  </a:lnTo>
                  <a:lnTo>
                    <a:pt x="1347398" y="36184"/>
                  </a:lnTo>
                  <a:lnTo>
                    <a:pt x="1334893" y="31526"/>
                  </a:lnTo>
                  <a:lnTo>
                    <a:pt x="1321170" y="26631"/>
                  </a:lnTo>
                  <a:lnTo>
                    <a:pt x="1307534" y="21981"/>
                  </a:lnTo>
                  <a:lnTo>
                    <a:pt x="1293989" y="17573"/>
                  </a:lnTo>
                  <a:lnTo>
                    <a:pt x="1280540" y="13404"/>
                  </a:lnTo>
                  <a:lnTo>
                    <a:pt x="1267191" y="9472"/>
                  </a:lnTo>
                  <a:lnTo>
                    <a:pt x="1253944" y="5773"/>
                  </a:lnTo>
                  <a:lnTo>
                    <a:pt x="1241171" y="1588"/>
                  </a:lnTo>
                  <a:lnTo>
                    <a:pt x="1228445" y="-2117"/>
                  </a:lnTo>
                  <a:lnTo>
                    <a:pt x="1215782" y="-5425"/>
                  </a:lnTo>
                  <a:lnTo>
                    <a:pt x="1203200" y="-8412"/>
                  </a:lnTo>
                  <a:lnTo>
                    <a:pt x="1190717" y="-11159"/>
                  </a:lnTo>
                  <a:lnTo>
                    <a:pt x="1178351" y="-13744"/>
                  </a:lnTo>
                  <a:lnTo>
                    <a:pt x="1166118" y="-16246"/>
                  </a:lnTo>
                  <a:lnTo>
                    <a:pt x="1154038" y="-18745"/>
                  </a:lnTo>
                  <a:lnTo>
                    <a:pt x="1142127" y="-21319"/>
                  </a:lnTo>
                  <a:lnTo>
                    <a:pt x="1130403" y="-24048"/>
                  </a:lnTo>
                  <a:lnTo>
                    <a:pt x="1129014" y="-24389"/>
                  </a:lnTo>
                  <a:lnTo>
                    <a:pt x="1115697" y="-26629"/>
                  </a:lnTo>
                  <a:lnTo>
                    <a:pt x="1102562" y="-28673"/>
                  </a:lnTo>
                  <a:lnTo>
                    <a:pt x="1089615" y="-30565"/>
                  </a:lnTo>
                  <a:lnTo>
                    <a:pt x="1076858" y="-32344"/>
                  </a:lnTo>
                  <a:lnTo>
                    <a:pt x="1064295" y="-34053"/>
                  </a:lnTo>
                  <a:lnTo>
                    <a:pt x="1051929" y="-35734"/>
                  </a:lnTo>
                  <a:lnTo>
                    <a:pt x="1039764" y="-37427"/>
                  </a:lnTo>
                  <a:lnTo>
                    <a:pt x="1027804" y="-39175"/>
                  </a:lnTo>
                  <a:lnTo>
                    <a:pt x="1017648" y="-40759"/>
                  </a:lnTo>
                  <a:lnTo>
                    <a:pt x="1011876" y="-40900"/>
                  </a:lnTo>
                  <a:lnTo>
                    <a:pt x="1004692" y="-41066"/>
                  </a:lnTo>
                  <a:lnTo>
                    <a:pt x="996181" y="-41208"/>
                  </a:lnTo>
                  <a:lnTo>
                    <a:pt x="975520" y="-41232"/>
                  </a:lnTo>
                  <a:lnTo>
                    <a:pt x="963543" y="-41020"/>
                  </a:lnTo>
                  <a:lnTo>
                    <a:pt x="950582" y="-40596"/>
                  </a:lnTo>
                  <a:lnTo>
                    <a:pt x="936724" y="-39912"/>
                  </a:lnTo>
                  <a:lnTo>
                    <a:pt x="922055" y="-38921"/>
                  </a:lnTo>
                  <a:lnTo>
                    <a:pt x="906661" y="-37576"/>
                  </a:lnTo>
                  <a:lnTo>
                    <a:pt x="890627" y="-35829"/>
                  </a:lnTo>
                  <a:lnTo>
                    <a:pt x="874040" y="-33634"/>
                  </a:lnTo>
                  <a:lnTo>
                    <a:pt x="856985" y="-30942"/>
                  </a:lnTo>
                  <a:lnTo>
                    <a:pt x="844254" y="-28630"/>
                  </a:lnTo>
                  <a:lnTo>
                    <a:pt x="831838" y="-26673"/>
                  </a:lnTo>
                  <a:lnTo>
                    <a:pt x="819244" y="-24538"/>
                  </a:lnTo>
                  <a:lnTo>
                    <a:pt x="813787" y="-23588"/>
                  </a:lnTo>
                  <a:lnTo>
                    <a:pt x="801547" y="-20540"/>
                  </a:lnTo>
                  <a:lnTo>
                    <a:pt x="789190" y="-17375"/>
                  </a:lnTo>
                  <a:lnTo>
                    <a:pt x="782990" y="-15702"/>
                  </a:lnTo>
                  <a:lnTo>
                    <a:pt x="770711" y="-12501"/>
                  </a:lnTo>
                  <a:lnTo>
                    <a:pt x="758413" y="-9294"/>
                  </a:lnTo>
                  <a:lnTo>
                    <a:pt x="746108" y="-6090"/>
                  </a:lnTo>
                  <a:lnTo>
                    <a:pt x="733810" y="-2897"/>
                  </a:lnTo>
                  <a:lnTo>
                    <a:pt x="721531" y="273"/>
                  </a:lnTo>
                  <a:lnTo>
                    <a:pt x="721280" y="337"/>
                  </a:lnTo>
                  <a:lnTo>
                    <a:pt x="724286" y="0"/>
                  </a:lnTo>
                  <a:lnTo>
                    <a:pt x="736548" y="-3371"/>
                  </a:lnTo>
                  <a:lnTo>
                    <a:pt x="742527" y="-4767"/>
                  </a:lnTo>
                  <a:lnTo>
                    <a:pt x="728309" y="-705"/>
                  </a:lnTo>
                  <a:lnTo>
                    <a:pt x="714113" y="3520"/>
                  </a:lnTo>
                  <a:lnTo>
                    <a:pt x="705664" y="6142"/>
                  </a:lnTo>
                  <a:lnTo>
                    <a:pt x="703439" y="6833"/>
                  </a:lnTo>
                  <a:lnTo>
                    <a:pt x="699945" y="7917"/>
                  </a:lnTo>
                  <a:lnTo>
                    <a:pt x="685811" y="12489"/>
                  </a:lnTo>
                  <a:lnTo>
                    <a:pt x="671718" y="17241"/>
                  </a:lnTo>
                  <a:lnTo>
                    <a:pt x="658932" y="22914"/>
                  </a:lnTo>
                  <a:lnTo>
                    <a:pt x="658581" y="133299"/>
                  </a:lnTo>
                  <a:lnTo>
                    <a:pt x="661717" y="131655"/>
                  </a:lnTo>
                  <a:close/>
                </a:path>
                <a:path w="1897776" h="2053105">
                  <a:moveTo>
                    <a:pt x="1347398" y="184573"/>
                  </a:moveTo>
                  <a:lnTo>
                    <a:pt x="1343336" y="182742"/>
                  </a:lnTo>
                  <a:lnTo>
                    <a:pt x="1331341" y="177494"/>
                  </a:lnTo>
                  <a:lnTo>
                    <a:pt x="1319690" y="172531"/>
                  </a:lnTo>
                  <a:lnTo>
                    <a:pt x="1308409" y="167837"/>
                  </a:lnTo>
                  <a:lnTo>
                    <a:pt x="1297530" y="163397"/>
                  </a:lnTo>
                  <a:lnTo>
                    <a:pt x="1287079" y="159195"/>
                  </a:lnTo>
                  <a:lnTo>
                    <a:pt x="1277086" y="155216"/>
                  </a:lnTo>
                  <a:lnTo>
                    <a:pt x="1267581" y="151443"/>
                  </a:lnTo>
                  <a:lnTo>
                    <a:pt x="1258591" y="147862"/>
                  </a:lnTo>
                  <a:lnTo>
                    <a:pt x="1250146" y="144457"/>
                  </a:lnTo>
                  <a:lnTo>
                    <a:pt x="1239837" y="140870"/>
                  </a:lnTo>
                  <a:lnTo>
                    <a:pt x="1229268" y="136881"/>
                  </a:lnTo>
                  <a:lnTo>
                    <a:pt x="1218023" y="132570"/>
                  </a:lnTo>
                  <a:lnTo>
                    <a:pt x="1205683" y="128013"/>
                  </a:lnTo>
                  <a:lnTo>
                    <a:pt x="1191831" y="123289"/>
                  </a:lnTo>
                  <a:lnTo>
                    <a:pt x="1184945" y="121114"/>
                  </a:lnTo>
                  <a:lnTo>
                    <a:pt x="1174125" y="118603"/>
                  </a:lnTo>
                  <a:lnTo>
                    <a:pt x="1162387" y="115967"/>
                  </a:lnTo>
                  <a:lnTo>
                    <a:pt x="1149631" y="113227"/>
                  </a:lnTo>
                  <a:lnTo>
                    <a:pt x="1135757" y="110406"/>
                  </a:lnTo>
                  <a:lnTo>
                    <a:pt x="1132659" y="109799"/>
                  </a:lnTo>
                  <a:lnTo>
                    <a:pt x="1121933" y="107471"/>
                  </a:lnTo>
                  <a:lnTo>
                    <a:pt x="1110462" y="105668"/>
                  </a:lnTo>
                  <a:lnTo>
                    <a:pt x="1098229" y="104299"/>
                  </a:lnTo>
                  <a:lnTo>
                    <a:pt x="1085216" y="103274"/>
                  </a:lnTo>
                  <a:lnTo>
                    <a:pt x="1075264" y="102717"/>
                  </a:lnTo>
                  <a:lnTo>
                    <a:pt x="1070039" y="102545"/>
                  </a:lnTo>
                  <a:lnTo>
                    <a:pt x="1068358" y="139579"/>
                  </a:lnTo>
                  <a:lnTo>
                    <a:pt x="1081039" y="139968"/>
                  </a:lnTo>
                  <a:lnTo>
                    <a:pt x="1093709" y="140531"/>
                  </a:lnTo>
                  <a:lnTo>
                    <a:pt x="1106323" y="141687"/>
                  </a:lnTo>
                  <a:lnTo>
                    <a:pt x="1169171" y="151353"/>
                  </a:lnTo>
                  <a:lnTo>
                    <a:pt x="1181613" y="153988"/>
                  </a:lnTo>
                  <a:lnTo>
                    <a:pt x="1194041" y="156742"/>
                  </a:lnTo>
                  <a:lnTo>
                    <a:pt x="1206447" y="159624"/>
                  </a:lnTo>
                  <a:lnTo>
                    <a:pt x="1218825" y="162643"/>
                  </a:lnTo>
                  <a:lnTo>
                    <a:pt x="1231170" y="165810"/>
                  </a:lnTo>
                  <a:lnTo>
                    <a:pt x="1243475" y="169133"/>
                  </a:lnTo>
                  <a:lnTo>
                    <a:pt x="1255733" y="172621"/>
                  </a:lnTo>
                  <a:lnTo>
                    <a:pt x="1267939" y="176285"/>
                  </a:lnTo>
                  <a:lnTo>
                    <a:pt x="1280085" y="180134"/>
                  </a:lnTo>
                  <a:lnTo>
                    <a:pt x="1292166" y="184176"/>
                  </a:lnTo>
                  <a:lnTo>
                    <a:pt x="1304176" y="188422"/>
                  </a:lnTo>
                  <a:lnTo>
                    <a:pt x="1316107" y="192880"/>
                  </a:lnTo>
                  <a:lnTo>
                    <a:pt x="1327954" y="197561"/>
                  </a:lnTo>
                  <a:lnTo>
                    <a:pt x="1339710" y="202473"/>
                  </a:lnTo>
                  <a:lnTo>
                    <a:pt x="1347398" y="205871"/>
                  </a:lnTo>
                  <a:lnTo>
                    <a:pt x="1347398" y="184573"/>
                  </a:lnTo>
                  <a:close/>
                </a:path>
                <a:path w="1897776" h="2053105">
                  <a:moveTo>
                    <a:pt x="569160" y="1627779"/>
                  </a:moveTo>
                  <a:lnTo>
                    <a:pt x="558764" y="1619551"/>
                  </a:lnTo>
                  <a:lnTo>
                    <a:pt x="548369" y="1611629"/>
                  </a:lnTo>
                  <a:lnTo>
                    <a:pt x="538054" y="1603898"/>
                  </a:lnTo>
                  <a:lnTo>
                    <a:pt x="527898" y="1596243"/>
                  </a:lnTo>
                  <a:lnTo>
                    <a:pt x="517980" y="1588549"/>
                  </a:lnTo>
                  <a:lnTo>
                    <a:pt x="508380" y="1580701"/>
                  </a:lnTo>
                  <a:lnTo>
                    <a:pt x="499177" y="1572583"/>
                  </a:lnTo>
                  <a:lnTo>
                    <a:pt x="495398" y="1569016"/>
                  </a:lnTo>
                  <a:lnTo>
                    <a:pt x="485959" y="1559938"/>
                  </a:lnTo>
                  <a:lnTo>
                    <a:pt x="476517" y="1551088"/>
                  </a:lnTo>
                  <a:lnTo>
                    <a:pt x="467182" y="1542334"/>
                  </a:lnTo>
                  <a:lnTo>
                    <a:pt x="458063" y="1533547"/>
                  </a:lnTo>
                  <a:lnTo>
                    <a:pt x="449267" y="1524595"/>
                  </a:lnTo>
                  <a:lnTo>
                    <a:pt x="440904" y="1515346"/>
                  </a:lnTo>
                  <a:lnTo>
                    <a:pt x="433981" y="1506849"/>
                  </a:lnTo>
                  <a:lnTo>
                    <a:pt x="425533" y="1497262"/>
                  </a:lnTo>
                  <a:lnTo>
                    <a:pt x="417217" y="1487656"/>
                  </a:lnTo>
                  <a:lnTo>
                    <a:pt x="408922" y="1478113"/>
                  </a:lnTo>
                  <a:lnTo>
                    <a:pt x="406333" y="1475176"/>
                  </a:lnTo>
                  <a:lnTo>
                    <a:pt x="398382" y="1465136"/>
                  </a:lnTo>
                  <a:lnTo>
                    <a:pt x="391104" y="1454703"/>
                  </a:lnTo>
                  <a:lnTo>
                    <a:pt x="383897" y="1444335"/>
                  </a:lnTo>
                  <a:lnTo>
                    <a:pt x="381936" y="1441673"/>
                  </a:lnTo>
                  <a:lnTo>
                    <a:pt x="374620" y="1431606"/>
                  </a:lnTo>
                  <a:lnTo>
                    <a:pt x="367576" y="1421264"/>
                  </a:lnTo>
                  <a:lnTo>
                    <a:pt x="360760" y="1410684"/>
                  </a:lnTo>
                  <a:lnTo>
                    <a:pt x="354124" y="1399904"/>
                  </a:lnTo>
                  <a:lnTo>
                    <a:pt x="347622" y="1388962"/>
                  </a:lnTo>
                  <a:lnTo>
                    <a:pt x="341207" y="1377894"/>
                  </a:lnTo>
                  <a:lnTo>
                    <a:pt x="334834" y="1366739"/>
                  </a:lnTo>
                  <a:lnTo>
                    <a:pt x="328454" y="1355534"/>
                  </a:lnTo>
                  <a:lnTo>
                    <a:pt x="322462" y="1345077"/>
                  </a:lnTo>
                  <a:lnTo>
                    <a:pt x="316874" y="1333829"/>
                  </a:lnTo>
                  <a:lnTo>
                    <a:pt x="311567" y="1322353"/>
                  </a:lnTo>
                  <a:lnTo>
                    <a:pt x="306359" y="1310744"/>
                  </a:lnTo>
                  <a:lnTo>
                    <a:pt x="301070" y="1299098"/>
                  </a:lnTo>
                  <a:lnTo>
                    <a:pt x="297634" y="1291826"/>
                  </a:lnTo>
                  <a:lnTo>
                    <a:pt x="292194" y="1280476"/>
                  </a:lnTo>
                  <a:lnTo>
                    <a:pt x="287338" y="1268766"/>
                  </a:lnTo>
                  <a:lnTo>
                    <a:pt x="282876" y="1256821"/>
                  </a:lnTo>
                  <a:lnTo>
                    <a:pt x="278618" y="1244766"/>
                  </a:lnTo>
                  <a:lnTo>
                    <a:pt x="275625" y="1236238"/>
                  </a:lnTo>
                  <a:lnTo>
                    <a:pt x="271144" y="1224484"/>
                  </a:lnTo>
                  <a:lnTo>
                    <a:pt x="267071" y="1212575"/>
                  </a:lnTo>
                  <a:lnTo>
                    <a:pt x="263340" y="1200529"/>
                  </a:lnTo>
                  <a:lnTo>
                    <a:pt x="259884" y="1188363"/>
                  </a:lnTo>
                  <a:lnTo>
                    <a:pt x="256639" y="1176097"/>
                  </a:lnTo>
                  <a:lnTo>
                    <a:pt x="253539" y="1163748"/>
                  </a:lnTo>
                  <a:lnTo>
                    <a:pt x="250518" y="1151335"/>
                  </a:lnTo>
                  <a:lnTo>
                    <a:pt x="247511" y="1138876"/>
                  </a:lnTo>
                  <a:lnTo>
                    <a:pt x="244451" y="1126390"/>
                  </a:lnTo>
                  <a:lnTo>
                    <a:pt x="242452" y="1118458"/>
                  </a:lnTo>
                  <a:lnTo>
                    <a:pt x="240546" y="1105923"/>
                  </a:lnTo>
                  <a:lnTo>
                    <a:pt x="238631" y="1093367"/>
                  </a:lnTo>
                  <a:lnTo>
                    <a:pt x="236719" y="1080799"/>
                  </a:lnTo>
                  <a:lnTo>
                    <a:pt x="234824" y="1068231"/>
                  </a:lnTo>
                  <a:lnTo>
                    <a:pt x="233105" y="1056673"/>
                  </a:lnTo>
                  <a:lnTo>
                    <a:pt x="231161" y="1044293"/>
                  </a:lnTo>
                  <a:lnTo>
                    <a:pt x="230140" y="1031724"/>
                  </a:lnTo>
                  <a:lnTo>
                    <a:pt x="229615" y="1019040"/>
                  </a:lnTo>
                  <a:lnTo>
                    <a:pt x="229157" y="1006315"/>
                  </a:lnTo>
                  <a:lnTo>
                    <a:pt x="228330" y="993541"/>
                  </a:lnTo>
                  <a:lnTo>
                    <a:pt x="227964" y="980918"/>
                  </a:lnTo>
                  <a:lnTo>
                    <a:pt x="227740" y="968257"/>
                  </a:lnTo>
                  <a:lnTo>
                    <a:pt x="227746" y="942843"/>
                  </a:lnTo>
                  <a:lnTo>
                    <a:pt x="228405" y="917349"/>
                  </a:lnTo>
                  <a:lnTo>
                    <a:pt x="229771" y="891823"/>
                  </a:lnTo>
                  <a:lnTo>
                    <a:pt x="231902" y="866314"/>
                  </a:lnTo>
                  <a:lnTo>
                    <a:pt x="234853" y="840871"/>
                  </a:lnTo>
                  <a:lnTo>
                    <a:pt x="238681" y="815542"/>
                  </a:lnTo>
                  <a:lnTo>
                    <a:pt x="243443" y="790378"/>
                  </a:lnTo>
                  <a:lnTo>
                    <a:pt x="249194" y="765426"/>
                  </a:lnTo>
                  <a:lnTo>
                    <a:pt x="255990" y="740735"/>
                  </a:lnTo>
                  <a:lnTo>
                    <a:pt x="263356" y="716081"/>
                  </a:lnTo>
                  <a:lnTo>
                    <a:pt x="271459" y="691697"/>
                  </a:lnTo>
                  <a:lnTo>
                    <a:pt x="280283" y="667609"/>
                  </a:lnTo>
                  <a:lnTo>
                    <a:pt x="289811" y="643843"/>
                  </a:lnTo>
                  <a:lnTo>
                    <a:pt x="300026" y="620424"/>
                  </a:lnTo>
                  <a:lnTo>
                    <a:pt x="310911" y="597377"/>
                  </a:lnTo>
                  <a:lnTo>
                    <a:pt x="322449" y="574728"/>
                  </a:lnTo>
                  <a:lnTo>
                    <a:pt x="334623" y="552502"/>
                  </a:lnTo>
                  <a:lnTo>
                    <a:pt x="347417" y="530726"/>
                  </a:lnTo>
                  <a:lnTo>
                    <a:pt x="359699" y="511144"/>
                  </a:lnTo>
                  <a:lnTo>
                    <a:pt x="367071" y="501056"/>
                  </a:lnTo>
                  <a:lnTo>
                    <a:pt x="373712" y="491205"/>
                  </a:lnTo>
                  <a:lnTo>
                    <a:pt x="379269" y="482165"/>
                  </a:lnTo>
                  <a:lnTo>
                    <a:pt x="383387" y="474508"/>
                  </a:lnTo>
                  <a:lnTo>
                    <a:pt x="385715" y="468810"/>
                  </a:lnTo>
                  <a:lnTo>
                    <a:pt x="385899" y="465643"/>
                  </a:lnTo>
                  <a:lnTo>
                    <a:pt x="383587" y="465582"/>
                  </a:lnTo>
                  <a:lnTo>
                    <a:pt x="378425" y="469200"/>
                  </a:lnTo>
                  <a:lnTo>
                    <a:pt x="372437" y="474708"/>
                  </a:lnTo>
                  <a:lnTo>
                    <a:pt x="379774" y="464309"/>
                  </a:lnTo>
                  <a:lnTo>
                    <a:pt x="387543" y="454255"/>
                  </a:lnTo>
                  <a:lnTo>
                    <a:pt x="395655" y="444477"/>
                  </a:lnTo>
                  <a:lnTo>
                    <a:pt x="404022" y="434908"/>
                  </a:lnTo>
                  <a:lnTo>
                    <a:pt x="412558" y="425477"/>
                  </a:lnTo>
                  <a:lnTo>
                    <a:pt x="421175" y="416117"/>
                  </a:lnTo>
                  <a:lnTo>
                    <a:pt x="429785" y="406758"/>
                  </a:lnTo>
                  <a:lnTo>
                    <a:pt x="438301" y="397332"/>
                  </a:lnTo>
                  <a:lnTo>
                    <a:pt x="445284" y="389351"/>
                  </a:lnTo>
                  <a:lnTo>
                    <a:pt x="460890" y="374872"/>
                  </a:lnTo>
                  <a:lnTo>
                    <a:pt x="471237" y="364416"/>
                  </a:lnTo>
                  <a:lnTo>
                    <a:pt x="477881" y="356817"/>
                  </a:lnTo>
                  <a:lnTo>
                    <a:pt x="482381" y="350912"/>
                  </a:lnTo>
                  <a:lnTo>
                    <a:pt x="484032" y="348622"/>
                  </a:lnTo>
                  <a:lnTo>
                    <a:pt x="487962" y="342887"/>
                  </a:lnTo>
                  <a:lnTo>
                    <a:pt x="493472" y="336115"/>
                  </a:lnTo>
                  <a:lnTo>
                    <a:pt x="502363" y="327456"/>
                  </a:lnTo>
                  <a:lnTo>
                    <a:pt x="516434" y="316056"/>
                  </a:lnTo>
                  <a:lnTo>
                    <a:pt x="525142" y="309659"/>
                  </a:lnTo>
                  <a:lnTo>
                    <a:pt x="542994" y="295605"/>
                  </a:lnTo>
                  <a:lnTo>
                    <a:pt x="561278" y="282136"/>
                  </a:lnTo>
                  <a:lnTo>
                    <a:pt x="579973" y="269252"/>
                  </a:lnTo>
                  <a:lnTo>
                    <a:pt x="599059" y="256956"/>
                  </a:lnTo>
                  <a:lnTo>
                    <a:pt x="618517" y="245247"/>
                  </a:lnTo>
                  <a:lnTo>
                    <a:pt x="638326" y="234128"/>
                  </a:lnTo>
                  <a:lnTo>
                    <a:pt x="658468" y="223600"/>
                  </a:lnTo>
                  <a:lnTo>
                    <a:pt x="678921" y="213665"/>
                  </a:lnTo>
                  <a:lnTo>
                    <a:pt x="699667" y="204323"/>
                  </a:lnTo>
                  <a:lnTo>
                    <a:pt x="720685" y="195578"/>
                  </a:lnTo>
                  <a:lnTo>
                    <a:pt x="741956" y="187429"/>
                  </a:lnTo>
                  <a:lnTo>
                    <a:pt x="763460" y="179878"/>
                  </a:lnTo>
                  <a:lnTo>
                    <a:pt x="785177" y="172927"/>
                  </a:lnTo>
                  <a:lnTo>
                    <a:pt x="807087" y="166577"/>
                  </a:lnTo>
                  <a:lnTo>
                    <a:pt x="829171" y="160829"/>
                  </a:lnTo>
                  <a:lnTo>
                    <a:pt x="851408" y="155686"/>
                  </a:lnTo>
                  <a:lnTo>
                    <a:pt x="873779" y="151148"/>
                  </a:lnTo>
                  <a:lnTo>
                    <a:pt x="896265" y="147216"/>
                  </a:lnTo>
                  <a:lnTo>
                    <a:pt x="918844" y="143894"/>
                  </a:lnTo>
                  <a:lnTo>
                    <a:pt x="941498" y="141180"/>
                  </a:lnTo>
                  <a:lnTo>
                    <a:pt x="954115" y="140607"/>
                  </a:lnTo>
                  <a:lnTo>
                    <a:pt x="966749" y="139889"/>
                  </a:lnTo>
                  <a:lnTo>
                    <a:pt x="979396" y="139123"/>
                  </a:lnTo>
                  <a:lnTo>
                    <a:pt x="992053" y="138405"/>
                  </a:lnTo>
                  <a:lnTo>
                    <a:pt x="1004717" y="137831"/>
                  </a:lnTo>
                  <a:lnTo>
                    <a:pt x="1017384" y="137499"/>
                  </a:lnTo>
                  <a:lnTo>
                    <a:pt x="1030050" y="137503"/>
                  </a:lnTo>
                  <a:lnTo>
                    <a:pt x="1042712" y="137942"/>
                  </a:lnTo>
                  <a:lnTo>
                    <a:pt x="1055366" y="138911"/>
                  </a:lnTo>
                  <a:lnTo>
                    <a:pt x="1057348" y="101912"/>
                  </a:lnTo>
                  <a:lnTo>
                    <a:pt x="1071406" y="102501"/>
                  </a:lnTo>
                  <a:lnTo>
                    <a:pt x="1077838" y="92027"/>
                  </a:lnTo>
                  <a:lnTo>
                    <a:pt x="1064775" y="91113"/>
                  </a:lnTo>
                  <a:lnTo>
                    <a:pt x="1038356" y="89836"/>
                  </a:lnTo>
                  <a:lnTo>
                    <a:pt x="1011616" y="89280"/>
                  </a:lnTo>
                  <a:lnTo>
                    <a:pt x="998150" y="89267"/>
                  </a:lnTo>
                  <a:lnTo>
                    <a:pt x="984635" y="89428"/>
                  </a:lnTo>
                  <a:lnTo>
                    <a:pt x="957497" y="90263"/>
                  </a:lnTo>
                  <a:lnTo>
                    <a:pt x="930281" y="91769"/>
                  </a:lnTo>
                  <a:lnTo>
                    <a:pt x="903054" y="94118"/>
                  </a:lnTo>
                  <a:lnTo>
                    <a:pt x="875976" y="97596"/>
                  </a:lnTo>
                  <a:lnTo>
                    <a:pt x="849155" y="102038"/>
                  </a:lnTo>
                  <a:lnTo>
                    <a:pt x="822652" y="107357"/>
                  </a:lnTo>
                  <a:lnTo>
                    <a:pt x="796529" y="113469"/>
                  </a:lnTo>
                  <a:lnTo>
                    <a:pt x="770848" y="120286"/>
                  </a:lnTo>
                  <a:lnTo>
                    <a:pt x="745669" y="127723"/>
                  </a:lnTo>
                  <a:lnTo>
                    <a:pt x="721054" y="135693"/>
                  </a:lnTo>
                  <a:lnTo>
                    <a:pt x="697066" y="144110"/>
                  </a:lnTo>
                  <a:lnTo>
                    <a:pt x="673764" y="152888"/>
                  </a:lnTo>
                  <a:lnTo>
                    <a:pt x="662390" y="157386"/>
                  </a:lnTo>
                  <a:lnTo>
                    <a:pt x="660016" y="152166"/>
                  </a:lnTo>
                  <a:lnTo>
                    <a:pt x="658961" y="149423"/>
                  </a:lnTo>
                  <a:lnTo>
                    <a:pt x="646051" y="155725"/>
                  </a:lnTo>
                  <a:lnTo>
                    <a:pt x="637161" y="160029"/>
                  </a:lnTo>
                  <a:lnTo>
                    <a:pt x="625718" y="165510"/>
                  </a:lnTo>
                  <a:lnTo>
                    <a:pt x="622017" y="167279"/>
                  </a:lnTo>
                  <a:lnTo>
                    <a:pt x="609669" y="173138"/>
                  </a:lnTo>
                  <a:lnTo>
                    <a:pt x="598693" y="178402"/>
                  </a:lnTo>
                  <a:lnTo>
                    <a:pt x="596592" y="179407"/>
                  </a:lnTo>
                  <a:lnTo>
                    <a:pt x="589759" y="183027"/>
                  </a:lnTo>
                  <a:lnTo>
                    <a:pt x="585505" y="185859"/>
                  </a:lnTo>
                  <a:lnTo>
                    <a:pt x="577287" y="187800"/>
                  </a:lnTo>
                  <a:lnTo>
                    <a:pt x="574691" y="186333"/>
                  </a:lnTo>
                  <a:lnTo>
                    <a:pt x="577473" y="181969"/>
                  </a:lnTo>
                  <a:lnTo>
                    <a:pt x="585393" y="175217"/>
                  </a:lnTo>
                  <a:lnTo>
                    <a:pt x="598210" y="166588"/>
                  </a:lnTo>
                  <a:lnTo>
                    <a:pt x="603361" y="163482"/>
                  </a:lnTo>
                  <a:lnTo>
                    <a:pt x="611463" y="42285"/>
                  </a:lnTo>
                  <a:lnTo>
                    <a:pt x="622963" y="36791"/>
                  </a:lnTo>
                  <a:lnTo>
                    <a:pt x="634721" y="31994"/>
                  </a:lnTo>
                  <a:lnTo>
                    <a:pt x="644346" y="28455"/>
                  </a:lnTo>
                  <a:lnTo>
                    <a:pt x="647152" y="27354"/>
                  </a:lnTo>
                  <a:lnTo>
                    <a:pt x="646635" y="27613"/>
                  </a:lnTo>
                  <a:lnTo>
                    <a:pt x="645697" y="140112"/>
                  </a:lnTo>
                  <a:lnTo>
                    <a:pt x="658581" y="133299"/>
                  </a:lnTo>
                  <a:lnTo>
                    <a:pt x="658604" y="23370"/>
                  </a:lnTo>
                  <a:lnTo>
                    <a:pt x="658932" y="22914"/>
                  </a:lnTo>
                  <a:lnTo>
                    <a:pt x="671718" y="17241"/>
                  </a:lnTo>
                  <a:lnTo>
                    <a:pt x="657673" y="22179"/>
                  </a:lnTo>
                  <a:lnTo>
                    <a:pt x="643682" y="27309"/>
                  </a:lnTo>
                  <a:lnTo>
                    <a:pt x="602099" y="43898"/>
                  </a:lnTo>
                  <a:lnTo>
                    <a:pt x="561236" y="62401"/>
                  </a:lnTo>
                  <a:lnTo>
                    <a:pt x="521270" y="82961"/>
                  </a:lnTo>
                  <a:lnTo>
                    <a:pt x="482377" y="105723"/>
                  </a:lnTo>
                  <a:lnTo>
                    <a:pt x="444622" y="130415"/>
                  </a:lnTo>
                  <a:lnTo>
                    <a:pt x="407805" y="156580"/>
                  </a:lnTo>
                  <a:lnTo>
                    <a:pt x="372019" y="184284"/>
                  </a:lnTo>
                  <a:lnTo>
                    <a:pt x="337382" y="213529"/>
                  </a:lnTo>
                  <a:lnTo>
                    <a:pt x="304014" y="244319"/>
                  </a:lnTo>
                  <a:lnTo>
                    <a:pt x="272035" y="276657"/>
                  </a:lnTo>
                  <a:lnTo>
                    <a:pt x="241563" y="310548"/>
                  </a:lnTo>
                  <a:lnTo>
                    <a:pt x="213083" y="346086"/>
                  </a:lnTo>
                  <a:lnTo>
                    <a:pt x="186082" y="382810"/>
                  </a:lnTo>
                  <a:lnTo>
                    <a:pt x="160611" y="420653"/>
                  </a:lnTo>
                  <a:lnTo>
                    <a:pt x="136720" y="459553"/>
                  </a:lnTo>
                  <a:lnTo>
                    <a:pt x="114458" y="499443"/>
                  </a:lnTo>
                  <a:lnTo>
                    <a:pt x="93875" y="540258"/>
                  </a:lnTo>
                  <a:lnTo>
                    <a:pt x="75319" y="582097"/>
                  </a:lnTo>
                  <a:lnTo>
                    <a:pt x="59224" y="624966"/>
                  </a:lnTo>
                  <a:lnTo>
                    <a:pt x="45029" y="668427"/>
                  </a:lnTo>
                  <a:lnTo>
                    <a:pt x="32709" y="712412"/>
                  </a:lnTo>
                  <a:lnTo>
                    <a:pt x="22234" y="756852"/>
                  </a:lnTo>
                  <a:lnTo>
                    <a:pt x="13580" y="801679"/>
                  </a:lnTo>
                  <a:lnTo>
                    <a:pt x="6717" y="846824"/>
                  </a:lnTo>
                  <a:lnTo>
                    <a:pt x="2421" y="892216"/>
                  </a:lnTo>
                  <a:lnTo>
                    <a:pt x="355" y="937671"/>
                  </a:lnTo>
                  <a:lnTo>
                    <a:pt x="0" y="967968"/>
                  </a:lnTo>
                  <a:lnTo>
                    <a:pt x="127" y="983108"/>
                  </a:lnTo>
                  <a:lnTo>
                    <a:pt x="1731" y="1028469"/>
                  </a:lnTo>
                  <a:lnTo>
                    <a:pt x="5161" y="1073694"/>
                  </a:lnTo>
                  <a:lnTo>
                    <a:pt x="10410" y="1118725"/>
                  </a:lnTo>
                  <a:lnTo>
                    <a:pt x="17472" y="1163505"/>
                  </a:lnTo>
                  <a:lnTo>
                    <a:pt x="27478" y="1207675"/>
                  </a:lnTo>
                  <a:lnTo>
                    <a:pt x="39165" y="1251327"/>
                  </a:lnTo>
                  <a:lnTo>
                    <a:pt x="52537" y="1294392"/>
                  </a:lnTo>
                  <a:lnTo>
                    <a:pt x="67600" y="1336798"/>
                  </a:lnTo>
                  <a:lnTo>
                    <a:pt x="84357" y="1378476"/>
                  </a:lnTo>
                  <a:lnTo>
                    <a:pt x="102812" y="1419356"/>
                  </a:lnTo>
                  <a:lnTo>
                    <a:pt x="123221" y="1459203"/>
                  </a:lnTo>
                  <a:lnTo>
                    <a:pt x="145617" y="1497795"/>
                  </a:lnTo>
                  <a:lnTo>
                    <a:pt x="169377" y="1535402"/>
                  </a:lnTo>
                  <a:lnTo>
                    <a:pt x="194487" y="1571969"/>
                  </a:lnTo>
                  <a:lnTo>
                    <a:pt x="220933" y="1607438"/>
                  </a:lnTo>
                  <a:lnTo>
                    <a:pt x="239574" y="1630777"/>
                  </a:lnTo>
                  <a:lnTo>
                    <a:pt x="574061" y="1630777"/>
                  </a:lnTo>
                  <a:lnTo>
                    <a:pt x="569160" y="162777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3" name="Retângulo 62"/>
          <p:cNvSpPr/>
          <p:nvPr/>
        </p:nvSpPr>
        <p:spPr>
          <a:xfrm>
            <a:off x="1536700" y="1498600"/>
            <a:ext cx="7467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/>
              <a:t>Dificuldade para encaminhar adolescentes com dependência química e/ou transtorno psiquiátrico: falta de CAPS-AD, CAPS, </a:t>
            </a:r>
            <a:r>
              <a:rPr lang="pt-BR" sz="2800" dirty="0" err="1" smtClean="0"/>
              <a:t>CAPSi</a:t>
            </a:r>
            <a:r>
              <a:rPr lang="pt-BR" sz="2800" dirty="0" smtClean="0"/>
              <a:t>, leitos psiquiátricos, etc.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Baixa oferta diversificada de atividades em entidades parceiras;</a:t>
            </a:r>
          </a:p>
          <a:p>
            <a:pPr algn="just">
              <a:buNone/>
            </a:pPr>
            <a:endParaRPr lang="pt-BR" sz="2800" dirty="0" smtClean="0"/>
          </a:p>
          <a:p>
            <a:pPr algn="just"/>
            <a:r>
              <a:rPr lang="pt-BR" sz="2800" dirty="0" smtClean="0"/>
              <a:t>Dificuldade de acesso ao Poder Judiciário;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9344604" y="0"/>
            <a:ext cx="1897776" cy="7982383"/>
            <a:chOff x="9344604" y="0"/>
            <a:chExt cx="1897776" cy="7982383"/>
          </a:xfrm>
        </p:grpSpPr>
        <p:sp>
          <p:nvSpPr>
            <p:cNvPr id="3" name="object 2"/>
            <p:cNvSpPr/>
            <p:nvPr/>
          </p:nvSpPr>
          <p:spPr>
            <a:xfrm>
              <a:off x="10005504" y="0"/>
              <a:ext cx="677951" cy="5962269"/>
            </a:xfrm>
            <a:custGeom>
              <a:avLst/>
              <a:gdLst/>
              <a:ahLst/>
              <a:cxnLst/>
              <a:rect l="l" t="t" r="r" b="b"/>
              <a:pathLst>
                <a:path w="677951" h="5962269">
                  <a:moveTo>
                    <a:pt x="0" y="5962269"/>
                  </a:moveTo>
                  <a:lnTo>
                    <a:pt x="677951" y="5962269"/>
                  </a:lnTo>
                  <a:lnTo>
                    <a:pt x="677951" y="0"/>
                  </a:lnTo>
                  <a:lnTo>
                    <a:pt x="0" y="0"/>
                  </a:lnTo>
                  <a:lnTo>
                    <a:pt x="0" y="5962269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3"/>
            <p:cNvSpPr/>
            <p:nvPr/>
          </p:nvSpPr>
          <p:spPr>
            <a:xfrm>
              <a:off x="9764063" y="6385822"/>
              <a:ext cx="772134" cy="339115"/>
            </a:xfrm>
            <a:custGeom>
              <a:avLst/>
              <a:gdLst/>
              <a:ahLst/>
              <a:cxnLst/>
              <a:rect l="l" t="t" r="r" b="b"/>
              <a:pathLst>
                <a:path w="772134" h="339115">
                  <a:moveTo>
                    <a:pt x="612659" y="199865"/>
                  </a:moveTo>
                  <a:lnTo>
                    <a:pt x="601261" y="190992"/>
                  </a:lnTo>
                  <a:lnTo>
                    <a:pt x="588663" y="181150"/>
                  </a:lnTo>
                  <a:lnTo>
                    <a:pt x="574695" y="170221"/>
                  </a:lnTo>
                  <a:lnTo>
                    <a:pt x="573798" y="169519"/>
                  </a:lnTo>
                  <a:lnTo>
                    <a:pt x="573798" y="105676"/>
                  </a:lnTo>
                  <a:lnTo>
                    <a:pt x="524700" y="105676"/>
                  </a:lnTo>
                  <a:lnTo>
                    <a:pt x="524700" y="129336"/>
                  </a:lnTo>
                  <a:lnTo>
                    <a:pt x="511798" y="118012"/>
                  </a:lnTo>
                  <a:lnTo>
                    <a:pt x="499455" y="106759"/>
                  </a:lnTo>
                  <a:lnTo>
                    <a:pt x="487762" y="95621"/>
                  </a:lnTo>
                  <a:lnTo>
                    <a:pt x="476806" y="84642"/>
                  </a:lnTo>
                  <a:lnTo>
                    <a:pt x="466676" y="73865"/>
                  </a:lnTo>
                  <a:lnTo>
                    <a:pt x="457461" y="63335"/>
                  </a:lnTo>
                  <a:lnTo>
                    <a:pt x="449251" y="53094"/>
                  </a:lnTo>
                  <a:lnTo>
                    <a:pt x="442133" y="43188"/>
                  </a:lnTo>
                  <a:lnTo>
                    <a:pt x="436197" y="33659"/>
                  </a:lnTo>
                  <a:lnTo>
                    <a:pt x="431531" y="24551"/>
                  </a:lnTo>
                  <a:lnTo>
                    <a:pt x="428225" y="15909"/>
                  </a:lnTo>
                  <a:lnTo>
                    <a:pt x="426367" y="7775"/>
                  </a:lnTo>
                  <a:lnTo>
                    <a:pt x="426046" y="195"/>
                  </a:lnTo>
                  <a:lnTo>
                    <a:pt x="426059" y="0"/>
                  </a:lnTo>
                  <a:lnTo>
                    <a:pt x="423570" y="20568"/>
                  </a:lnTo>
                  <a:lnTo>
                    <a:pt x="421018" y="39230"/>
                  </a:lnTo>
                  <a:lnTo>
                    <a:pt x="418083" y="56241"/>
                  </a:lnTo>
                  <a:lnTo>
                    <a:pt x="414445" y="71853"/>
                  </a:lnTo>
                  <a:lnTo>
                    <a:pt x="409786" y="86323"/>
                  </a:lnTo>
                  <a:lnTo>
                    <a:pt x="403786" y="99903"/>
                  </a:lnTo>
                  <a:lnTo>
                    <a:pt x="396125" y="112849"/>
                  </a:lnTo>
                  <a:lnTo>
                    <a:pt x="386483" y="125414"/>
                  </a:lnTo>
                  <a:lnTo>
                    <a:pt x="374542" y="137854"/>
                  </a:lnTo>
                  <a:lnTo>
                    <a:pt x="359981" y="150421"/>
                  </a:lnTo>
                  <a:lnTo>
                    <a:pt x="342481" y="163372"/>
                  </a:lnTo>
                  <a:lnTo>
                    <a:pt x="321722" y="176960"/>
                  </a:lnTo>
                  <a:lnTo>
                    <a:pt x="297386" y="191439"/>
                  </a:lnTo>
                  <a:lnTo>
                    <a:pt x="269151" y="207063"/>
                  </a:lnTo>
                  <a:lnTo>
                    <a:pt x="236700" y="224088"/>
                  </a:lnTo>
                  <a:lnTo>
                    <a:pt x="199711" y="242767"/>
                  </a:lnTo>
                  <a:lnTo>
                    <a:pt x="157867" y="263355"/>
                  </a:lnTo>
                  <a:lnTo>
                    <a:pt x="110846" y="286106"/>
                  </a:lnTo>
                  <a:lnTo>
                    <a:pt x="58330" y="311275"/>
                  </a:lnTo>
                  <a:lnTo>
                    <a:pt x="0" y="339115"/>
                  </a:lnTo>
                  <a:lnTo>
                    <a:pt x="48343" y="323470"/>
                  </a:lnTo>
                  <a:lnTo>
                    <a:pt x="91919" y="309274"/>
                  </a:lnTo>
                  <a:lnTo>
                    <a:pt x="131040" y="296333"/>
                  </a:lnTo>
                  <a:lnTo>
                    <a:pt x="166023" y="284454"/>
                  </a:lnTo>
                  <a:lnTo>
                    <a:pt x="197182" y="273441"/>
                  </a:lnTo>
                  <a:lnTo>
                    <a:pt x="224832" y="263100"/>
                  </a:lnTo>
                  <a:lnTo>
                    <a:pt x="249288" y="253238"/>
                  </a:lnTo>
                  <a:lnTo>
                    <a:pt x="270864" y="243661"/>
                  </a:lnTo>
                  <a:lnTo>
                    <a:pt x="289876" y="234173"/>
                  </a:lnTo>
                  <a:lnTo>
                    <a:pt x="306638" y="224582"/>
                  </a:lnTo>
                  <a:lnTo>
                    <a:pt x="321465" y="214692"/>
                  </a:lnTo>
                  <a:lnTo>
                    <a:pt x="334672" y="204309"/>
                  </a:lnTo>
                  <a:lnTo>
                    <a:pt x="346573" y="193241"/>
                  </a:lnTo>
                  <a:lnTo>
                    <a:pt x="357485" y="181291"/>
                  </a:lnTo>
                  <a:lnTo>
                    <a:pt x="367720" y="168267"/>
                  </a:lnTo>
                  <a:lnTo>
                    <a:pt x="377595" y="153973"/>
                  </a:lnTo>
                  <a:lnTo>
                    <a:pt x="387425" y="138217"/>
                  </a:lnTo>
                  <a:lnTo>
                    <a:pt x="397523" y="120802"/>
                  </a:lnTo>
                  <a:lnTo>
                    <a:pt x="408205" y="101537"/>
                  </a:lnTo>
                  <a:lnTo>
                    <a:pt x="419785" y="80225"/>
                  </a:lnTo>
                  <a:lnTo>
                    <a:pt x="455693" y="112755"/>
                  </a:lnTo>
                  <a:lnTo>
                    <a:pt x="488090" y="142035"/>
                  </a:lnTo>
                  <a:lnTo>
                    <a:pt x="517241" y="168235"/>
                  </a:lnTo>
                  <a:lnTo>
                    <a:pt x="543409" y="191528"/>
                  </a:lnTo>
                  <a:lnTo>
                    <a:pt x="566858" y="212084"/>
                  </a:lnTo>
                  <a:lnTo>
                    <a:pt x="587855" y="230074"/>
                  </a:lnTo>
                  <a:lnTo>
                    <a:pt x="606661" y="245668"/>
                  </a:lnTo>
                  <a:lnTo>
                    <a:pt x="623542" y="259040"/>
                  </a:lnTo>
                  <a:lnTo>
                    <a:pt x="638762" y="270358"/>
                  </a:lnTo>
                  <a:lnTo>
                    <a:pt x="652586" y="279795"/>
                  </a:lnTo>
                  <a:lnTo>
                    <a:pt x="665277" y="287521"/>
                  </a:lnTo>
                  <a:lnTo>
                    <a:pt x="677099" y="293708"/>
                  </a:lnTo>
                  <a:lnTo>
                    <a:pt x="688318" y="298526"/>
                  </a:lnTo>
                  <a:lnTo>
                    <a:pt x="699197" y="302147"/>
                  </a:lnTo>
                  <a:lnTo>
                    <a:pt x="710000" y="304741"/>
                  </a:lnTo>
                  <a:lnTo>
                    <a:pt x="720992" y="306480"/>
                  </a:lnTo>
                  <a:lnTo>
                    <a:pt x="732438" y="307535"/>
                  </a:lnTo>
                  <a:lnTo>
                    <a:pt x="744600" y="308077"/>
                  </a:lnTo>
                  <a:lnTo>
                    <a:pt x="757744" y="308276"/>
                  </a:lnTo>
                  <a:lnTo>
                    <a:pt x="772134" y="308305"/>
                  </a:lnTo>
                  <a:lnTo>
                    <a:pt x="756556" y="298567"/>
                  </a:lnTo>
                  <a:lnTo>
                    <a:pt x="742527" y="289784"/>
                  </a:lnTo>
                  <a:lnTo>
                    <a:pt x="729877" y="281838"/>
                  </a:lnTo>
                  <a:lnTo>
                    <a:pt x="718434" y="274606"/>
                  </a:lnTo>
                  <a:lnTo>
                    <a:pt x="708025" y="267970"/>
                  </a:lnTo>
                  <a:lnTo>
                    <a:pt x="698478" y="261809"/>
                  </a:lnTo>
                  <a:lnTo>
                    <a:pt x="689623" y="256003"/>
                  </a:lnTo>
                  <a:lnTo>
                    <a:pt x="681286" y="250431"/>
                  </a:lnTo>
                  <a:lnTo>
                    <a:pt x="673297" y="244973"/>
                  </a:lnTo>
                  <a:lnTo>
                    <a:pt x="665483" y="239509"/>
                  </a:lnTo>
                  <a:lnTo>
                    <a:pt x="657673" y="233919"/>
                  </a:lnTo>
                  <a:lnTo>
                    <a:pt x="649694" y="228082"/>
                  </a:lnTo>
                  <a:lnTo>
                    <a:pt x="641375" y="221879"/>
                  </a:lnTo>
                  <a:lnTo>
                    <a:pt x="632544" y="215188"/>
                  </a:lnTo>
                  <a:lnTo>
                    <a:pt x="623029" y="207890"/>
                  </a:lnTo>
                  <a:lnTo>
                    <a:pt x="612659" y="199865"/>
                  </a:lnTo>
                  <a:close/>
                </a:path>
              </a:pathLst>
            </a:custGeom>
            <a:solidFill>
              <a:srgbClr val="BD35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10311455" y="6693477"/>
              <a:ext cx="2737" cy="4965"/>
            </a:xfrm>
            <a:custGeom>
              <a:avLst/>
              <a:gdLst/>
              <a:ahLst/>
              <a:cxnLst/>
              <a:rect l="l" t="t" r="r" b="b"/>
              <a:pathLst>
                <a:path w="2737" h="4965">
                  <a:moveTo>
                    <a:pt x="388" y="596"/>
                  </a:moveTo>
                  <a:lnTo>
                    <a:pt x="0" y="0"/>
                  </a:lnTo>
                  <a:lnTo>
                    <a:pt x="2737" y="4965"/>
                  </a:lnTo>
                  <a:lnTo>
                    <a:pt x="1950" y="3492"/>
                  </a:lnTo>
                  <a:lnTo>
                    <a:pt x="388" y="59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" name="object 5"/>
            <p:cNvSpPr/>
            <p:nvPr/>
          </p:nvSpPr>
          <p:spPr>
            <a:xfrm>
              <a:off x="10134424" y="6614648"/>
              <a:ext cx="181991" cy="100558"/>
            </a:xfrm>
            <a:custGeom>
              <a:avLst/>
              <a:gdLst/>
              <a:ahLst/>
              <a:cxnLst/>
              <a:rect l="l" t="t" r="r" b="b"/>
              <a:pathLst>
                <a:path w="181991" h="100558">
                  <a:moveTo>
                    <a:pt x="152738" y="46615"/>
                  </a:moveTo>
                  <a:lnTo>
                    <a:pt x="143475" y="37946"/>
                  </a:lnTo>
                  <a:lnTo>
                    <a:pt x="138099" y="33616"/>
                  </a:lnTo>
                  <a:lnTo>
                    <a:pt x="135521" y="31521"/>
                  </a:lnTo>
                  <a:lnTo>
                    <a:pt x="131114" y="27736"/>
                  </a:lnTo>
                  <a:lnTo>
                    <a:pt x="127914" y="25082"/>
                  </a:lnTo>
                  <a:lnTo>
                    <a:pt x="128143" y="24726"/>
                  </a:lnTo>
                  <a:lnTo>
                    <a:pt x="116128" y="18086"/>
                  </a:lnTo>
                  <a:lnTo>
                    <a:pt x="104352" y="12726"/>
                  </a:lnTo>
                  <a:lnTo>
                    <a:pt x="92921" y="8566"/>
                  </a:lnTo>
                  <a:lnTo>
                    <a:pt x="87033" y="6819"/>
                  </a:lnTo>
                  <a:lnTo>
                    <a:pt x="80657" y="4610"/>
                  </a:lnTo>
                  <a:lnTo>
                    <a:pt x="74409" y="3822"/>
                  </a:lnTo>
                  <a:lnTo>
                    <a:pt x="68656" y="2387"/>
                  </a:lnTo>
                  <a:lnTo>
                    <a:pt x="62839" y="1384"/>
                  </a:lnTo>
                  <a:lnTo>
                    <a:pt x="57365" y="838"/>
                  </a:lnTo>
                  <a:lnTo>
                    <a:pt x="52285" y="0"/>
                  </a:lnTo>
                  <a:lnTo>
                    <a:pt x="42821" y="14"/>
                  </a:lnTo>
                  <a:lnTo>
                    <a:pt x="27111" y="1735"/>
                  </a:lnTo>
                  <a:lnTo>
                    <a:pt x="23850" y="2260"/>
                  </a:lnTo>
                  <a:lnTo>
                    <a:pt x="20853" y="2908"/>
                  </a:lnTo>
                  <a:lnTo>
                    <a:pt x="17830" y="3670"/>
                  </a:lnTo>
                  <a:lnTo>
                    <a:pt x="14808" y="4495"/>
                  </a:lnTo>
                  <a:lnTo>
                    <a:pt x="11760" y="5257"/>
                  </a:lnTo>
                  <a:lnTo>
                    <a:pt x="10312" y="5636"/>
                  </a:lnTo>
                  <a:lnTo>
                    <a:pt x="11899" y="5308"/>
                  </a:lnTo>
                  <a:lnTo>
                    <a:pt x="4431" y="7660"/>
                  </a:lnTo>
                  <a:lnTo>
                    <a:pt x="5384" y="7315"/>
                  </a:lnTo>
                  <a:lnTo>
                    <a:pt x="5758" y="7159"/>
                  </a:lnTo>
                  <a:lnTo>
                    <a:pt x="4257" y="7715"/>
                  </a:lnTo>
                  <a:lnTo>
                    <a:pt x="2909" y="8211"/>
                  </a:lnTo>
                  <a:lnTo>
                    <a:pt x="3253" y="8087"/>
                  </a:lnTo>
                  <a:lnTo>
                    <a:pt x="2909" y="8211"/>
                  </a:lnTo>
                  <a:lnTo>
                    <a:pt x="2159" y="8483"/>
                  </a:lnTo>
                  <a:lnTo>
                    <a:pt x="0" y="25323"/>
                  </a:lnTo>
                  <a:lnTo>
                    <a:pt x="3556" y="23736"/>
                  </a:lnTo>
                  <a:lnTo>
                    <a:pt x="7747" y="22225"/>
                  </a:lnTo>
                  <a:lnTo>
                    <a:pt x="12204" y="20459"/>
                  </a:lnTo>
                  <a:lnTo>
                    <a:pt x="16827" y="19151"/>
                  </a:lnTo>
                  <a:lnTo>
                    <a:pt x="21755" y="17691"/>
                  </a:lnTo>
                  <a:lnTo>
                    <a:pt x="26885" y="16598"/>
                  </a:lnTo>
                  <a:lnTo>
                    <a:pt x="29476" y="16167"/>
                  </a:lnTo>
                  <a:lnTo>
                    <a:pt x="32092" y="15748"/>
                  </a:lnTo>
                  <a:lnTo>
                    <a:pt x="34709" y="15328"/>
                  </a:lnTo>
                  <a:lnTo>
                    <a:pt x="38646" y="14706"/>
                  </a:lnTo>
                  <a:lnTo>
                    <a:pt x="42583" y="14465"/>
                  </a:lnTo>
                  <a:lnTo>
                    <a:pt x="47840" y="14185"/>
                  </a:lnTo>
                  <a:lnTo>
                    <a:pt x="52920" y="13741"/>
                  </a:lnTo>
                  <a:lnTo>
                    <a:pt x="57708" y="14160"/>
                  </a:lnTo>
                  <a:lnTo>
                    <a:pt x="62484" y="14312"/>
                  </a:lnTo>
                  <a:lnTo>
                    <a:pt x="66929" y="14465"/>
                  </a:lnTo>
                  <a:lnTo>
                    <a:pt x="70726" y="15176"/>
                  </a:lnTo>
                  <a:lnTo>
                    <a:pt x="67868" y="13042"/>
                  </a:lnTo>
                  <a:lnTo>
                    <a:pt x="64782" y="12674"/>
                  </a:lnTo>
                  <a:lnTo>
                    <a:pt x="58508" y="12331"/>
                  </a:lnTo>
                  <a:lnTo>
                    <a:pt x="58572" y="11480"/>
                  </a:lnTo>
                  <a:lnTo>
                    <a:pt x="71788" y="12734"/>
                  </a:lnTo>
                  <a:lnTo>
                    <a:pt x="84426" y="15157"/>
                  </a:lnTo>
                  <a:lnTo>
                    <a:pt x="96515" y="18684"/>
                  </a:lnTo>
                  <a:lnTo>
                    <a:pt x="108084" y="23253"/>
                  </a:lnTo>
                  <a:lnTo>
                    <a:pt x="121037" y="29960"/>
                  </a:lnTo>
                  <a:lnTo>
                    <a:pt x="131559" y="36809"/>
                  </a:lnTo>
                  <a:lnTo>
                    <a:pt x="129641" y="34302"/>
                  </a:lnTo>
                  <a:lnTo>
                    <a:pt x="134708" y="38074"/>
                  </a:lnTo>
                  <a:lnTo>
                    <a:pt x="139318" y="41707"/>
                  </a:lnTo>
                  <a:lnTo>
                    <a:pt x="148738" y="50367"/>
                  </a:lnTo>
                  <a:lnTo>
                    <a:pt x="157602" y="60053"/>
                  </a:lnTo>
                  <a:lnTo>
                    <a:pt x="159473" y="62331"/>
                  </a:lnTo>
                  <a:lnTo>
                    <a:pt x="167241" y="72966"/>
                  </a:lnTo>
                  <a:lnTo>
                    <a:pt x="173754" y="84097"/>
                  </a:lnTo>
                  <a:lnTo>
                    <a:pt x="179174" y="95190"/>
                  </a:lnTo>
                  <a:lnTo>
                    <a:pt x="180276" y="97663"/>
                  </a:lnTo>
                  <a:lnTo>
                    <a:pt x="181571" y="100558"/>
                  </a:lnTo>
                  <a:lnTo>
                    <a:pt x="181991" y="100406"/>
                  </a:lnTo>
                  <a:lnTo>
                    <a:pt x="181292" y="97256"/>
                  </a:lnTo>
                  <a:lnTo>
                    <a:pt x="180746" y="94030"/>
                  </a:lnTo>
                  <a:lnTo>
                    <a:pt x="178396" y="88061"/>
                  </a:lnTo>
                  <a:lnTo>
                    <a:pt x="174142" y="79375"/>
                  </a:lnTo>
                  <a:lnTo>
                    <a:pt x="167055" y="68037"/>
                  </a:lnTo>
                  <a:lnTo>
                    <a:pt x="159767" y="58285"/>
                  </a:lnTo>
                  <a:lnTo>
                    <a:pt x="151575" y="49306"/>
                  </a:lnTo>
                  <a:lnTo>
                    <a:pt x="141778" y="40286"/>
                  </a:lnTo>
                  <a:lnTo>
                    <a:pt x="144335" y="41452"/>
                  </a:lnTo>
                  <a:lnTo>
                    <a:pt x="147015" y="43903"/>
                  </a:lnTo>
                  <a:lnTo>
                    <a:pt x="149860" y="46507"/>
                  </a:lnTo>
                  <a:lnTo>
                    <a:pt x="152717" y="49110"/>
                  </a:lnTo>
                  <a:lnTo>
                    <a:pt x="155219" y="52311"/>
                  </a:lnTo>
                  <a:lnTo>
                    <a:pt x="157962" y="55295"/>
                  </a:lnTo>
                  <a:lnTo>
                    <a:pt x="160769" y="58166"/>
                  </a:lnTo>
                  <a:lnTo>
                    <a:pt x="163029" y="61595"/>
                  </a:lnTo>
                  <a:lnTo>
                    <a:pt x="165392" y="64617"/>
                  </a:lnTo>
                  <a:lnTo>
                    <a:pt x="167665" y="67640"/>
                  </a:lnTo>
                  <a:lnTo>
                    <a:pt x="169710" y="70599"/>
                  </a:lnTo>
                  <a:lnTo>
                    <a:pt x="171526" y="73418"/>
                  </a:lnTo>
                  <a:lnTo>
                    <a:pt x="173405" y="76098"/>
                  </a:lnTo>
                  <a:lnTo>
                    <a:pt x="171970" y="73152"/>
                  </a:lnTo>
                  <a:lnTo>
                    <a:pt x="170561" y="70192"/>
                  </a:lnTo>
                  <a:lnTo>
                    <a:pt x="169214" y="67144"/>
                  </a:lnTo>
                  <a:lnTo>
                    <a:pt x="167271" y="64516"/>
                  </a:lnTo>
                  <a:lnTo>
                    <a:pt x="169481" y="66954"/>
                  </a:lnTo>
                  <a:lnTo>
                    <a:pt x="171348" y="69646"/>
                  </a:lnTo>
                  <a:lnTo>
                    <a:pt x="172948" y="72529"/>
                  </a:lnTo>
                  <a:lnTo>
                    <a:pt x="174726" y="75285"/>
                  </a:lnTo>
                  <a:lnTo>
                    <a:pt x="177030" y="78828"/>
                  </a:lnTo>
                  <a:lnTo>
                    <a:pt x="173928" y="73200"/>
                  </a:lnTo>
                  <a:lnTo>
                    <a:pt x="166564" y="62480"/>
                  </a:lnTo>
                  <a:lnTo>
                    <a:pt x="161785" y="56311"/>
                  </a:lnTo>
                  <a:lnTo>
                    <a:pt x="152738" y="4661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0195079" y="6635764"/>
              <a:ext cx="112968" cy="123168"/>
            </a:xfrm>
            <a:custGeom>
              <a:avLst/>
              <a:gdLst/>
              <a:ahLst/>
              <a:cxnLst/>
              <a:rect l="l" t="t" r="r" b="b"/>
              <a:pathLst>
                <a:path w="112968" h="123168">
                  <a:moveTo>
                    <a:pt x="1982" y="0"/>
                  </a:moveTo>
                  <a:lnTo>
                    <a:pt x="393" y="68"/>
                  </a:lnTo>
                  <a:lnTo>
                    <a:pt x="0" y="5503"/>
                  </a:lnTo>
                  <a:lnTo>
                    <a:pt x="2844" y="5351"/>
                  </a:lnTo>
                  <a:lnTo>
                    <a:pt x="5600" y="5846"/>
                  </a:lnTo>
                  <a:lnTo>
                    <a:pt x="13893" y="7116"/>
                  </a:lnTo>
                  <a:lnTo>
                    <a:pt x="26271" y="10135"/>
                  </a:lnTo>
                  <a:lnTo>
                    <a:pt x="38291" y="14346"/>
                  </a:lnTo>
                  <a:lnTo>
                    <a:pt x="45554" y="17810"/>
                  </a:lnTo>
                  <a:lnTo>
                    <a:pt x="49339" y="19638"/>
                  </a:lnTo>
                  <a:lnTo>
                    <a:pt x="52920" y="21823"/>
                  </a:lnTo>
                  <a:lnTo>
                    <a:pt x="57759" y="24655"/>
                  </a:lnTo>
                  <a:lnTo>
                    <a:pt x="60020" y="26268"/>
                  </a:lnTo>
                  <a:lnTo>
                    <a:pt x="64490" y="29659"/>
                  </a:lnTo>
                  <a:lnTo>
                    <a:pt x="69113" y="32808"/>
                  </a:lnTo>
                  <a:lnTo>
                    <a:pt x="73050" y="36783"/>
                  </a:lnTo>
                  <a:lnTo>
                    <a:pt x="77406" y="40377"/>
                  </a:lnTo>
                  <a:lnTo>
                    <a:pt x="80924" y="44772"/>
                  </a:lnTo>
                  <a:lnTo>
                    <a:pt x="84721" y="48836"/>
                  </a:lnTo>
                  <a:lnTo>
                    <a:pt x="89788" y="55529"/>
                  </a:lnTo>
                  <a:lnTo>
                    <a:pt x="93002" y="60075"/>
                  </a:lnTo>
                  <a:lnTo>
                    <a:pt x="94437" y="62526"/>
                  </a:lnTo>
                  <a:lnTo>
                    <a:pt x="100686" y="73732"/>
                  </a:lnTo>
                  <a:lnTo>
                    <a:pt x="105633" y="85544"/>
                  </a:lnTo>
                  <a:lnTo>
                    <a:pt x="109311" y="97831"/>
                  </a:lnTo>
                  <a:lnTo>
                    <a:pt x="111749" y="110460"/>
                  </a:lnTo>
                  <a:lnTo>
                    <a:pt x="112968" y="123168"/>
                  </a:lnTo>
                  <a:lnTo>
                    <a:pt x="112537" y="112901"/>
                  </a:lnTo>
                  <a:lnTo>
                    <a:pt x="110971" y="100579"/>
                  </a:lnTo>
                  <a:lnTo>
                    <a:pt x="109791" y="95419"/>
                  </a:lnTo>
                  <a:lnTo>
                    <a:pt x="106372" y="83653"/>
                  </a:lnTo>
                  <a:lnTo>
                    <a:pt x="101220" y="71876"/>
                  </a:lnTo>
                  <a:lnTo>
                    <a:pt x="98475" y="66666"/>
                  </a:lnTo>
                  <a:lnTo>
                    <a:pt x="99580" y="66044"/>
                  </a:lnTo>
                  <a:lnTo>
                    <a:pt x="96621" y="61142"/>
                  </a:lnTo>
                  <a:lnTo>
                    <a:pt x="89419" y="50542"/>
                  </a:lnTo>
                  <a:lnTo>
                    <a:pt x="80959" y="40650"/>
                  </a:lnTo>
                  <a:lnTo>
                    <a:pt x="71604" y="31754"/>
                  </a:lnTo>
                  <a:lnTo>
                    <a:pt x="61717" y="24145"/>
                  </a:lnTo>
                  <a:lnTo>
                    <a:pt x="48003" y="15814"/>
                  </a:lnTo>
                  <a:lnTo>
                    <a:pt x="36149" y="10273"/>
                  </a:lnTo>
                  <a:lnTo>
                    <a:pt x="26548" y="6404"/>
                  </a:lnTo>
                  <a:lnTo>
                    <a:pt x="23050" y="5198"/>
                  </a:lnTo>
                  <a:lnTo>
                    <a:pt x="20396" y="3967"/>
                  </a:lnTo>
                  <a:lnTo>
                    <a:pt x="16205" y="2646"/>
                  </a:lnTo>
                  <a:lnTo>
                    <a:pt x="11595" y="1604"/>
                  </a:lnTo>
                  <a:lnTo>
                    <a:pt x="8534" y="1007"/>
                  </a:lnTo>
                  <a:lnTo>
                    <a:pt x="6062" y="384"/>
                  </a:lnTo>
                  <a:lnTo>
                    <a:pt x="4994" y="209"/>
                  </a:lnTo>
                  <a:lnTo>
                    <a:pt x="1982" y="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10037246" y="6622364"/>
              <a:ext cx="290104" cy="293789"/>
            </a:xfrm>
            <a:custGeom>
              <a:avLst/>
              <a:gdLst/>
              <a:ahLst/>
              <a:cxnLst/>
              <a:rect l="l" t="t" r="r" b="b"/>
              <a:pathLst>
                <a:path w="290104" h="293789">
                  <a:moveTo>
                    <a:pt x="149477" y="259530"/>
                  </a:moveTo>
                  <a:lnTo>
                    <a:pt x="143927" y="258857"/>
                  </a:lnTo>
                  <a:lnTo>
                    <a:pt x="138390" y="258667"/>
                  </a:lnTo>
                  <a:lnTo>
                    <a:pt x="135634" y="258464"/>
                  </a:lnTo>
                  <a:lnTo>
                    <a:pt x="132941" y="257816"/>
                  </a:lnTo>
                  <a:lnTo>
                    <a:pt x="130224" y="257473"/>
                  </a:lnTo>
                  <a:lnTo>
                    <a:pt x="127468" y="257028"/>
                  </a:lnTo>
                  <a:lnTo>
                    <a:pt x="124750" y="256698"/>
                  </a:lnTo>
                  <a:lnTo>
                    <a:pt x="122070" y="255987"/>
                  </a:lnTo>
                  <a:lnTo>
                    <a:pt x="122273" y="255162"/>
                  </a:lnTo>
                  <a:lnTo>
                    <a:pt x="119606" y="254476"/>
                  </a:lnTo>
                  <a:lnTo>
                    <a:pt x="116977" y="253752"/>
                  </a:lnTo>
                  <a:lnTo>
                    <a:pt x="113015" y="252660"/>
                  </a:lnTo>
                  <a:lnTo>
                    <a:pt x="109675" y="249751"/>
                  </a:lnTo>
                  <a:lnTo>
                    <a:pt x="105763" y="248646"/>
                  </a:lnTo>
                  <a:lnTo>
                    <a:pt x="102677" y="247326"/>
                  </a:lnTo>
                  <a:lnTo>
                    <a:pt x="99578" y="245865"/>
                  </a:lnTo>
                  <a:lnTo>
                    <a:pt x="96937" y="245065"/>
                  </a:lnTo>
                  <a:lnTo>
                    <a:pt x="93279" y="243363"/>
                  </a:lnTo>
                  <a:lnTo>
                    <a:pt x="89977" y="241293"/>
                  </a:lnTo>
                  <a:lnTo>
                    <a:pt x="85685" y="238639"/>
                  </a:lnTo>
                  <a:lnTo>
                    <a:pt x="83615" y="237407"/>
                  </a:lnTo>
                  <a:lnTo>
                    <a:pt x="79830" y="234334"/>
                  </a:lnTo>
                  <a:lnTo>
                    <a:pt x="75956" y="231819"/>
                  </a:lnTo>
                  <a:lnTo>
                    <a:pt x="72756" y="228746"/>
                  </a:lnTo>
                  <a:lnTo>
                    <a:pt x="69606" y="225647"/>
                  </a:lnTo>
                  <a:lnTo>
                    <a:pt x="66292" y="222967"/>
                  </a:lnTo>
                  <a:lnTo>
                    <a:pt x="63726" y="219640"/>
                  </a:lnTo>
                  <a:lnTo>
                    <a:pt x="61009" y="216515"/>
                  </a:lnTo>
                  <a:lnTo>
                    <a:pt x="58342" y="213467"/>
                  </a:lnTo>
                  <a:lnTo>
                    <a:pt x="56081" y="210051"/>
                  </a:lnTo>
                  <a:lnTo>
                    <a:pt x="52817" y="205708"/>
                  </a:lnTo>
                  <a:lnTo>
                    <a:pt x="50239" y="200767"/>
                  </a:lnTo>
                  <a:lnTo>
                    <a:pt x="47343" y="195853"/>
                  </a:lnTo>
                  <a:lnTo>
                    <a:pt x="46048" y="193351"/>
                  </a:lnTo>
                  <a:lnTo>
                    <a:pt x="44968" y="190646"/>
                  </a:lnTo>
                  <a:lnTo>
                    <a:pt x="43724" y="188042"/>
                  </a:lnTo>
                  <a:lnTo>
                    <a:pt x="42378" y="185464"/>
                  </a:lnTo>
                  <a:lnTo>
                    <a:pt x="41451" y="182657"/>
                  </a:lnTo>
                  <a:lnTo>
                    <a:pt x="40523" y="179863"/>
                  </a:lnTo>
                  <a:lnTo>
                    <a:pt x="38276" y="174351"/>
                  </a:lnTo>
                  <a:lnTo>
                    <a:pt x="37094" y="168446"/>
                  </a:lnTo>
                  <a:lnTo>
                    <a:pt x="35596" y="162566"/>
                  </a:lnTo>
                  <a:lnTo>
                    <a:pt x="35139" y="159569"/>
                  </a:lnTo>
                  <a:lnTo>
                    <a:pt x="34681" y="156546"/>
                  </a:lnTo>
                  <a:lnTo>
                    <a:pt x="34237" y="153511"/>
                  </a:lnTo>
                  <a:lnTo>
                    <a:pt x="33602" y="150463"/>
                  </a:lnTo>
                  <a:lnTo>
                    <a:pt x="33805" y="147313"/>
                  </a:lnTo>
                  <a:lnTo>
                    <a:pt x="33538" y="144240"/>
                  </a:lnTo>
                  <a:lnTo>
                    <a:pt x="33612" y="131561"/>
                  </a:lnTo>
                  <a:lnTo>
                    <a:pt x="34915" y="118890"/>
                  </a:lnTo>
                  <a:lnTo>
                    <a:pt x="37602" y="107105"/>
                  </a:lnTo>
                  <a:lnTo>
                    <a:pt x="41716" y="94935"/>
                  </a:lnTo>
                  <a:lnTo>
                    <a:pt x="47015" y="83341"/>
                  </a:lnTo>
                  <a:lnTo>
                    <a:pt x="52817" y="73374"/>
                  </a:lnTo>
                  <a:lnTo>
                    <a:pt x="56081" y="69081"/>
                  </a:lnTo>
                  <a:lnTo>
                    <a:pt x="58634" y="64141"/>
                  </a:lnTo>
                  <a:lnTo>
                    <a:pt x="54697" y="68014"/>
                  </a:lnTo>
                  <a:lnTo>
                    <a:pt x="57770" y="63430"/>
                  </a:lnTo>
                  <a:lnTo>
                    <a:pt x="61821" y="59632"/>
                  </a:lnTo>
                  <a:lnTo>
                    <a:pt x="65415" y="55492"/>
                  </a:lnTo>
                  <a:lnTo>
                    <a:pt x="69467" y="51822"/>
                  </a:lnTo>
                  <a:lnTo>
                    <a:pt x="71880" y="48291"/>
                  </a:lnTo>
                  <a:lnTo>
                    <a:pt x="72604" y="47009"/>
                  </a:lnTo>
                  <a:lnTo>
                    <a:pt x="77150" y="43757"/>
                  </a:lnTo>
                  <a:lnTo>
                    <a:pt x="87574" y="36276"/>
                  </a:lnTo>
                  <a:lnTo>
                    <a:pt x="98818" y="30076"/>
                  </a:lnTo>
                  <a:lnTo>
                    <a:pt x="110716" y="25168"/>
                  </a:lnTo>
                  <a:lnTo>
                    <a:pt x="123100" y="21569"/>
                  </a:lnTo>
                  <a:lnTo>
                    <a:pt x="135804" y="19290"/>
                  </a:lnTo>
                  <a:lnTo>
                    <a:pt x="138263" y="19005"/>
                  </a:lnTo>
                  <a:lnTo>
                    <a:pt x="143851" y="18776"/>
                  </a:lnTo>
                  <a:lnTo>
                    <a:pt x="149451" y="18103"/>
                  </a:lnTo>
                  <a:lnTo>
                    <a:pt x="155052" y="18675"/>
                  </a:lnTo>
                  <a:lnTo>
                    <a:pt x="155306" y="13214"/>
                  </a:lnTo>
                  <a:lnTo>
                    <a:pt x="159700" y="13392"/>
                  </a:lnTo>
                  <a:lnTo>
                    <a:pt x="161000" y="12025"/>
                  </a:lnTo>
                  <a:lnTo>
                    <a:pt x="148229" y="11395"/>
                  </a:lnTo>
                  <a:lnTo>
                    <a:pt x="135100" y="11871"/>
                  </a:lnTo>
                  <a:lnTo>
                    <a:pt x="134643" y="11906"/>
                  </a:lnTo>
                  <a:lnTo>
                    <a:pt x="121622" y="13869"/>
                  </a:lnTo>
                  <a:lnTo>
                    <a:pt x="109198" y="17139"/>
                  </a:lnTo>
                  <a:lnTo>
                    <a:pt x="97672" y="21253"/>
                  </a:lnTo>
                  <a:lnTo>
                    <a:pt x="96759" y="20212"/>
                  </a:lnTo>
                  <a:lnTo>
                    <a:pt x="94067" y="21532"/>
                  </a:lnTo>
                  <a:lnTo>
                    <a:pt x="91336" y="22840"/>
                  </a:lnTo>
                  <a:lnTo>
                    <a:pt x="88631" y="24136"/>
                  </a:lnTo>
                  <a:lnTo>
                    <a:pt x="85989" y="25571"/>
                  </a:lnTo>
                  <a:lnTo>
                    <a:pt x="83094" y="26587"/>
                  </a:lnTo>
                  <a:lnTo>
                    <a:pt x="84275" y="24860"/>
                  </a:lnTo>
                  <a:lnTo>
                    <a:pt x="88618" y="22294"/>
                  </a:lnTo>
                  <a:lnTo>
                    <a:pt x="90815" y="21037"/>
                  </a:lnTo>
                  <a:lnTo>
                    <a:pt x="93749" y="19450"/>
                  </a:lnTo>
                  <a:lnTo>
                    <a:pt x="97178" y="17608"/>
                  </a:lnTo>
                  <a:lnTo>
                    <a:pt x="99337" y="768"/>
                  </a:lnTo>
                  <a:lnTo>
                    <a:pt x="100088" y="496"/>
                  </a:lnTo>
                  <a:lnTo>
                    <a:pt x="101436" y="0"/>
                  </a:lnTo>
                  <a:lnTo>
                    <a:pt x="96997" y="1398"/>
                  </a:lnTo>
                  <a:lnTo>
                    <a:pt x="95662" y="1935"/>
                  </a:lnTo>
                  <a:lnTo>
                    <a:pt x="96188" y="2012"/>
                  </a:lnTo>
                  <a:lnTo>
                    <a:pt x="94056" y="2582"/>
                  </a:lnTo>
                  <a:lnTo>
                    <a:pt x="93009" y="3004"/>
                  </a:lnTo>
                  <a:lnTo>
                    <a:pt x="89838" y="4489"/>
                  </a:lnTo>
                  <a:lnTo>
                    <a:pt x="91535" y="3598"/>
                  </a:lnTo>
                  <a:lnTo>
                    <a:pt x="73812" y="12020"/>
                  </a:lnTo>
                  <a:lnTo>
                    <a:pt x="58572" y="22268"/>
                  </a:lnTo>
                  <a:lnTo>
                    <a:pt x="48741" y="30356"/>
                  </a:lnTo>
                  <a:lnTo>
                    <a:pt x="39604" y="39283"/>
                  </a:lnTo>
                  <a:lnTo>
                    <a:pt x="27690" y="53970"/>
                  </a:lnTo>
                  <a:lnTo>
                    <a:pt x="20734" y="64637"/>
                  </a:lnTo>
                  <a:lnTo>
                    <a:pt x="14639" y="75837"/>
                  </a:lnTo>
                  <a:lnTo>
                    <a:pt x="7476" y="93679"/>
                  </a:lnTo>
                  <a:lnTo>
                    <a:pt x="4054" y="105946"/>
                  </a:lnTo>
                  <a:lnTo>
                    <a:pt x="1587" y="118429"/>
                  </a:lnTo>
                  <a:lnTo>
                    <a:pt x="0" y="137579"/>
                  </a:lnTo>
                  <a:lnTo>
                    <a:pt x="292" y="150252"/>
                  </a:lnTo>
                  <a:lnTo>
                    <a:pt x="1559" y="162846"/>
                  </a:lnTo>
                  <a:lnTo>
                    <a:pt x="5617" y="181610"/>
                  </a:lnTo>
                  <a:lnTo>
                    <a:pt x="9573" y="193720"/>
                  </a:lnTo>
                  <a:lnTo>
                    <a:pt x="14453" y="205451"/>
                  </a:lnTo>
                  <a:lnTo>
                    <a:pt x="23524" y="221759"/>
                  </a:lnTo>
                  <a:lnTo>
                    <a:pt x="30786" y="232232"/>
                  </a:lnTo>
                  <a:lnTo>
                    <a:pt x="38793" y="242077"/>
                  </a:lnTo>
                  <a:lnTo>
                    <a:pt x="51578" y="254691"/>
                  </a:lnTo>
                  <a:lnTo>
                    <a:pt x="61430" y="262770"/>
                  </a:lnTo>
                  <a:lnTo>
                    <a:pt x="71821" y="270021"/>
                  </a:lnTo>
                  <a:lnTo>
                    <a:pt x="75525" y="272307"/>
                  </a:lnTo>
                  <a:lnTo>
                    <a:pt x="78433" y="274288"/>
                  </a:lnTo>
                  <a:lnTo>
                    <a:pt x="83132" y="276701"/>
                  </a:lnTo>
                  <a:lnTo>
                    <a:pt x="87755" y="279330"/>
                  </a:lnTo>
                  <a:lnTo>
                    <a:pt x="92416" y="281857"/>
                  </a:lnTo>
                  <a:lnTo>
                    <a:pt x="97419" y="283711"/>
                  </a:lnTo>
                  <a:lnTo>
                    <a:pt x="100658" y="285210"/>
                  </a:lnTo>
                  <a:lnTo>
                    <a:pt x="111889" y="288759"/>
                  </a:lnTo>
                  <a:lnTo>
                    <a:pt x="123729" y="291407"/>
                  </a:lnTo>
                  <a:lnTo>
                    <a:pt x="136037" y="293101"/>
                  </a:lnTo>
                  <a:lnTo>
                    <a:pt x="148677" y="293789"/>
                  </a:lnTo>
                  <a:lnTo>
                    <a:pt x="161510" y="293418"/>
                  </a:lnTo>
                  <a:lnTo>
                    <a:pt x="174396" y="291935"/>
                  </a:lnTo>
                  <a:lnTo>
                    <a:pt x="187199" y="289289"/>
                  </a:lnTo>
                  <a:lnTo>
                    <a:pt x="203911" y="283962"/>
                  </a:lnTo>
                  <a:lnTo>
                    <a:pt x="215691" y="278931"/>
                  </a:lnTo>
                  <a:lnTo>
                    <a:pt x="226917" y="272990"/>
                  </a:lnTo>
                  <a:lnTo>
                    <a:pt x="234795" y="268014"/>
                  </a:lnTo>
                  <a:lnTo>
                    <a:pt x="245289" y="260095"/>
                  </a:lnTo>
                  <a:lnTo>
                    <a:pt x="254887" y="251562"/>
                  </a:lnTo>
                  <a:lnTo>
                    <a:pt x="263554" y="242556"/>
                  </a:lnTo>
                  <a:lnTo>
                    <a:pt x="267688" y="237724"/>
                  </a:lnTo>
                  <a:lnTo>
                    <a:pt x="275877" y="225680"/>
                  </a:lnTo>
                  <a:lnTo>
                    <a:pt x="281658" y="214432"/>
                  </a:lnTo>
                  <a:lnTo>
                    <a:pt x="284490" y="206800"/>
                  </a:lnTo>
                  <a:lnTo>
                    <a:pt x="285799" y="202584"/>
                  </a:lnTo>
                  <a:lnTo>
                    <a:pt x="286840" y="199231"/>
                  </a:lnTo>
                  <a:lnTo>
                    <a:pt x="287678" y="194519"/>
                  </a:lnTo>
                  <a:lnTo>
                    <a:pt x="287869" y="193147"/>
                  </a:lnTo>
                  <a:lnTo>
                    <a:pt x="289469" y="186378"/>
                  </a:lnTo>
                  <a:lnTo>
                    <a:pt x="290104" y="179584"/>
                  </a:lnTo>
                  <a:lnTo>
                    <a:pt x="286967" y="185616"/>
                  </a:lnTo>
                  <a:lnTo>
                    <a:pt x="285659" y="188715"/>
                  </a:lnTo>
                  <a:lnTo>
                    <a:pt x="284236" y="193109"/>
                  </a:lnTo>
                  <a:lnTo>
                    <a:pt x="282116" y="197643"/>
                  </a:lnTo>
                  <a:lnTo>
                    <a:pt x="279728" y="202088"/>
                  </a:lnTo>
                  <a:lnTo>
                    <a:pt x="277658" y="207117"/>
                  </a:lnTo>
                  <a:lnTo>
                    <a:pt x="274800" y="211258"/>
                  </a:lnTo>
                  <a:lnTo>
                    <a:pt x="272044" y="215423"/>
                  </a:lnTo>
                  <a:lnTo>
                    <a:pt x="269746" y="219398"/>
                  </a:lnTo>
                  <a:lnTo>
                    <a:pt x="265263" y="224377"/>
                  </a:lnTo>
                  <a:lnTo>
                    <a:pt x="262989" y="225253"/>
                  </a:lnTo>
                  <a:lnTo>
                    <a:pt x="267333" y="220287"/>
                  </a:lnTo>
                  <a:lnTo>
                    <a:pt x="270533" y="214483"/>
                  </a:lnTo>
                  <a:lnTo>
                    <a:pt x="269708" y="214014"/>
                  </a:lnTo>
                  <a:lnTo>
                    <a:pt x="271473" y="209276"/>
                  </a:lnTo>
                  <a:lnTo>
                    <a:pt x="273022" y="203765"/>
                  </a:lnTo>
                  <a:lnTo>
                    <a:pt x="274496" y="198164"/>
                  </a:lnTo>
                  <a:lnTo>
                    <a:pt x="276578" y="192182"/>
                  </a:lnTo>
                  <a:lnTo>
                    <a:pt x="277455" y="189134"/>
                  </a:lnTo>
                  <a:lnTo>
                    <a:pt x="277785" y="187547"/>
                  </a:lnTo>
                  <a:lnTo>
                    <a:pt x="278788" y="184105"/>
                  </a:lnTo>
                  <a:lnTo>
                    <a:pt x="279906" y="179711"/>
                  </a:lnTo>
                  <a:lnTo>
                    <a:pt x="280541" y="175190"/>
                  </a:lnTo>
                  <a:lnTo>
                    <a:pt x="281836" y="169856"/>
                  </a:lnTo>
                  <a:lnTo>
                    <a:pt x="282306" y="164382"/>
                  </a:lnTo>
                  <a:lnTo>
                    <a:pt x="283576" y="153447"/>
                  </a:lnTo>
                  <a:lnTo>
                    <a:pt x="282725" y="142601"/>
                  </a:lnTo>
                  <a:lnTo>
                    <a:pt x="282535" y="139553"/>
                  </a:lnTo>
                  <a:lnTo>
                    <a:pt x="281333" y="136257"/>
                  </a:lnTo>
                  <a:lnTo>
                    <a:pt x="279153" y="144604"/>
                  </a:lnTo>
                  <a:lnTo>
                    <a:pt x="277213" y="153612"/>
                  </a:lnTo>
                  <a:lnTo>
                    <a:pt x="276223" y="157067"/>
                  </a:lnTo>
                  <a:lnTo>
                    <a:pt x="275169" y="160762"/>
                  </a:lnTo>
                  <a:lnTo>
                    <a:pt x="274089" y="164560"/>
                  </a:lnTo>
                  <a:lnTo>
                    <a:pt x="272692" y="168294"/>
                  </a:lnTo>
                  <a:lnTo>
                    <a:pt x="271321" y="172091"/>
                  </a:lnTo>
                  <a:lnTo>
                    <a:pt x="269936" y="175787"/>
                  </a:lnTo>
                  <a:lnTo>
                    <a:pt x="268412" y="179457"/>
                  </a:lnTo>
                  <a:lnTo>
                    <a:pt x="266545" y="182911"/>
                  </a:lnTo>
                  <a:lnTo>
                    <a:pt x="265098" y="186188"/>
                  </a:lnTo>
                  <a:lnTo>
                    <a:pt x="263650" y="189452"/>
                  </a:lnTo>
                  <a:lnTo>
                    <a:pt x="261707" y="192182"/>
                  </a:lnTo>
                  <a:lnTo>
                    <a:pt x="260437" y="194760"/>
                  </a:lnTo>
                  <a:lnTo>
                    <a:pt x="254633" y="204590"/>
                  </a:lnTo>
                  <a:lnTo>
                    <a:pt x="258570" y="193770"/>
                  </a:lnTo>
                  <a:lnTo>
                    <a:pt x="257325" y="193224"/>
                  </a:lnTo>
                  <a:lnTo>
                    <a:pt x="250901" y="204330"/>
                  </a:lnTo>
                  <a:lnTo>
                    <a:pt x="243519" y="214121"/>
                  </a:lnTo>
                  <a:lnTo>
                    <a:pt x="240790" y="217290"/>
                  </a:lnTo>
                  <a:lnTo>
                    <a:pt x="237983" y="220122"/>
                  </a:lnTo>
                  <a:lnTo>
                    <a:pt x="235430" y="222789"/>
                  </a:lnTo>
                  <a:lnTo>
                    <a:pt x="232166" y="225901"/>
                  </a:lnTo>
                  <a:lnTo>
                    <a:pt x="228382" y="229165"/>
                  </a:lnTo>
                  <a:lnTo>
                    <a:pt x="225423" y="231819"/>
                  </a:lnTo>
                  <a:lnTo>
                    <a:pt x="222095" y="234232"/>
                  </a:lnTo>
                  <a:lnTo>
                    <a:pt x="217701" y="237585"/>
                  </a:lnTo>
                  <a:lnTo>
                    <a:pt x="215415" y="239020"/>
                  </a:lnTo>
                  <a:lnTo>
                    <a:pt x="210691" y="241700"/>
                  </a:lnTo>
                  <a:lnTo>
                    <a:pt x="206449" y="244671"/>
                  </a:lnTo>
                  <a:lnTo>
                    <a:pt x="202588" y="246233"/>
                  </a:lnTo>
                  <a:lnTo>
                    <a:pt x="201344" y="246907"/>
                  </a:lnTo>
                  <a:lnTo>
                    <a:pt x="198334" y="248545"/>
                  </a:lnTo>
                  <a:lnTo>
                    <a:pt x="194778" y="250259"/>
                  </a:lnTo>
                  <a:lnTo>
                    <a:pt x="192098" y="251250"/>
                  </a:lnTo>
                  <a:lnTo>
                    <a:pt x="189304" y="252291"/>
                  </a:lnTo>
                  <a:lnTo>
                    <a:pt x="186078" y="253599"/>
                  </a:lnTo>
                  <a:lnTo>
                    <a:pt x="182255" y="254615"/>
                  </a:lnTo>
                  <a:lnTo>
                    <a:pt x="176883" y="255962"/>
                  </a:lnTo>
                  <a:lnTo>
                    <a:pt x="174331" y="257270"/>
                  </a:lnTo>
                  <a:lnTo>
                    <a:pt x="170190" y="257765"/>
                  </a:lnTo>
                  <a:lnTo>
                    <a:pt x="166050" y="258337"/>
                  </a:lnTo>
                  <a:lnTo>
                    <a:pt x="161974" y="259137"/>
                  </a:lnTo>
                  <a:lnTo>
                    <a:pt x="157770" y="259035"/>
                  </a:lnTo>
                  <a:lnTo>
                    <a:pt x="155014" y="259403"/>
                  </a:lnTo>
                  <a:lnTo>
                    <a:pt x="154989" y="258540"/>
                  </a:lnTo>
                  <a:lnTo>
                    <a:pt x="149477" y="25953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10308048" y="6758932"/>
              <a:ext cx="125" cy="2985"/>
            </a:xfrm>
            <a:custGeom>
              <a:avLst/>
              <a:gdLst/>
              <a:ahLst/>
              <a:cxnLst/>
              <a:rect l="l" t="t" r="r" b="b"/>
              <a:pathLst>
                <a:path w="125" h="2985">
                  <a:moveTo>
                    <a:pt x="125" y="2985"/>
                  </a:moveTo>
                  <a:lnTo>
                    <a:pt x="0" y="0"/>
                  </a:lnTo>
                  <a:lnTo>
                    <a:pt x="125" y="298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10128781" y="6625037"/>
              <a:ext cx="2180" cy="924"/>
            </a:xfrm>
            <a:custGeom>
              <a:avLst/>
              <a:gdLst/>
              <a:ahLst/>
              <a:cxnLst/>
              <a:rect l="l" t="t" r="r" b="b"/>
              <a:pathLst>
                <a:path w="2180" h="924">
                  <a:moveTo>
                    <a:pt x="1325" y="228"/>
                  </a:moveTo>
                  <a:lnTo>
                    <a:pt x="0" y="924"/>
                  </a:lnTo>
                  <a:lnTo>
                    <a:pt x="1473" y="330"/>
                  </a:lnTo>
                  <a:lnTo>
                    <a:pt x="2180" y="0"/>
                  </a:lnTo>
                  <a:lnTo>
                    <a:pt x="1325" y="228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10130961" y="6624299"/>
              <a:ext cx="2472" cy="737"/>
            </a:xfrm>
            <a:custGeom>
              <a:avLst/>
              <a:gdLst/>
              <a:ahLst/>
              <a:cxnLst/>
              <a:rect l="l" t="t" r="r" b="b"/>
              <a:pathLst>
                <a:path w="2472" h="737">
                  <a:moveTo>
                    <a:pt x="341" y="646"/>
                  </a:moveTo>
                  <a:lnTo>
                    <a:pt x="2472" y="77"/>
                  </a:lnTo>
                  <a:lnTo>
                    <a:pt x="1946" y="0"/>
                  </a:lnTo>
                  <a:lnTo>
                    <a:pt x="732" y="394"/>
                  </a:lnTo>
                  <a:lnTo>
                    <a:pt x="0" y="737"/>
                  </a:lnTo>
                  <a:lnTo>
                    <a:pt x="341" y="64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10140182" y="6620285"/>
              <a:ext cx="4554" cy="1522"/>
            </a:xfrm>
            <a:custGeom>
              <a:avLst/>
              <a:gdLst/>
              <a:ahLst/>
              <a:cxnLst/>
              <a:rect l="l" t="t" r="r" b="b"/>
              <a:pathLst>
                <a:path w="4554" h="1522">
                  <a:moveTo>
                    <a:pt x="2763" y="370"/>
                  </a:moveTo>
                  <a:lnTo>
                    <a:pt x="0" y="1522"/>
                  </a:lnTo>
                  <a:lnTo>
                    <a:pt x="3043" y="395"/>
                  </a:lnTo>
                  <a:lnTo>
                    <a:pt x="4554" y="0"/>
                  </a:lnTo>
                  <a:lnTo>
                    <a:pt x="2763" y="37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10192298" y="6634389"/>
              <a:ext cx="17919" cy="6878"/>
            </a:xfrm>
            <a:custGeom>
              <a:avLst/>
              <a:gdLst/>
              <a:ahLst/>
              <a:cxnLst/>
              <a:rect l="l" t="t" r="r" b="b"/>
              <a:pathLst>
                <a:path w="17919" h="6878">
                  <a:moveTo>
                    <a:pt x="0" y="6649"/>
                  </a:moveTo>
                  <a:lnTo>
                    <a:pt x="2781" y="6878"/>
                  </a:lnTo>
                  <a:lnTo>
                    <a:pt x="3175" y="1442"/>
                  </a:lnTo>
                  <a:lnTo>
                    <a:pt x="6134" y="1315"/>
                  </a:lnTo>
                  <a:lnTo>
                    <a:pt x="7775" y="1584"/>
                  </a:lnTo>
                  <a:lnTo>
                    <a:pt x="8843" y="1759"/>
                  </a:lnTo>
                  <a:lnTo>
                    <a:pt x="9004" y="1785"/>
                  </a:lnTo>
                  <a:lnTo>
                    <a:pt x="17691" y="3106"/>
                  </a:lnTo>
                  <a:lnTo>
                    <a:pt x="17919" y="1836"/>
                  </a:lnTo>
                  <a:lnTo>
                    <a:pt x="8293" y="1620"/>
                  </a:lnTo>
                  <a:lnTo>
                    <a:pt x="17919" y="1836"/>
                  </a:lnTo>
                  <a:lnTo>
                    <a:pt x="5947" y="0"/>
                  </a:lnTo>
                  <a:lnTo>
                    <a:pt x="4648" y="1366"/>
                  </a:lnTo>
                  <a:lnTo>
                    <a:pt x="254" y="1188"/>
                  </a:lnTo>
                  <a:lnTo>
                    <a:pt x="0" y="6649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10264066" y="6648951"/>
              <a:ext cx="21459" cy="19621"/>
            </a:xfrm>
            <a:custGeom>
              <a:avLst/>
              <a:gdLst/>
              <a:ahLst/>
              <a:cxnLst/>
              <a:rect l="l" t="t" r="r" b="b"/>
              <a:pathLst>
                <a:path w="21459" h="19621">
                  <a:moveTo>
                    <a:pt x="10731" y="9334"/>
                  </a:moveTo>
                  <a:lnTo>
                    <a:pt x="7391" y="6603"/>
                  </a:lnTo>
                  <a:lnTo>
                    <a:pt x="4546" y="4470"/>
                  </a:lnTo>
                  <a:lnTo>
                    <a:pt x="5017" y="3839"/>
                  </a:lnTo>
                  <a:lnTo>
                    <a:pt x="0" y="0"/>
                  </a:lnTo>
                  <a:lnTo>
                    <a:pt x="1918" y="2506"/>
                  </a:lnTo>
                  <a:lnTo>
                    <a:pt x="11950" y="10470"/>
                  </a:lnTo>
                  <a:lnTo>
                    <a:pt x="21459" y="19621"/>
                  </a:lnTo>
                  <a:lnTo>
                    <a:pt x="17741" y="15633"/>
                  </a:lnTo>
                  <a:lnTo>
                    <a:pt x="14211" y="12484"/>
                  </a:lnTo>
                  <a:lnTo>
                    <a:pt x="10731" y="9334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4"/>
            <p:cNvSpPr/>
            <p:nvPr/>
          </p:nvSpPr>
          <p:spPr>
            <a:xfrm>
              <a:off x="10101374" y="6755151"/>
              <a:ext cx="10522" cy="6844"/>
            </a:xfrm>
            <a:custGeom>
              <a:avLst/>
              <a:gdLst/>
              <a:ahLst/>
              <a:cxnLst/>
              <a:rect l="l" t="t" r="r" b="b"/>
              <a:pathLst>
                <a:path w="10522" h="6844">
                  <a:moveTo>
                    <a:pt x="8630" y="4331"/>
                  </a:moveTo>
                  <a:lnTo>
                    <a:pt x="0" y="0"/>
                  </a:lnTo>
                  <a:lnTo>
                    <a:pt x="10522" y="6844"/>
                  </a:lnTo>
                  <a:lnTo>
                    <a:pt x="8630" y="4331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object 15"/>
            <p:cNvSpPr/>
            <p:nvPr/>
          </p:nvSpPr>
          <p:spPr>
            <a:xfrm>
              <a:off x="9985280" y="6732447"/>
              <a:ext cx="547" cy="200"/>
            </a:xfrm>
            <a:custGeom>
              <a:avLst/>
              <a:gdLst/>
              <a:ahLst/>
              <a:cxnLst/>
              <a:rect l="l" t="t" r="r" b="b"/>
              <a:pathLst>
                <a:path w="547" h="200">
                  <a:moveTo>
                    <a:pt x="547" y="0"/>
                  </a:moveTo>
                  <a:lnTo>
                    <a:pt x="0" y="200"/>
                  </a:lnTo>
                  <a:lnTo>
                    <a:pt x="430" y="4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" name="object 16"/>
            <p:cNvSpPr/>
            <p:nvPr/>
          </p:nvSpPr>
          <p:spPr>
            <a:xfrm>
              <a:off x="9984317" y="6732648"/>
              <a:ext cx="962" cy="343"/>
            </a:xfrm>
            <a:custGeom>
              <a:avLst/>
              <a:gdLst/>
              <a:ahLst/>
              <a:cxnLst/>
              <a:rect l="l" t="t" r="r" b="b"/>
              <a:pathLst>
                <a:path w="962" h="343">
                  <a:moveTo>
                    <a:pt x="962" y="0"/>
                  </a:moveTo>
                  <a:lnTo>
                    <a:pt x="0" y="343"/>
                  </a:lnTo>
                  <a:lnTo>
                    <a:pt x="183" y="285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7"/>
            <p:cNvSpPr/>
            <p:nvPr/>
          </p:nvSpPr>
          <p:spPr>
            <a:xfrm>
              <a:off x="9974568" y="6735588"/>
              <a:ext cx="2262" cy="971"/>
            </a:xfrm>
            <a:custGeom>
              <a:avLst/>
              <a:gdLst/>
              <a:ahLst/>
              <a:cxnLst/>
              <a:rect l="l" t="t" r="r" b="b"/>
              <a:pathLst>
                <a:path w="2262" h="971">
                  <a:moveTo>
                    <a:pt x="1464" y="208"/>
                  </a:moveTo>
                  <a:lnTo>
                    <a:pt x="0" y="971"/>
                  </a:lnTo>
                  <a:lnTo>
                    <a:pt x="1328" y="436"/>
                  </a:lnTo>
                  <a:lnTo>
                    <a:pt x="2262" y="0"/>
                  </a:lnTo>
                  <a:lnTo>
                    <a:pt x="1464" y="2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" name="object 18"/>
            <p:cNvSpPr/>
            <p:nvPr/>
          </p:nvSpPr>
          <p:spPr>
            <a:xfrm>
              <a:off x="9976830" y="6734766"/>
              <a:ext cx="2504" cy="821"/>
            </a:xfrm>
            <a:custGeom>
              <a:avLst/>
              <a:gdLst/>
              <a:ahLst/>
              <a:cxnLst/>
              <a:rect l="l" t="t" r="r" b="b"/>
              <a:pathLst>
                <a:path w="2504" h="821">
                  <a:moveTo>
                    <a:pt x="423" y="710"/>
                  </a:moveTo>
                  <a:lnTo>
                    <a:pt x="2504" y="166"/>
                  </a:lnTo>
                  <a:lnTo>
                    <a:pt x="2187" y="0"/>
                  </a:lnTo>
                  <a:lnTo>
                    <a:pt x="776" y="458"/>
                  </a:lnTo>
                  <a:lnTo>
                    <a:pt x="0" y="821"/>
                  </a:lnTo>
                  <a:lnTo>
                    <a:pt x="423" y="71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object 19"/>
            <p:cNvSpPr/>
            <p:nvPr/>
          </p:nvSpPr>
          <p:spPr>
            <a:xfrm>
              <a:off x="9985827" y="6730763"/>
              <a:ext cx="5142" cy="1684"/>
            </a:xfrm>
            <a:custGeom>
              <a:avLst/>
              <a:gdLst/>
              <a:ahLst/>
              <a:cxnLst/>
              <a:rect l="l" t="t" r="r" b="b"/>
              <a:pathLst>
                <a:path w="5142" h="1684">
                  <a:moveTo>
                    <a:pt x="3070" y="449"/>
                  </a:moveTo>
                  <a:lnTo>
                    <a:pt x="0" y="1684"/>
                  </a:lnTo>
                  <a:lnTo>
                    <a:pt x="3299" y="474"/>
                  </a:lnTo>
                  <a:lnTo>
                    <a:pt x="5142" y="0"/>
                  </a:lnTo>
                  <a:lnTo>
                    <a:pt x="3070" y="44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" name="object 20"/>
            <p:cNvSpPr/>
            <p:nvPr/>
          </p:nvSpPr>
          <p:spPr>
            <a:xfrm>
              <a:off x="10031397" y="6744297"/>
              <a:ext cx="24734" cy="7501"/>
            </a:xfrm>
            <a:custGeom>
              <a:avLst/>
              <a:gdLst/>
              <a:ahLst/>
              <a:cxnLst/>
              <a:rect l="l" t="t" r="r" b="b"/>
              <a:pathLst>
                <a:path w="24734" h="7501">
                  <a:moveTo>
                    <a:pt x="15832" y="2408"/>
                  </a:moveTo>
                  <a:lnTo>
                    <a:pt x="24518" y="3780"/>
                  </a:lnTo>
                  <a:lnTo>
                    <a:pt x="24734" y="2485"/>
                  </a:lnTo>
                  <a:lnTo>
                    <a:pt x="15120" y="2243"/>
                  </a:lnTo>
                  <a:lnTo>
                    <a:pt x="24734" y="2485"/>
                  </a:lnTo>
                  <a:lnTo>
                    <a:pt x="12765" y="641"/>
                  </a:lnTo>
                  <a:lnTo>
                    <a:pt x="0" y="0"/>
                  </a:lnTo>
                  <a:lnTo>
                    <a:pt x="7081" y="1862"/>
                  </a:lnTo>
                  <a:lnTo>
                    <a:pt x="9621" y="7501"/>
                  </a:lnTo>
                  <a:lnTo>
                    <a:pt x="12453" y="7349"/>
                  </a:lnTo>
                  <a:lnTo>
                    <a:pt x="10002" y="2040"/>
                  </a:lnTo>
                  <a:lnTo>
                    <a:pt x="12949" y="1938"/>
                  </a:lnTo>
                  <a:lnTo>
                    <a:pt x="14631" y="2213"/>
                  </a:lnTo>
                  <a:lnTo>
                    <a:pt x="15672" y="2382"/>
                  </a:lnTo>
                  <a:lnTo>
                    <a:pt x="15832" y="24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" name="object 21"/>
            <p:cNvSpPr/>
            <p:nvPr/>
          </p:nvSpPr>
          <p:spPr>
            <a:xfrm>
              <a:off x="10157649" y="6804507"/>
              <a:ext cx="2482" cy="4491"/>
            </a:xfrm>
            <a:custGeom>
              <a:avLst/>
              <a:gdLst/>
              <a:ahLst/>
              <a:cxnLst/>
              <a:rect l="l" t="t" r="r" b="b"/>
              <a:pathLst>
                <a:path w="2482" h="4491">
                  <a:moveTo>
                    <a:pt x="95" y="148"/>
                  </a:moveTo>
                  <a:lnTo>
                    <a:pt x="0" y="0"/>
                  </a:lnTo>
                  <a:lnTo>
                    <a:pt x="2482" y="4491"/>
                  </a:lnTo>
                  <a:lnTo>
                    <a:pt x="1669" y="2980"/>
                  </a:lnTo>
                  <a:lnTo>
                    <a:pt x="95" y="14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" name="object 22"/>
            <p:cNvSpPr/>
            <p:nvPr/>
          </p:nvSpPr>
          <p:spPr>
            <a:xfrm>
              <a:off x="9980363" y="6725204"/>
              <a:ext cx="181978" cy="100533"/>
            </a:xfrm>
            <a:custGeom>
              <a:avLst/>
              <a:gdLst/>
              <a:ahLst/>
              <a:cxnLst/>
              <a:rect l="l" t="t" r="r" b="b"/>
              <a:pathLst>
                <a:path w="181978" h="100533">
                  <a:moveTo>
                    <a:pt x="152752" y="46615"/>
                  </a:moveTo>
                  <a:lnTo>
                    <a:pt x="143488" y="37953"/>
                  </a:lnTo>
                  <a:lnTo>
                    <a:pt x="138048" y="33591"/>
                  </a:lnTo>
                  <a:lnTo>
                    <a:pt x="133121" y="29222"/>
                  </a:lnTo>
                  <a:lnTo>
                    <a:pt x="129158" y="26200"/>
                  </a:lnTo>
                  <a:lnTo>
                    <a:pt x="128155" y="24701"/>
                  </a:lnTo>
                  <a:lnTo>
                    <a:pt x="116129" y="18067"/>
                  </a:lnTo>
                  <a:lnTo>
                    <a:pt x="104346" y="12715"/>
                  </a:lnTo>
                  <a:lnTo>
                    <a:pt x="92915" y="8566"/>
                  </a:lnTo>
                  <a:lnTo>
                    <a:pt x="87007" y="6819"/>
                  </a:lnTo>
                  <a:lnTo>
                    <a:pt x="80670" y="4610"/>
                  </a:lnTo>
                  <a:lnTo>
                    <a:pt x="74383" y="3822"/>
                  </a:lnTo>
                  <a:lnTo>
                    <a:pt x="68643" y="2387"/>
                  </a:lnTo>
                  <a:lnTo>
                    <a:pt x="62826" y="1384"/>
                  </a:lnTo>
                  <a:lnTo>
                    <a:pt x="57365" y="812"/>
                  </a:lnTo>
                  <a:lnTo>
                    <a:pt x="52285" y="0"/>
                  </a:lnTo>
                  <a:lnTo>
                    <a:pt x="42818" y="1"/>
                  </a:lnTo>
                  <a:lnTo>
                    <a:pt x="27119" y="1706"/>
                  </a:lnTo>
                  <a:lnTo>
                    <a:pt x="23850" y="2260"/>
                  </a:lnTo>
                  <a:lnTo>
                    <a:pt x="20853" y="2882"/>
                  </a:lnTo>
                  <a:lnTo>
                    <a:pt x="17818" y="3670"/>
                  </a:lnTo>
                  <a:lnTo>
                    <a:pt x="14795" y="4470"/>
                  </a:lnTo>
                  <a:lnTo>
                    <a:pt x="11772" y="5257"/>
                  </a:lnTo>
                  <a:lnTo>
                    <a:pt x="10606" y="5558"/>
                  </a:lnTo>
                  <a:lnTo>
                    <a:pt x="11874" y="5283"/>
                  </a:lnTo>
                  <a:lnTo>
                    <a:pt x="4138" y="7729"/>
                  </a:lnTo>
                  <a:lnTo>
                    <a:pt x="2946" y="8166"/>
                  </a:lnTo>
                  <a:lnTo>
                    <a:pt x="2350" y="8359"/>
                  </a:lnTo>
                  <a:lnTo>
                    <a:pt x="2146" y="8432"/>
                  </a:lnTo>
                  <a:lnTo>
                    <a:pt x="0" y="25323"/>
                  </a:lnTo>
                  <a:lnTo>
                    <a:pt x="3543" y="23736"/>
                  </a:lnTo>
                  <a:lnTo>
                    <a:pt x="7746" y="22199"/>
                  </a:lnTo>
                  <a:lnTo>
                    <a:pt x="12204" y="20434"/>
                  </a:lnTo>
                  <a:lnTo>
                    <a:pt x="16814" y="19126"/>
                  </a:lnTo>
                  <a:lnTo>
                    <a:pt x="21767" y="17665"/>
                  </a:lnTo>
                  <a:lnTo>
                    <a:pt x="26873" y="16573"/>
                  </a:lnTo>
                  <a:lnTo>
                    <a:pt x="29451" y="16167"/>
                  </a:lnTo>
                  <a:lnTo>
                    <a:pt x="32105" y="15722"/>
                  </a:lnTo>
                  <a:lnTo>
                    <a:pt x="34696" y="15328"/>
                  </a:lnTo>
                  <a:lnTo>
                    <a:pt x="38633" y="14706"/>
                  </a:lnTo>
                  <a:lnTo>
                    <a:pt x="42570" y="14465"/>
                  </a:lnTo>
                  <a:lnTo>
                    <a:pt x="47802" y="14185"/>
                  </a:lnTo>
                  <a:lnTo>
                    <a:pt x="52933" y="13716"/>
                  </a:lnTo>
                  <a:lnTo>
                    <a:pt x="57708" y="14135"/>
                  </a:lnTo>
                  <a:lnTo>
                    <a:pt x="62471" y="14312"/>
                  </a:lnTo>
                  <a:lnTo>
                    <a:pt x="66916" y="14465"/>
                  </a:lnTo>
                  <a:lnTo>
                    <a:pt x="70700" y="15151"/>
                  </a:lnTo>
                  <a:lnTo>
                    <a:pt x="67868" y="13017"/>
                  </a:lnTo>
                  <a:lnTo>
                    <a:pt x="64744" y="12649"/>
                  </a:lnTo>
                  <a:lnTo>
                    <a:pt x="61645" y="12496"/>
                  </a:lnTo>
                  <a:lnTo>
                    <a:pt x="58496" y="12331"/>
                  </a:lnTo>
                  <a:lnTo>
                    <a:pt x="71782" y="12712"/>
                  </a:lnTo>
                  <a:lnTo>
                    <a:pt x="84421" y="15144"/>
                  </a:lnTo>
                  <a:lnTo>
                    <a:pt x="96501" y="18681"/>
                  </a:lnTo>
                  <a:lnTo>
                    <a:pt x="108054" y="23255"/>
                  </a:lnTo>
                  <a:lnTo>
                    <a:pt x="110020" y="24155"/>
                  </a:lnTo>
                  <a:lnTo>
                    <a:pt x="121011" y="29946"/>
                  </a:lnTo>
                  <a:lnTo>
                    <a:pt x="129641" y="34277"/>
                  </a:lnTo>
                  <a:lnTo>
                    <a:pt x="131533" y="36790"/>
                  </a:lnTo>
                  <a:lnTo>
                    <a:pt x="141563" y="44754"/>
                  </a:lnTo>
                  <a:lnTo>
                    <a:pt x="151076" y="53901"/>
                  </a:lnTo>
                  <a:lnTo>
                    <a:pt x="147370" y="49936"/>
                  </a:lnTo>
                  <a:lnTo>
                    <a:pt x="143827" y="46786"/>
                  </a:lnTo>
                  <a:lnTo>
                    <a:pt x="140347" y="43637"/>
                  </a:lnTo>
                  <a:lnTo>
                    <a:pt x="137007" y="40906"/>
                  </a:lnTo>
                  <a:lnTo>
                    <a:pt x="134175" y="38773"/>
                  </a:lnTo>
                  <a:lnTo>
                    <a:pt x="134669" y="38126"/>
                  </a:lnTo>
                  <a:lnTo>
                    <a:pt x="139313" y="41681"/>
                  </a:lnTo>
                  <a:lnTo>
                    <a:pt x="148726" y="50344"/>
                  </a:lnTo>
                  <a:lnTo>
                    <a:pt x="157584" y="60042"/>
                  </a:lnTo>
                  <a:lnTo>
                    <a:pt x="159461" y="62331"/>
                  </a:lnTo>
                  <a:lnTo>
                    <a:pt x="167223" y="72954"/>
                  </a:lnTo>
                  <a:lnTo>
                    <a:pt x="173734" y="84085"/>
                  </a:lnTo>
                  <a:lnTo>
                    <a:pt x="179155" y="95189"/>
                  </a:lnTo>
                  <a:lnTo>
                    <a:pt x="180251" y="97650"/>
                  </a:lnTo>
                  <a:lnTo>
                    <a:pt x="181559" y="100533"/>
                  </a:lnTo>
                  <a:lnTo>
                    <a:pt x="181978" y="100406"/>
                  </a:lnTo>
                  <a:lnTo>
                    <a:pt x="181267" y="97256"/>
                  </a:lnTo>
                  <a:lnTo>
                    <a:pt x="180746" y="94056"/>
                  </a:lnTo>
                  <a:lnTo>
                    <a:pt x="178409" y="88061"/>
                  </a:lnTo>
                  <a:lnTo>
                    <a:pt x="174116" y="79375"/>
                  </a:lnTo>
                  <a:lnTo>
                    <a:pt x="167034" y="68034"/>
                  </a:lnTo>
                  <a:lnTo>
                    <a:pt x="159749" y="58278"/>
                  </a:lnTo>
                  <a:lnTo>
                    <a:pt x="151566" y="49289"/>
                  </a:lnTo>
                  <a:lnTo>
                    <a:pt x="141792" y="40252"/>
                  </a:lnTo>
                  <a:lnTo>
                    <a:pt x="144322" y="41452"/>
                  </a:lnTo>
                  <a:lnTo>
                    <a:pt x="147002" y="43903"/>
                  </a:lnTo>
                  <a:lnTo>
                    <a:pt x="149821" y="46507"/>
                  </a:lnTo>
                  <a:lnTo>
                    <a:pt x="152704" y="49110"/>
                  </a:lnTo>
                  <a:lnTo>
                    <a:pt x="155181" y="52311"/>
                  </a:lnTo>
                  <a:lnTo>
                    <a:pt x="157949" y="55270"/>
                  </a:lnTo>
                  <a:lnTo>
                    <a:pt x="160794" y="58166"/>
                  </a:lnTo>
                  <a:lnTo>
                    <a:pt x="163004" y="61595"/>
                  </a:lnTo>
                  <a:lnTo>
                    <a:pt x="165341" y="64617"/>
                  </a:lnTo>
                  <a:lnTo>
                    <a:pt x="167639" y="67614"/>
                  </a:lnTo>
                  <a:lnTo>
                    <a:pt x="169722" y="70599"/>
                  </a:lnTo>
                  <a:lnTo>
                    <a:pt x="171513" y="73393"/>
                  </a:lnTo>
                  <a:lnTo>
                    <a:pt x="173367" y="76047"/>
                  </a:lnTo>
                  <a:lnTo>
                    <a:pt x="171970" y="73126"/>
                  </a:lnTo>
                  <a:lnTo>
                    <a:pt x="170548" y="70167"/>
                  </a:lnTo>
                  <a:lnTo>
                    <a:pt x="169214" y="67144"/>
                  </a:lnTo>
                  <a:lnTo>
                    <a:pt x="167246" y="64490"/>
                  </a:lnTo>
                  <a:lnTo>
                    <a:pt x="169481" y="66941"/>
                  </a:lnTo>
                  <a:lnTo>
                    <a:pt x="171335" y="69646"/>
                  </a:lnTo>
                  <a:lnTo>
                    <a:pt x="172935" y="72529"/>
                  </a:lnTo>
                  <a:lnTo>
                    <a:pt x="174726" y="75311"/>
                  </a:lnTo>
                  <a:lnTo>
                    <a:pt x="177285" y="79302"/>
                  </a:lnTo>
                  <a:lnTo>
                    <a:pt x="173912" y="73199"/>
                  </a:lnTo>
                  <a:lnTo>
                    <a:pt x="166557" y="62492"/>
                  </a:lnTo>
                  <a:lnTo>
                    <a:pt x="161772" y="56311"/>
                  </a:lnTo>
                  <a:lnTo>
                    <a:pt x="152752" y="46615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" name="object 23"/>
            <p:cNvSpPr/>
            <p:nvPr/>
          </p:nvSpPr>
          <p:spPr>
            <a:xfrm>
              <a:off x="9883183" y="6732992"/>
              <a:ext cx="290067" cy="293716"/>
            </a:xfrm>
            <a:custGeom>
              <a:avLst/>
              <a:gdLst/>
              <a:ahLst/>
              <a:cxnLst/>
              <a:rect l="l" t="t" r="r" b="b"/>
              <a:pathLst>
                <a:path w="290067" h="293716">
                  <a:moveTo>
                    <a:pt x="42366" y="185392"/>
                  </a:moveTo>
                  <a:lnTo>
                    <a:pt x="41439" y="182560"/>
                  </a:lnTo>
                  <a:lnTo>
                    <a:pt x="40461" y="179791"/>
                  </a:lnTo>
                  <a:lnTo>
                    <a:pt x="38239" y="174280"/>
                  </a:lnTo>
                  <a:lnTo>
                    <a:pt x="37108" y="168374"/>
                  </a:lnTo>
                  <a:lnTo>
                    <a:pt x="35584" y="162494"/>
                  </a:lnTo>
                  <a:lnTo>
                    <a:pt x="35127" y="159471"/>
                  </a:lnTo>
                  <a:lnTo>
                    <a:pt x="34657" y="156449"/>
                  </a:lnTo>
                  <a:lnTo>
                    <a:pt x="34213" y="153414"/>
                  </a:lnTo>
                  <a:lnTo>
                    <a:pt x="33590" y="150416"/>
                  </a:lnTo>
                  <a:lnTo>
                    <a:pt x="33806" y="147241"/>
                  </a:lnTo>
                  <a:lnTo>
                    <a:pt x="33514" y="144143"/>
                  </a:lnTo>
                  <a:lnTo>
                    <a:pt x="33594" y="131476"/>
                  </a:lnTo>
                  <a:lnTo>
                    <a:pt x="34905" y="118799"/>
                  </a:lnTo>
                  <a:lnTo>
                    <a:pt x="37591" y="107008"/>
                  </a:lnTo>
                  <a:lnTo>
                    <a:pt x="41707" y="94851"/>
                  </a:lnTo>
                  <a:lnTo>
                    <a:pt x="47012" y="83252"/>
                  </a:lnTo>
                  <a:lnTo>
                    <a:pt x="52818" y="73277"/>
                  </a:lnTo>
                  <a:lnTo>
                    <a:pt x="56082" y="68984"/>
                  </a:lnTo>
                  <a:lnTo>
                    <a:pt x="58647" y="64044"/>
                  </a:lnTo>
                  <a:lnTo>
                    <a:pt x="54685" y="67917"/>
                  </a:lnTo>
                  <a:lnTo>
                    <a:pt x="57758" y="63332"/>
                  </a:lnTo>
                  <a:lnTo>
                    <a:pt x="61822" y="59561"/>
                  </a:lnTo>
                  <a:lnTo>
                    <a:pt x="65391" y="55395"/>
                  </a:lnTo>
                  <a:lnTo>
                    <a:pt x="69442" y="51725"/>
                  </a:lnTo>
                  <a:lnTo>
                    <a:pt x="71906" y="48194"/>
                  </a:lnTo>
                  <a:lnTo>
                    <a:pt x="72605" y="46911"/>
                  </a:lnTo>
                  <a:lnTo>
                    <a:pt x="77126" y="43686"/>
                  </a:lnTo>
                  <a:lnTo>
                    <a:pt x="87557" y="36208"/>
                  </a:lnTo>
                  <a:lnTo>
                    <a:pt x="98805" y="30010"/>
                  </a:lnTo>
                  <a:lnTo>
                    <a:pt x="110703" y="25103"/>
                  </a:lnTo>
                  <a:lnTo>
                    <a:pt x="123085" y="21503"/>
                  </a:lnTo>
                  <a:lnTo>
                    <a:pt x="135784" y="19222"/>
                  </a:lnTo>
                  <a:lnTo>
                    <a:pt x="138276" y="18933"/>
                  </a:lnTo>
                  <a:lnTo>
                    <a:pt x="143852" y="18730"/>
                  </a:lnTo>
                  <a:lnTo>
                    <a:pt x="149465" y="18032"/>
                  </a:lnTo>
                  <a:lnTo>
                    <a:pt x="155066" y="18603"/>
                  </a:lnTo>
                  <a:lnTo>
                    <a:pt x="157834" y="18806"/>
                  </a:lnTo>
                  <a:lnTo>
                    <a:pt x="155294" y="13167"/>
                  </a:lnTo>
                  <a:lnTo>
                    <a:pt x="148213" y="11305"/>
                  </a:lnTo>
                  <a:lnTo>
                    <a:pt x="135078" y="11774"/>
                  </a:lnTo>
                  <a:lnTo>
                    <a:pt x="134632" y="11809"/>
                  </a:lnTo>
                  <a:lnTo>
                    <a:pt x="121618" y="13783"/>
                  </a:lnTo>
                  <a:lnTo>
                    <a:pt x="109186" y="17048"/>
                  </a:lnTo>
                  <a:lnTo>
                    <a:pt x="97660" y="21156"/>
                  </a:lnTo>
                  <a:lnTo>
                    <a:pt x="96786" y="20140"/>
                  </a:lnTo>
                  <a:lnTo>
                    <a:pt x="91350" y="22769"/>
                  </a:lnTo>
                  <a:lnTo>
                    <a:pt x="88632" y="24064"/>
                  </a:lnTo>
                  <a:lnTo>
                    <a:pt x="85991" y="25499"/>
                  </a:lnTo>
                  <a:lnTo>
                    <a:pt x="83095" y="26490"/>
                  </a:lnTo>
                  <a:lnTo>
                    <a:pt x="84263" y="24763"/>
                  </a:lnTo>
                  <a:lnTo>
                    <a:pt x="88607" y="22197"/>
                  </a:lnTo>
                  <a:lnTo>
                    <a:pt x="90817" y="20940"/>
                  </a:lnTo>
                  <a:lnTo>
                    <a:pt x="93725" y="19352"/>
                  </a:lnTo>
                  <a:lnTo>
                    <a:pt x="97179" y="17536"/>
                  </a:lnTo>
                  <a:lnTo>
                    <a:pt x="99326" y="645"/>
                  </a:lnTo>
                  <a:lnTo>
                    <a:pt x="99530" y="572"/>
                  </a:lnTo>
                  <a:lnTo>
                    <a:pt x="101134" y="0"/>
                  </a:lnTo>
                  <a:lnTo>
                    <a:pt x="96977" y="1314"/>
                  </a:lnTo>
                  <a:lnTo>
                    <a:pt x="95834" y="1774"/>
                  </a:lnTo>
                  <a:lnTo>
                    <a:pt x="96151" y="1941"/>
                  </a:lnTo>
                  <a:lnTo>
                    <a:pt x="94070" y="2485"/>
                  </a:lnTo>
                  <a:lnTo>
                    <a:pt x="92713" y="3032"/>
                  </a:lnTo>
                  <a:lnTo>
                    <a:pt x="89801" y="4392"/>
                  </a:lnTo>
                  <a:lnTo>
                    <a:pt x="91384" y="3567"/>
                  </a:lnTo>
                  <a:lnTo>
                    <a:pt x="73795" y="11934"/>
                  </a:lnTo>
                  <a:lnTo>
                    <a:pt x="58574" y="22176"/>
                  </a:lnTo>
                  <a:lnTo>
                    <a:pt x="48742" y="30270"/>
                  </a:lnTo>
                  <a:lnTo>
                    <a:pt x="39605" y="39193"/>
                  </a:lnTo>
                  <a:lnTo>
                    <a:pt x="27702" y="53884"/>
                  </a:lnTo>
                  <a:lnTo>
                    <a:pt x="20743" y="64548"/>
                  </a:lnTo>
                  <a:lnTo>
                    <a:pt x="14641" y="75741"/>
                  </a:lnTo>
                  <a:lnTo>
                    <a:pt x="7463" y="93571"/>
                  </a:lnTo>
                  <a:lnTo>
                    <a:pt x="4039" y="105829"/>
                  </a:lnTo>
                  <a:lnTo>
                    <a:pt x="1582" y="118318"/>
                  </a:lnTo>
                  <a:lnTo>
                    <a:pt x="0" y="137500"/>
                  </a:lnTo>
                  <a:lnTo>
                    <a:pt x="287" y="150174"/>
                  </a:lnTo>
                  <a:lnTo>
                    <a:pt x="1540" y="162774"/>
                  </a:lnTo>
                  <a:lnTo>
                    <a:pt x="5591" y="181531"/>
                  </a:lnTo>
                  <a:lnTo>
                    <a:pt x="9560" y="193643"/>
                  </a:lnTo>
                  <a:lnTo>
                    <a:pt x="14453" y="205355"/>
                  </a:lnTo>
                  <a:lnTo>
                    <a:pt x="23518" y="221665"/>
                  </a:lnTo>
                  <a:lnTo>
                    <a:pt x="30769" y="232145"/>
                  </a:lnTo>
                  <a:lnTo>
                    <a:pt x="38771" y="241979"/>
                  </a:lnTo>
                  <a:lnTo>
                    <a:pt x="51560" y="254609"/>
                  </a:lnTo>
                  <a:lnTo>
                    <a:pt x="61411" y="262689"/>
                  </a:lnTo>
                  <a:lnTo>
                    <a:pt x="71804" y="269932"/>
                  </a:lnTo>
                  <a:lnTo>
                    <a:pt x="75500" y="272209"/>
                  </a:lnTo>
                  <a:lnTo>
                    <a:pt x="78421" y="274191"/>
                  </a:lnTo>
                  <a:lnTo>
                    <a:pt x="83108" y="276604"/>
                  </a:lnTo>
                  <a:lnTo>
                    <a:pt x="87743" y="279258"/>
                  </a:lnTo>
                  <a:lnTo>
                    <a:pt x="92404" y="281760"/>
                  </a:lnTo>
                  <a:lnTo>
                    <a:pt x="97421" y="283614"/>
                  </a:lnTo>
                  <a:lnTo>
                    <a:pt x="100646" y="285125"/>
                  </a:lnTo>
                  <a:lnTo>
                    <a:pt x="111879" y="288680"/>
                  </a:lnTo>
                  <a:lnTo>
                    <a:pt x="123719" y="291331"/>
                  </a:lnTo>
                  <a:lnTo>
                    <a:pt x="136028" y="293027"/>
                  </a:lnTo>
                  <a:lnTo>
                    <a:pt x="148668" y="293716"/>
                  </a:lnTo>
                  <a:lnTo>
                    <a:pt x="161500" y="293345"/>
                  </a:lnTo>
                  <a:lnTo>
                    <a:pt x="174386" y="291862"/>
                  </a:lnTo>
                  <a:lnTo>
                    <a:pt x="187186" y="289215"/>
                  </a:lnTo>
                  <a:lnTo>
                    <a:pt x="203888" y="283884"/>
                  </a:lnTo>
                  <a:lnTo>
                    <a:pt x="215667" y="278841"/>
                  </a:lnTo>
                  <a:lnTo>
                    <a:pt x="226890" y="272894"/>
                  </a:lnTo>
                  <a:lnTo>
                    <a:pt x="234784" y="267917"/>
                  </a:lnTo>
                  <a:lnTo>
                    <a:pt x="245268" y="260000"/>
                  </a:lnTo>
                  <a:lnTo>
                    <a:pt x="254872" y="251472"/>
                  </a:lnTo>
                  <a:lnTo>
                    <a:pt x="263553" y="242474"/>
                  </a:lnTo>
                  <a:lnTo>
                    <a:pt x="267689" y="237653"/>
                  </a:lnTo>
                  <a:lnTo>
                    <a:pt x="275875" y="225602"/>
                  </a:lnTo>
                  <a:lnTo>
                    <a:pt x="281653" y="214358"/>
                  </a:lnTo>
                  <a:lnTo>
                    <a:pt x="284492" y="206728"/>
                  </a:lnTo>
                  <a:lnTo>
                    <a:pt x="285812" y="202486"/>
                  </a:lnTo>
                  <a:lnTo>
                    <a:pt x="286841" y="199184"/>
                  </a:lnTo>
                  <a:lnTo>
                    <a:pt x="287654" y="194498"/>
                  </a:lnTo>
                  <a:lnTo>
                    <a:pt x="287895" y="193076"/>
                  </a:lnTo>
                  <a:lnTo>
                    <a:pt x="289470" y="186307"/>
                  </a:lnTo>
                  <a:lnTo>
                    <a:pt x="290067" y="179487"/>
                  </a:lnTo>
                  <a:lnTo>
                    <a:pt x="286968" y="185545"/>
                  </a:lnTo>
                  <a:lnTo>
                    <a:pt x="285660" y="188643"/>
                  </a:lnTo>
                  <a:lnTo>
                    <a:pt x="284212" y="193038"/>
                  </a:lnTo>
                  <a:lnTo>
                    <a:pt x="282079" y="197546"/>
                  </a:lnTo>
                  <a:lnTo>
                    <a:pt x="279716" y="201966"/>
                  </a:lnTo>
                  <a:lnTo>
                    <a:pt x="277646" y="207020"/>
                  </a:lnTo>
                  <a:lnTo>
                    <a:pt x="274801" y="211160"/>
                  </a:lnTo>
                  <a:lnTo>
                    <a:pt x="272020" y="215351"/>
                  </a:lnTo>
                  <a:lnTo>
                    <a:pt x="269747" y="219327"/>
                  </a:lnTo>
                  <a:lnTo>
                    <a:pt x="265264" y="224305"/>
                  </a:lnTo>
                  <a:lnTo>
                    <a:pt x="262965" y="225181"/>
                  </a:lnTo>
                  <a:lnTo>
                    <a:pt x="267321" y="220190"/>
                  </a:lnTo>
                  <a:lnTo>
                    <a:pt x="270522" y="214386"/>
                  </a:lnTo>
                  <a:lnTo>
                    <a:pt x="269721" y="213916"/>
                  </a:lnTo>
                  <a:lnTo>
                    <a:pt x="271449" y="209179"/>
                  </a:lnTo>
                  <a:lnTo>
                    <a:pt x="272998" y="203667"/>
                  </a:lnTo>
                  <a:lnTo>
                    <a:pt x="274471" y="198092"/>
                  </a:lnTo>
                  <a:lnTo>
                    <a:pt x="276579" y="192110"/>
                  </a:lnTo>
                  <a:lnTo>
                    <a:pt x="277430" y="189037"/>
                  </a:lnTo>
                  <a:lnTo>
                    <a:pt x="277773" y="187475"/>
                  </a:lnTo>
                  <a:lnTo>
                    <a:pt x="278764" y="184033"/>
                  </a:lnTo>
                  <a:lnTo>
                    <a:pt x="279894" y="179664"/>
                  </a:lnTo>
                  <a:lnTo>
                    <a:pt x="280555" y="175118"/>
                  </a:lnTo>
                  <a:lnTo>
                    <a:pt x="281837" y="169758"/>
                  </a:lnTo>
                  <a:lnTo>
                    <a:pt x="282282" y="164310"/>
                  </a:lnTo>
                  <a:lnTo>
                    <a:pt x="283552" y="153363"/>
                  </a:lnTo>
                  <a:lnTo>
                    <a:pt x="282688" y="142530"/>
                  </a:lnTo>
                  <a:lnTo>
                    <a:pt x="282510" y="139456"/>
                  </a:lnTo>
                  <a:lnTo>
                    <a:pt x="281305" y="136177"/>
                  </a:lnTo>
                  <a:lnTo>
                    <a:pt x="279134" y="144550"/>
                  </a:lnTo>
                  <a:lnTo>
                    <a:pt x="277214" y="153515"/>
                  </a:lnTo>
                  <a:lnTo>
                    <a:pt x="276237" y="156995"/>
                  </a:lnTo>
                  <a:lnTo>
                    <a:pt x="275157" y="160691"/>
                  </a:lnTo>
                  <a:lnTo>
                    <a:pt x="274078" y="164475"/>
                  </a:lnTo>
                  <a:lnTo>
                    <a:pt x="272668" y="168196"/>
                  </a:lnTo>
                  <a:lnTo>
                    <a:pt x="271296" y="172019"/>
                  </a:lnTo>
                  <a:lnTo>
                    <a:pt x="269912" y="175689"/>
                  </a:lnTo>
                  <a:lnTo>
                    <a:pt x="268388" y="179360"/>
                  </a:lnTo>
                  <a:lnTo>
                    <a:pt x="266546" y="182814"/>
                  </a:lnTo>
                  <a:lnTo>
                    <a:pt x="265099" y="186091"/>
                  </a:lnTo>
                  <a:lnTo>
                    <a:pt x="263625" y="189380"/>
                  </a:lnTo>
                  <a:lnTo>
                    <a:pt x="261695" y="192136"/>
                  </a:lnTo>
                  <a:lnTo>
                    <a:pt x="260412" y="194663"/>
                  </a:lnTo>
                  <a:lnTo>
                    <a:pt x="254583" y="204518"/>
                  </a:lnTo>
                  <a:lnTo>
                    <a:pt x="258558" y="193673"/>
                  </a:lnTo>
                  <a:lnTo>
                    <a:pt x="257326" y="193152"/>
                  </a:lnTo>
                  <a:lnTo>
                    <a:pt x="250885" y="204253"/>
                  </a:lnTo>
                  <a:lnTo>
                    <a:pt x="243480" y="214024"/>
                  </a:lnTo>
                  <a:lnTo>
                    <a:pt x="240778" y="217193"/>
                  </a:lnTo>
                  <a:lnTo>
                    <a:pt x="237959" y="220038"/>
                  </a:lnTo>
                  <a:lnTo>
                    <a:pt x="235406" y="222692"/>
                  </a:lnTo>
                  <a:lnTo>
                    <a:pt x="232193" y="225804"/>
                  </a:lnTo>
                  <a:lnTo>
                    <a:pt x="228370" y="229093"/>
                  </a:lnTo>
                  <a:lnTo>
                    <a:pt x="225398" y="231747"/>
                  </a:lnTo>
                  <a:lnTo>
                    <a:pt x="222109" y="234135"/>
                  </a:lnTo>
                  <a:lnTo>
                    <a:pt x="217664" y="237488"/>
                  </a:lnTo>
                  <a:lnTo>
                    <a:pt x="215391" y="238948"/>
                  </a:lnTo>
                  <a:lnTo>
                    <a:pt x="210679" y="241628"/>
                  </a:lnTo>
                  <a:lnTo>
                    <a:pt x="206412" y="244574"/>
                  </a:lnTo>
                  <a:lnTo>
                    <a:pt x="202589" y="246162"/>
                  </a:lnTo>
                  <a:lnTo>
                    <a:pt x="201345" y="246835"/>
                  </a:lnTo>
                  <a:lnTo>
                    <a:pt x="198347" y="248448"/>
                  </a:lnTo>
                  <a:lnTo>
                    <a:pt x="194779" y="250162"/>
                  </a:lnTo>
                  <a:lnTo>
                    <a:pt x="192112" y="251153"/>
                  </a:lnTo>
                  <a:lnTo>
                    <a:pt x="189280" y="252220"/>
                  </a:lnTo>
                  <a:lnTo>
                    <a:pt x="186054" y="253502"/>
                  </a:lnTo>
                  <a:lnTo>
                    <a:pt x="182218" y="254518"/>
                  </a:lnTo>
                  <a:lnTo>
                    <a:pt x="176859" y="255890"/>
                  </a:lnTo>
                  <a:lnTo>
                    <a:pt x="174344" y="257173"/>
                  </a:lnTo>
                  <a:lnTo>
                    <a:pt x="170141" y="257668"/>
                  </a:lnTo>
                  <a:lnTo>
                    <a:pt x="166064" y="258265"/>
                  </a:lnTo>
                  <a:lnTo>
                    <a:pt x="161962" y="259065"/>
                  </a:lnTo>
                  <a:lnTo>
                    <a:pt x="157758" y="258938"/>
                  </a:lnTo>
                  <a:lnTo>
                    <a:pt x="155002" y="259306"/>
                  </a:lnTo>
                  <a:lnTo>
                    <a:pt x="154964" y="258443"/>
                  </a:lnTo>
                  <a:lnTo>
                    <a:pt x="149478" y="259459"/>
                  </a:lnTo>
                  <a:lnTo>
                    <a:pt x="143915" y="258785"/>
                  </a:lnTo>
                  <a:lnTo>
                    <a:pt x="138378" y="258595"/>
                  </a:lnTo>
                  <a:lnTo>
                    <a:pt x="135622" y="258392"/>
                  </a:lnTo>
                  <a:lnTo>
                    <a:pt x="132930" y="257719"/>
                  </a:lnTo>
                  <a:lnTo>
                    <a:pt x="130212" y="257376"/>
                  </a:lnTo>
                  <a:lnTo>
                    <a:pt x="127469" y="256957"/>
                  </a:lnTo>
                  <a:lnTo>
                    <a:pt x="124726" y="256601"/>
                  </a:lnTo>
                  <a:lnTo>
                    <a:pt x="122059" y="255915"/>
                  </a:lnTo>
                  <a:lnTo>
                    <a:pt x="122249" y="255090"/>
                  </a:lnTo>
                  <a:lnTo>
                    <a:pt x="119607" y="254379"/>
                  </a:lnTo>
                  <a:lnTo>
                    <a:pt x="116966" y="253655"/>
                  </a:lnTo>
                  <a:lnTo>
                    <a:pt x="112991" y="252562"/>
                  </a:lnTo>
                  <a:lnTo>
                    <a:pt x="109676" y="249680"/>
                  </a:lnTo>
                  <a:lnTo>
                    <a:pt x="105739" y="248575"/>
                  </a:lnTo>
                  <a:lnTo>
                    <a:pt x="102640" y="247228"/>
                  </a:lnTo>
                  <a:lnTo>
                    <a:pt x="99567" y="245793"/>
                  </a:lnTo>
                  <a:lnTo>
                    <a:pt x="96900" y="245019"/>
                  </a:lnTo>
                  <a:lnTo>
                    <a:pt x="93280" y="243266"/>
                  </a:lnTo>
                  <a:lnTo>
                    <a:pt x="89953" y="241196"/>
                  </a:lnTo>
                  <a:lnTo>
                    <a:pt x="85660" y="238567"/>
                  </a:lnTo>
                  <a:lnTo>
                    <a:pt x="83590" y="237310"/>
                  </a:lnTo>
                  <a:lnTo>
                    <a:pt x="79818" y="234262"/>
                  </a:lnTo>
                  <a:lnTo>
                    <a:pt x="75932" y="231747"/>
                  </a:lnTo>
                  <a:lnTo>
                    <a:pt x="72744" y="228674"/>
                  </a:lnTo>
                  <a:lnTo>
                    <a:pt x="69582" y="225550"/>
                  </a:lnTo>
                  <a:lnTo>
                    <a:pt x="66280" y="222870"/>
                  </a:lnTo>
                  <a:lnTo>
                    <a:pt x="63727" y="219542"/>
                  </a:lnTo>
                  <a:lnTo>
                    <a:pt x="61022" y="216418"/>
                  </a:lnTo>
                  <a:lnTo>
                    <a:pt x="58317" y="213345"/>
                  </a:lnTo>
                  <a:lnTo>
                    <a:pt x="56082" y="209967"/>
                  </a:lnTo>
                  <a:lnTo>
                    <a:pt x="52818" y="205636"/>
                  </a:lnTo>
                  <a:lnTo>
                    <a:pt x="50177" y="200670"/>
                  </a:lnTo>
                  <a:lnTo>
                    <a:pt x="47344" y="195781"/>
                  </a:lnTo>
                  <a:lnTo>
                    <a:pt x="46036" y="193253"/>
                  </a:lnTo>
                  <a:lnTo>
                    <a:pt x="44970" y="190574"/>
                  </a:lnTo>
                  <a:lnTo>
                    <a:pt x="43700" y="187945"/>
                  </a:lnTo>
                  <a:lnTo>
                    <a:pt x="42366" y="185392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" name="object 24"/>
            <p:cNvSpPr/>
            <p:nvPr/>
          </p:nvSpPr>
          <p:spPr>
            <a:xfrm>
              <a:off x="10041399" y="6746312"/>
              <a:ext cx="112581" cy="123109"/>
            </a:xfrm>
            <a:custGeom>
              <a:avLst/>
              <a:gdLst/>
              <a:ahLst/>
              <a:cxnLst/>
              <a:rect l="l" t="t" r="r" b="b"/>
              <a:pathLst>
                <a:path w="112581" h="123109">
                  <a:moveTo>
                    <a:pt x="1460" y="0"/>
                  </a:moveTo>
                  <a:lnTo>
                    <a:pt x="0" y="25"/>
                  </a:lnTo>
                  <a:lnTo>
                    <a:pt x="2451" y="5333"/>
                  </a:lnTo>
                  <a:lnTo>
                    <a:pt x="5219" y="5829"/>
                  </a:lnTo>
                  <a:lnTo>
                    <a:pt x="13512" y="7099"/>
                  </a:lnTo>
                  <a:lnTo>
                    <a:pt x="25883" y="10127"/>
                  </a:lnTo>
                  <a:lnTo>
                    <a:pt x="37902" y="14328"/>
                  </a:lnTo>
                  <a:lnTo>
                    <a:pt x="45186" y="17792"/>
                  </a:lnTo>
                  <a:lnTo>
                    <a:pt x="48971" y="19621"/>
                  </a:lnTo>
                  <a:lnTo>
                    <a:pt x="52514" y="21805"/>
                  </a:lnTo>
                  <a:lnTo>
                    <a:pt x="57365" y="24637"/>
                  </a:lnTo>
                  <a:lnTo>
                    <a:pt x="59651" y="26250"/>
                  </a:lnTo>
                  <a:lnTo>
                    <a:pt x="64084" y="29641"/>
                  </a:lnTo>
                  <a:lnTo>
                    <a:pt x="68719" y="32791"/>
                  </a:lnTo>
                  <a:lnTo>
                    <a:pt x="72682" y="36791"/>
                  </a:lnTo>
                  <a:lnTo>
                    <a:pt x="77000" y="40385"/>
                  </a:lnTo>
                  <a:lnTo>
                    <a:pt x="80530" y="44780"/>
                  </a:lnTo>
                  <a:lnTo>
                    <a:pt x="84328" y="48844"/>
                  </a:lnTo>
                  <a:lnTo>
                    <a:pt x="89369" y="55537"/>
                  </a:lnTo>
                  <a:lnTo>
                    <a:pt x="92608" y="60109"/>
                  </a:lnTo>
                  <a:lnTo>
                    <a:pt x="94043" y="62534"/>
                  </a:lnTo>
                  <a:lnTo>
                    <a:pt x="100291" y="73744"/>
                  </a:lnTo>
                  <a:lnTo>
                    <a:pt x="105241" y="85558"/>
                  </a:lnTo>
                  <a:lnTo>
                    <a:pt x="108924" y="97846"/>
                  </a:lnTo>
                  <a:lnTo>
                    <a:pt x="111367" y="110473"/>
                  </a:lnTo>
                  <a:lnTo>
                    <a:pt x="112581" y="123109"/>
                  </a:lnTo>
                  <a:lnTo>
                    <a:pt x="112141" y="112897"/>
                  </a:lnTo>
                  <a:lnTo>
                    <a:pt x="110580" y="100560"/>
                  </a:lnTo>
                  <a:lnTo>
                    <a:pt x="109410" y="95427"/>
                  </a:lnTo>
                  <a:lnTo>
                    <a:pt x="105977" y="83661"/>
                  </a:lnTo>
                  <a:lnTo>
                    <a:pt x="100823" y="71894"/>
                  </a:lnTo>
                  <a:lnTo>
                    <a:pt x="98069" y="66649"/>
                  </a:lnTo>
                  <a:lnTo>
                    <a:pt x="99174" y="66027"/>
                  </a:lnTo>
                  <a:lnTo>
                    <a:pt x="96240" y="61150"/>
                  </a:lnTo>
                  <a:lnTo>
                    <a:pt x="89028" y="50541"/>
                  </a:lnTo>
                  <a:lnTo>
                    <a:pt x="80567" y="40645"/>
                  </a:lnTo>
                  <a:lnTo>
                    <a:pt x="71219" y="31750"/>
                  </a:lnTo>
                  <a:lnTo>
                    <a:pt x="61344" y="24142"/>
                  </a:lnTo>
                  <a:lnTo>
                    <a:pt x="47598" y="15800"/>
                  </a:lnTo>
                  <a:lnTo>
                    <a:pt x="35744" y="10264"/>
                  </a:lnTo>
                  <a:lnTo>
                    <a:pt x="26158" y="6386"/>
                  </a:lnTo>
                  <a:lnTo>
                    <a:pt x="25412" y="6083"/>
                  </a:lnTo>
                  <a:lnTo>
                    <a:pt x="22656" y="5181"/>
                  </a:lnTo>
                  <a:lnTo>
                    <a:pt x="20015" y="3949"/>
                  </a:lnTo>
                  <a:lnTo>
                    <a:pt x="15824" y="2654"/>
                  </a:lnTo>
                  <a:lnTo>
                    <a:pt x="11188" y="1587"/>
                  </a:lnTo>
                  <a:lnTo>
                    <a:pt x="8140" y="990"/>
                  </a:lnTo>
                  <a:lnTo>
                    <a:pt x="5670" y="367"/>
                  </a:lnTo>
                  <a:lnTo>
                    <a:pt x="4628" y="198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" name="object 25"/>
            <p:cNvSpPr/>
            <p:nvPr/>
          </p:nvSpPr>
          <p:spPr>
            <a:xfrm>
              <a:off x="10153981" y="6869421"/>
              <a:ext cx="130" cy="3027"/>
            </a:xfrm>
            <a:custGeom>
              <a:avLst/>
              <a:gdLst/>
              <a:ahLst/>
              <a:cxnLst/>
              <a:rect l="l" t="t" r="r" b="b"/>
              <a:pathLst>
                <a:path w="130" h="3027">
                  <a:moveTo>
                    <a:pt x="130" y="3027"/>
                  </a:moveTo>
                  <a:lnTo>
                    <a:pt x="0" y="0"/>
                  </a:lnTo>
                  <a:lnTo>
                    <a:pt x="130" y="302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" name="object 26"/>
            <p:cNvSpPr/>
            <p:nvPr/>
          </p:nvSpPr>
          <p:spPr>
            <a:xfrm>
              <a:off x="10200029" y="6816808"/>
              <a:ext cx="17773" cy="116913"/>
            </a:xfrm>
            <a:custGeom>
              <a:avLst/>
              <a:gdLst/>
              <a:ahLst/>
              <a:cxnLst/>
              <a:rect l="l" t="t" r="r" b="b"/>
              <a:pathLst>
                <a:path w="17773" h="116913">
                  <a:moveTo>
                    <a:pt x="5162" y="26365"/>
                  </a:moveTo>
                  <a:lnTo>
                    <a:pt x="4070" y="29464"/>
                  </a:lnTo>
                  <a:lnTo>
                    <a:pt x="2876" y="32537"/>
                  </a:lnTo>
                  <a:lnTo>
                    <a:pt x="2381" y="35814"/>
                  </a:lnTo>
                  <a:lnTo>
                    <a:pt x="2558" y="32499"/>
                  </a:lnTo>
                  <a:lnTo>
                    <a:pt x="3130" y="29298"/>
                  </a:lnTo>
                  <a:lnTo>
                    <a:pt x="4032" y="26098"/>
                  </a:lnTo>
                  <a:lnTo>
                    <a:pt x="4743" y="22898"/>
                  </a:lnTo>
                  <a:lnTo>
                    <a:pt x="5454" y="19697"/>
                  </a:lnTo>
                  <a:lnTo>
                    <a:pt x="6140" y="16908"/>
                  </a:lnTo>
                  <a:lnTo>
                    <a:pt x="3829" y="24968"/>
                  </a:lnTo>
                  <a:lnTo>
                    <a:pt x="1454" y="37743"/>
                  </a:lnTo>
                  <a:lnTo>
                    <a:pt x="463" y="45466"/>
                  </a:lnTo>
                  <a:lnTo>
                    <a:pt x="0" y="58693"/>
                  </a:lnTo>
                  <a:lnTo>
                    <a:pt x="427" y="71348"/>
                  </a:lnTo>
                  <a:lnTo>
                    <a:pt x="1199" y="78282"/>
                  </a:lnTo>
                  <a:lnTo>
                    <a:pt x="1504" y="81559"/>
                  </a:lnTo>
                  <a:lnTo>
                    <a:pt x="1606" y="84886"/>
                  </a:lnTo>
                  <a:lnTo>
                    <a:pt x="2266" y="89814"/>
                  </a:lnTo>
                  <a:lnTo>
                    <a:pt x="1923" y="91605"/>
                  </a:lnTo>
                  <a:lnTo>
                    <a:pt x="5733" y="104791"/>
                  </a:lnTo>
                  <a:lnTo>
                    <a:pt x="10268" y="116913"/>
                  </a:lnTo>
                  <a:lnTo>
                    <a:pt x="7664" y="83769"/>
                  </a:lnTo>
                  <a:lnTo>
                    <a:pt x="7575" y="77419"/>
                  </a:lnTo>
                  <a:lnTo>
                    <a:pt x="6724" y="77508"/>
                  </a:lnTo>
                  <a:lnTo>
                    <a:pt x="6048" y="71754"/>
                  </a:lnTo>
                  <a:lnTo>
                    <a:pt x="5507" y="59036"/>
                  </a:lnTo>
                  <a:lnTo>
                    <a:pt x="6077" y="45988"/>
                  </a:lnTo>
                  <a:lnTo>
                    <a:pt x="6381" y="42862"/>
                  </a:lnTo>
                  <a:lnTo>
                    <a:pt x="8403" y="29850"/>
                  </a:lnTo>
                  <a:lnTo>
                    <a:pt x="11659" y="17379"/>
                  </a:lnTo>
                  <a:lnTo>
                    <a:pt x="15651" y="5692"/>
                  </a:lnTo>
                  <a:lnTo>
                    <a:pt x="16617" y="3149"/>
                  </a:lnTo>
                  <a:lnTo>
                    <a:pt x="17773" y="203"/>
                  </a:lnTo>
                  <a:lnTo>
                    <a:pt x="17379" y="0"/>
                  </a:lnTo>
                  <a:lnTo>
                    <a:pt x="15627" y="2730"/>
                  </a:lnTo>
                  <a:lnTo>
                    <a:pt x="13747" y="5384"/>
                  </a:lnTo>
                  <a:lnTo>
                    <a:pt x="11182" y="11264"/>
                  </a:lnTo>
                  <a:lnTo>
                    <a:pt x="8057" y="20434"/>
                  </a:lnTo>
                  <a:lnTo>
                    <a:pt x="5063" y="33376"/>
                  </a:lnTo>
                  <a:lnTo>
                    <a:pt x="3318" y="45350"/>
                  </a:lnTo>
                  <a:lnTo>
                    <a:pt x="2739" y="57400"/>
                  </a:lnTo>
                  <a:lnTo>
                    <a:pt x="3242" y="70569"/>
                  </a:lnTo>
                  <a:lnTo>
                    <a:pt x="2444" y="71564"/>
                  </a:lnTo>
                  <a:lnTo>
                    <a:pt x="2304" y="68313"/>
                  </a:lnTo>
                  <a:lnTo>
                    <a:pt x="2152" y="64668"/>
                  </a:lnTo>
                  <a:lnTo>
                    <a:pt x="1987" y="60820"/>
                  </a:lnTo>
                  <a:lnTo>
                    <a:pt x="1796" y="56997"/>
                  </a:lnTo>
                  <a:lnTo>
                    <a:pt x="2330" y="52933"/>
                  </a:lnTo>
                  <a:lnTo>
                    <a:pt x="2495" y="44843"/>
                  </a:lnTo>
                  <a:lnTo>
                    <a:pt x="3333" y="40881"/>
                  </a:lnTo>
                  <a:lnTo>
                    <a:pt x="3816" y="37058"/>
                  </a:lnTo>
                  <a:lnTo>
                    <a:pt x="4336" y="33312"/>
                  </a:lnTo>
                  <a:lnTo>
                    <a:pt x="4959" y="29768"/>
                  </a:lnTo>
                  <a:lnTo>
                    <a:pt x="5670" y="26492"/>
                  </a:lnTo>
                  <a:lnTo>
                    <a:pt x="6241" y="23291"/>
                  </a:lnTo>
                  <a:lnTo>
                    <a:pt x="5162" y="2636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" name="object 27"/>
            <p:cNvSpPr/>
            <p:nvPr/>
          </p:nvSpPr>
          <p:spPr>
            <a:xfrm>
              <a:off x="10206170" y="6830131"/>
              <a:ext cx="1028" cy="3585"/>
            </a:xfrm>
            <a:custGeom>
              <a:avLst/>
              <a:gdLst/>
              <a:ahLst/>
              <a:cxnLst/>
              <a:rect l="l" t="t" r="r" b="b"/>
              <a:pathLst>
                <a:path w="1028" h="3585">
                  <a:moveTo>
                    <a:pt x="1028" y="0"/>
                  </a:moveTo>
                  <a:lnTo>
                    <a:pt x="101" y="3174"/>
                  </a:lnTo>
                  <a:lnTo>
                    <a:pt x="0" y="3585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" name="object 28"/>
            <p:cNvSpPr/>
            <p:nvPr/>
          </p:nvSpPr>
          <p:spPr>
            <a:xfrm>
              <a:off x="10254305" y="6789516"/>
              <a:ext cx="2054" cy="2234"/>
            </a:xfrm>
            <a:custGeom>
              <a:avLst/>
              <a:gdLst/>
              <a:ahLst/>
              <a:cxnLst/>
              <a:rect l="l" t="t" r="r" b="b"/>
              <a:pathLst>
                <a:path w="2054" h="2234">
                  <a:moveTo>
                    <a:pt x="2054" y="0"/>
                  </a:moveTo>
                  <a:lnTo>
                    <a:pt x="115" y="2094"/>
                  </a:lnTo>
                  <a:lnTo>
                    <a:pt x="0" y="22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" name="object 29"/>
            <p:cNvSpPr/>
            <p:nvPr/>
          </p:nvSpPr>
          <p:spPr>
            <a:xfrm>
              <a:off x="10243024" y="6721663"/>
              <a:ext cx="250228" cy="302316"/>
            </a:xfrm>
            <a:custGeom>
              <a:avLst/>
              <a:gdLst/>
              <a:ahLst/>
              <a:cxnLst/>
              <a:rect l="l" t="t" r="r" b="b"/>
              <a:pathLst>
                <a:path w="250228" h="302316">
                  <a:moveTo>
                    <a:pt x="60921" y="39506"/>
                  </a:moveTo>
                  <a:lnTo>
                    <a:pt x="73246" y="36206"/>
                  </a:lnTo>
                  <a:lnTo>
                    <a:pt x="85307" y="34550"/>
                  </a:lnTo>
                  <a:lnTo>
                    <a:pt x="88138" y="34096"/>
                  </a:lnTo>
                  <a:lnTo>
                    <a:pt x="95300" y="34147"/>
                  </a:lnTo>
                  <a:lnTo>
                    <a:pt x="99529" y="34020"/>
                  </a:lnTo>
                  <a:lnTo>
                    <a:pt x="104228" y="34350"/>
                  </a:lnTo>
                  <a:lnTo>
                    <a:pt x="106819" y="34515"/>
                  </a:lnTo>
                  <a:lnTo>
                    <a:pt x="109423" y="34693"/>
                  </a:lnTo>
                  <a:lnTo>
                    <a:pt x="112115" y="34998"/>
                  </a:lnTo>
                  <a:lnTo>
                    <a:pt x="114795" y="35417"/>
                  </a:lnTo>
                  <a:lnTo>
                    <a:pt x="117513" y="35912"/>
                  </a:lnTo>
                  <a:lnTo>
                    <a:pt x="120294" y="36154"/>
                  </a:lnTo>
                  <a:lnTo>
                    <a:pt x="122910" y="36750"/>
                  </a:lnTo>
                  <a:lnTo>
                    <a:pt x="128168" y="38198"/>
                  </a:lnTo>
                  <a:lnTo>
                    <a:pt x="133261" y="39113"/>
                  </a:lnTo>
                  <a:lnTo>
                    <a:pt x="137109" y="40726"/>
                  </a:lnTo>
                  <a:lnTo>
                    <a:pt x="138442" y="41145"/>
                  </a:lnTo>
                  <a:lnTo>
                    <a:pt x="141744" y="42110"/>
                  </a:lnTo>
                  <a:lnTo>
                    <a:pt x="145491" y="43405"/>
                  </a:lnTo>
                  <a:lnTo>
                    <a:pt x="148069" y="44612"/>
                  </a:lnTo>
                  <a:lnTo>
                    <a:pt x="150787" y="45831"/>
                  </a:lnTo>
                  <a:lnTo>
                    <a:pt x="153987" y="47203"/>
                  </a:lnTo>
                  <a:lnTo>
                    <a:pt x="157416" y="49209"/>
                  </a:lnTo>
                  <a:lnTo>
                    <a:pt x="162166" y="52003"/>
                  </a:lnTo>
                  <a:lnTo>
                    <a:pt x="164884" y="52905"/>
                  </a:lnTo>
                  <a:lnTo>
                    <a:pt x="168186" y="55483"/>
                  </a:lnTo>
                  <a:lnTo>
                    <a:pt x="171513" y="57959"/>
                  </a:lnTo>
                  <a:lnTo>
                    <a:pt x="174942" y="60347"/>
                  </a:lnTo>
                  <a:lnTo>
                    <a:pt x="177825" y="63370"/>
                  </a:lnTo>
                  <a:lnTo>
                    <a:pt x="179501" y="65681"/>
                  </a:lnTo>
                  <a:lnTo>
                    <a:pt x="184061" y="68881"/>
                  </a:lnTo>
                  <a:lnTo>
                    <a:pt x="187515" y="73238"/>
                  </a:lnTo>
                  <a:lnTo>
                    <a:pt x="191274" y="77314"/>
                  </a:lnTo>
                  <a:lnTo>
                    <a:pt x="194513" y="81772"/>
                  </a:lnTo>
                  <a:lnTo>
                    <a:pt x="197853" y="86166"/>
                  </a:lnTo>
                  <a:lnTo>
                    <a:pt x="200952" y="90751"/>
                  </a:lnTo>
                  <a:lnTo>
                    <a:pt x="201599" y="93583"/>
                  </a:lnTo>
                  <a:lnTo>
                    <a:pt x="204000" y="97723"/>
                  </a:lnTo>
                  <a:lnTo>
                    <a:pt x="205333" y="100873"/>
                  </a:lnTo>
                  <a:lnTo>
                    <a:pt x="204419" y="101343"/>
                  </a:lnTo>
                  <a:lnTo>
                    <a:pt x="205295" y="103921"/>
                  </a:lnTo>
                  <a:lnTo>
                    <a:pt x="207276" y="107502"/>
                  </a:lnTo>
                  <a:lnTo>
                    <a:pt x="208546" y="110652"/>
                  </a:lnTo>
                  <a:lnTo>
                    <a:pt x="209677" y="113827"/>
                  </a:lnTo>
                  <a:lnTo>
                    <a:pt x="210578" y="116379"/>
                  </a:lnTo>
                  <a:lnTo>
                    <a:pt x="212344" y="120024"/>
                  </a:lnTo>
                  <a:lnTo>
                    <a:pt x="212940" y="122602"/>
                  </a:lnTo>
                  <a:lnTo>
                    <a:pt x="213842" y="126349"/>
                  </a:lnTo>
                  <a:lnTo>
                    <a:pt x="214972" y="131111"/>
                  </a:lnTo>
                  <a:lnTo>
                    <a:pt x="215493" y="135950"/>
                  </a:lnTo>
                  <a:lnTo>
                    <a:pt x="216484" y="140459"/>
                  </a:lnTo>
                  <a:lnTo>
                    <a:pt x="216573" y="149323"/>
                  </a:lnTo>
                  <a:lnTo>
                    <a:pt x="217004" y="153565"/>
                  </a:lnTo>
                  <a:lnTo>
                    <a:pt x="216484" y="157731"/>
                  </a:lnTo>
                  <a:lnTo>
                    <a:pt x="216242" y="161871"/>
                  </a:lnTo>
                  <a:lnTo>
                    <a:pt x="215988" y="165909"/>
                  </a:lnTo>
                  <a:lnTo>
                    <a:pt x="215112" y="169885"/>
                  </a:lnTo>
                  <a:lnTo>
                    <a:pt x="214376" y="175282"/>
                  </a:lnTo>
                  <a:lnTo>
                    <a:pt x="212699" y="180591"/>
                  </a:lnTo>
                  <a:lnTo>
                    <a:pt x="211226" y="186102"/>
                  </a:lnTo>
                  <a:lnTo>
                    <a:pt x="210388" y="188808"/>
                  </a:lnTo>
                  <a:lnTo>
                    <a:pt x="209245" y="191487"/>
                  </a:lnTo>
                  <a:lnTo>
                    <a:pt x="208292" y="194218"/>
                  </a:lnTo>
                  <a:lnTo>
                    <a:pt x="207429" y="196986"/>
                  </a:lnTo>
                  <a:lnTo>
                    <a:pt x="206082" y="199615"/>
                  </a:lnTo>
                  <a:lnTo>
                    <a:pt x="204800" y="202257"/>
                  </a:lnTo>
                  <a:lnTo>
                    <a:pt x="202476" y="207705"/>
                  </a:lnTo>
                  <a:lnTo>
                    <a:pt x="199123" y="212722"/>
                  </a:lnTo>
                  <a:lnTo>
                    <a:pt x="196037" y="217954"/>
                  </a:lnTo>
                  <a:lnTo>
                    <a:pt x="192392" y="222894"/>
                  </a:lnTo>
                  <a:lnTo>
                    <a:pt x="190576" y="225345"/>
                  </a:lnTo>
                  <a:lnTo>
                    <a:pt x="188874" y="227924"/>
                  </a:lnTo>
                  <a:lnTo>
                    <a:pt x="184505" y="232394"/>
                  </a:lnTo>
                  <a:lnTo>
                    <a:pt x="175470" y="241312"/>
                  </a:lnTo>
                  <a:lnTo>
                    <a:pt x="165549" y="249373"/>
                  </a:lnTo>
                  <a:lnTo>
                    <a:pt x="155384" y="255775"/>
                  </a:lnTo>
                  <a:lnTo>
                    <a:pt x="143864" y="261458"/>
                  </a:lnTo>
                  <a:lnTo>
                    <a:pt x="131916" y="265905"/>
                  </a:lnTo>
                  <a:lnTo>
                    <a:pt x="120777" y="268856"/>
                  </a:lnTo>
                  <a:lnTo>
                    <a:pt x="115430" y="269592"/>
                  </a:lnTo>
                  <a:lnTo>
                    <a:pt x="110121" y="271281"/>
                  </a:lnTo>
                  <a:lnTo>
                    <a:pt x="115646" y="271307"/>
                  </a:lnTo>
                  <a:lnTo>
                    <a:pt x="110210" y="272374"/>
                  </a:lnTo>
                  <a:lnTo>
                    <a:pt x="104698" y="272196"/>
                  </a:lnTo>
                  <a:lnTo>
                    <a:pt x="99225" y="272628"/>
                  </a:lnTo>
                  <a:lnTo>
                    <a:pt x="93738" y="272323"/>
                  </a:lnTo>
                  <a:lnTo>
                    <a:pt x="90957" y="272843"/>
                  </a:lnTo>
                  <a:lnTo>
                    <a:pt x="88112" y="273542"/>
                  </a:lnTo>
                  <a:lnTo>
                    <a:pt x="82638" y="272628"/>
                  </a:lnTo>
                  <a:lnTo>
                    <a:pt x="69962" y="270542"/>
                  </a:lnTo>
                  <a:lnTo>
                    <a:pt x="57623" y="266969"/>
                  </a:lnTo>
                  <a:lnTo>
                    <a:pt x="45745" y="262019"/>
                  </a:lnTo>
                  <a:lnTo>
                    <a:pt x="34452" y="255805"/>
                  </a:lnTo>
                  <a:lnTo>
                    <a:pt x="23867" y="248435"/>
                  </a:lnTo>
                  <a:lnTo>
                    <a:pt x="21894" y="246872"/>
                  </a:lnTo>
                  <a:lnTo>
                    <a:pt x="17805" y="243075"/>
                  </a:lnTo>
                  <a:lnTo>
                    <a:pt x="13347" y="239608"/>
                  </a:lnTo>
                  <a:lnTo>
                    <a:pt x="9804" y="235239"/>
                  </a:lnTo>
                  <a:lnTo>
                    <a:pt x="5892" y="231226"/>
                  </a:lnTo>
                  <a:lnTo>
                    <a:pt x="4267" y="228914"/>
                  </a:lnTo>
                  <a:lnTo>
                    <a:pt x="0" y="232292"/>
                  </a:lnTo>
                  <a:lnTo>
                    <a:pt x="876" y="233519"/>
                  </a:lnTo>
                  <a:lnTo>
                    <a:pt x="2768" y="235683"/>
                  </a:lnTo>
                  <a:lnTo>
                    <a:pt x="5778" y="238934"/>
                  </a:lnTo>
                  <a:lnTo>
                    <a:pt x="9547" y="245324"/>
                  </a:lnTo>
                  <a:lnTo>
                    <a:pt x="19229" y="254284"/>
                  </a:lnTo>
                  <a:lnTo>
                    <a:pt x="30039" y="262286"/>
                  </a:lnTo>
                  <a:lnTo>
                    <a:pt x="41140" y="268755"/>
                  </a:lnTo>
                  <a:lnTo>
                    <a:pt x="52193" y="274004"/>
                  </a:lnTo>
                  <a:lnTo>
                    <a:pt x="52095" y="275371"/>
                  </a:lnTo>
                  <a:lnTo>
                    <a:pt x="54952" y="276361"/>
                  </a:lnTo>
                  <a:lnTo>
                    <a:pt x="57797" y="277390"/>
                  </a:lnTo>
                  <a:lnTo>
                    <a:pt x="60617" y="278355"/>
                  </a:lnTo>
                  <a:lnTo>
                    <a:pt x="63525" y="279193"/>
                  </a:lnTo>
                  <a:lnTo>
                    <a:pt x="66281" y="280540"/>
                  </a:lnTo>
                  <a:lnTo>
                    <a:pt x="64211" y="280959"/>
                  </a:lnTo>
                  <a:lnTo>
                    <a:pt x="59321" y="279663"/>
                  </a:lnTo>
                  <a:lnTo>
                    <a:pt x="56870" y="279016"/>
                  </a:lnTo>
                  <a:lnTo>
                    <a:pt x="53682" y="278076"/>
                  </a:lnTo>
                  <a:lnTo>
                    <a:pt x="49961" y="276907"/>
                  </a:lnTo>
                  <a:lnTo>
                    <a:pt x="46342" y="275523"/>
                  </a:lnTo>
                  <a:lnTo>
                    <a:pt x="42316" y="273618"/>
                  </a:lnTo>
                  <a:lnTo>
                    <a:pt x="39649" y="288668"/>
                  </a:lnTo>
                  <a:lnTo>
                    <a:pt x="40226" y="289215"/>
                  </a:lnTo>
                  <a:lnTo>
                    <a:pt x="41097" y="289658"/>
                  </a:lnTo>
                  <a:lnTo>
                    <a:pt x="41839" y="289931"/>
                  </a:lnTo>
                  <a:lnTo>
                    <a:pt x="41637" y="289815"/>
                  </a:lnTo>
                  <a:lnTo>
                    <a:pt x="42372" y="290127"/>
                  </a:lnTo>
                  <a:lnTo>
                    <a:pt x="45897" y="291424"/>
                  </a:lnTo>
                  <a:lnTo>
                    <a:pt x="44010" y="290824"/>
                  </a:lnTo>
                  <a:lnTo>
                    <a:pt x="50363" y="293525"/>
                  </a:lnTo>
                  <a:lnTo>
                    <a:pt x="62553" y="297413"/>
                  </a:lnTo>
                  <a:lnTo>
                    <a:pt x="80509" y="300916"/>
                  </a:lnTo>
                  <a:lnTo>
                    <a:pt x="93111" y="302150"/>
                  </a:lnTo>
                  <a:lnTo>
                    <a:pt x="105808" y="302316"/>
                  </a:lnTo>
                  <a:lnTo>
                    <a:pt x="112217" y="301965"/>
                  </a:lnTo>
                  <a:lnTo>
                    <a:pt x="124827" y="300338"/>
                  </a:lnTo>
                  <a:lnTo>
                    <a:pt x="137283" y="297705"/>
                  </a:lnTo>
                  <a:lnTo>
                    <a:pt x="149510" y="294083"/>
                  </a:lnTo>
                  <a:lnTo>
                    <a:pt x="167193" y="286550"/>
                  </a:lnTo>
                  <a:lnTo>
                    <a:pt x="178287" y="280304"/>
                  </a:lnTo>
                  <a:lnTo>
                    <a:pt x="188864" y="273209"/>
                  </a:lnTo>
                  <a:lnTo>
                    <a:pt x="203564" y="260755"/>
                  </a:lnTo>
                  <a:lnTo>
                    <a:pt x="212360" y="251549"/>
                  </a:lnTo>
                  <a:lnTo>
                    <a:pt x="220414" y="241702"/>
                  </a:lnTo>
                  <a:lnTo>
                    <a:pt x="230715" y="225690"/>
                  </a:lnTo>
                  <a:lnTo>
                    <a:pt x="236475" y="214319"/>
                  </a:lnTo>
                  <a:lnTo>
                    <a:pt x="241308" y="202577"/>
                  </a:lnTo>
                  <a:lnTo>
                    <a:pt x="246408" y="184666"/>
                  </a:lnTo>
                  <a:lnTo>
                    <a:pt x="248680" y="172130"/>
                  </a:lnTo>
                  <a:lnTo>
                    <a:pt x="249983" y="159512"/>
                  </a:lnTo>
                  <a:lnTo>
                    <a:pt x="250228" y="154352"/>
                  </a:lnTo>
                  <a:lnTo>
                    <a:pt x="249871" y="141529"/>
                  </a:lnTo>
                  <a:lnTo>
                    <a:pt x="248616" y="128859"/>
                  </a:lnTo>
                  <a:lnTo>
                    <a:pt x="246386" y="116404"/>
                  </a:lnTo>
                  <a:lnTo>
                    <a:pt x="245376" y="112163"/>
                  </a:lnTo>
                  <a:lnTo>
                    <a:pt x="244716" y="108683"/>
                  </a:lnTo>
                  <a:lnTo>
                    <a:pt x="243103" y="103679"/>
                  </a:lnTo>
                  <a:lnTo>
                    <a:pt x="241719" y="98536"/>
                  </a:lnTo>
                  <a:lnTo>
                    <a:pt x="240207" y="93431"/>
                  </a:lnTo>
                  <a:lnTo>
                    <a:pt x="237959" y="88566"/>
                  </a:lnTo>
                  <a:lnTo>
                    <a:pt x="236740" y="85201"/>
                  </a:lnTo>
                  <a:lnTo>
                    <a:pt x="231154" y="74491"/>
                  </a:lnTo>
                  <a:lnTo>
                    <a:pt x="224448" y="64004"/>
                  </a:lnTo>
                  <a:lnTo>
                    <a:pt x="216685" y="53882"/>
                  </a:lnTo>
                  <a:lnTo>
                    <a:pt x="207933" y="44272"/>
                  </a:lnTo>
                  <a:lnTo>
                    <a:pt x="198256" y="35318"/>
                  </a:lnTo>
                  <a:lnTo>
                    <a:pt x="187721" y="27165"/>
                  </a:lnTo>
                  <a:lnTo>
                    <a:pt x="176391" y="19957"/>
                  </a:lnTo>
                  <a:lnTo>
                    <a:pt x="162838" y="13102"/>
                  </a:lnTo>
                  <a:lnTo>
                    <a:pt x="150950" y="8335"/>
                  </a:lnTo>
                  <a:lnTo>
                    <a:pt x="138810" y="4600"/>
                  </a:lnTo>
                  <a:lnTo>
                    <a:pt x="129730" y="2549"/>
                  </a:lnTo>
                  <a:lnTo>
                    <a:pt x="116767" y="754"/>
                  </a:lnTo>
                  <a:lnTo>
                    <a:pt x="103996" y="0"/>
                  </a:lnTo>
                  <a:lnTo>
                    <a:pt x="91548" y="216"/>
                  </a:lnTo>
                  <a:lnTo>
                    <a:pt x="85051" y="708"/>
                  </a:lnTo>
                  <a:lnTo>
                    <a:pt x="70750" y="3434"/>
                  </a:lnTo>
                  <a:lnTo>
                    <a:pt x="58706" y="7295"/>
                  </a:lnTo>
                  <a:lnTo>
                    <a:pt x="51282" y="10690"/>
                  </a:lnTo>
                  <a:lnTo>
                    <a:pt x="44297" y="14386"/>
                  </a:lnTo>
                  <a:lnTo>
                    <a:pt x="39255" y="17929"/>
                  </a:lnTo>
                  <a:lnTo>
                    <a:pt x="33337" y="21625"/>
                  </a:lnTo>
                  <a:lnTo>
                    <a:pt x="28092" y="25994"/>
                  </a:lnTo>
                  <a:lnTo>
                    <a:pt x="34556" y="23936"/>
                  </a:lnTo>
                  <a:lnTo>
                    <a:pt x="37693" y="22666"/>
                  </a:lnTo>
                  <a:lnTo>
                    <a:pt x="41795" y="20558"/>
                  </a:lnTo>
                  <a:lnTo>
                    <a:pt x="46520" y="18869"/>
                  </a:lnTo>
                  <a:lnTo>
                    <a:pt x="51346" y="17434"/>
                  </a:lnTo>
                  <a:lnTo>
                    <a:pt x="56362" y="15300"/>
                  </a:lnTo>
                  <a:lnTo>
                    <a:pt x="61302" y="14386"/>
                  </a:lnTo>
                  <a:lnTo>
                    <a:pt x="66192" y="13408"/>
                  </a:lnTo>
                  <a:lnTo>
                    <a:pt x="70624" y="12227"/>
                  </a:lnTo>
                  <a:lnTo>
                    <a:pt x="73990" y="12074"/>
                  </a:lnTo>
                  <a:lnTo>
                    <a:pt x="77330" y="11846"/>
                  </a:lnTo>
                  <a:lnTo>
                    <a:pt x="79552" y="12862"/>
                  </a:lnTo>
                  <a:lnTo>
                    <a:pt x="72961" y="13319"/>
                  </a:lnTo>
                  <a:lnTo>
                    <a:pt x="66624" y="15122"/>
                  </a:lnTo>
                  <a:lnTo>
                    <a:pt x="66827" y="16062"/>
                  </a:lnTo>
                  <a:lnTo>
                    <a:pt x="62255" y="18170"/>
                  </a:lnTo>
                  <a:lnTo>
                    <a:pt x="57277" y="20977"/>
                  </a:lnTo>
                  <a:lnTo>
                    <a:pt x="52273" y="23885"/>
                  </a:lnTo>
                  <a:lnTo>
                    <a:pt x="46570" y="26603"/>
                  </a:lnTo>
                  <a:lnTo>
                    <a:pt x="43764" y="28165"/>
                  </a:lnTo>
                  <a:lnTo>
                    <a:pt x="42430" y="29042"/>
                  </a:lnTo>
                  <a:lnTo>
                    <a:pt x="39306" y="30781"/>
                  </a:lnTo>
                  <a:lnTo>
                    <a:pt x="35407" y="33106"/>
                  </a:lnTo>
                  <a:lnTo>
                    <a:pt x="31737" y="35836"/>
                  </a:lnTo>
                  <a:lnTo>
                    <a:pt x="27051" y="38694"/>
                  </a:lnTo>
                  <a:lnTo>
                    <a:pt x="22834" y="42262"/>
                  </a:lnTo>
                  <a:lnTo>
                    <a:pt x="14224" y="49082"/>
                  </a:lnTo>
                  <a:lnTo>
                    <a:pt x="7137" y="57363"/>
                  </a:lnTo>
                  <a:lnTo>
                    <a:pt x="5130" y="59649"/>
                  </a:lnTo>
                  <a:lnTo>
                    <a:pt x="3683" y="62814"/>
                  </a:lnTo>
                  <a:lnTo>
                    <a:pt x="11251" y="58372"/>
                  </a:lnTo>
                  <a:lnTo>
                    <a:pt x="18846" y="53476"/>
                  </a:lnTo>
                  <a:lnTo>
                    <a:pt x="21971" y="51711"/>
                  </a:lnTo>
                  <a:lnTo>
                    <a:pt x="25336" y="49857"/>
                  </a:lnTo>
                  <a:lnTo>
                    <a:pt x="28790" y="47914"/>
                  </a:lnTo>
                  <a:lnTo>
                    <a:pt x="32410" y="46275"/>
                  </a:lnTo>
                  <a:lnTo>
                    <a:pt x="36080" y="44574"/>
                  </a:lnTo>
                  <a:lnTo>
                    <a:pt x="39687" y="42935"/>
                  </a:lnTo>
                  <a:lnTo>
                    <a:pt x="43357" y="41411"/>
                  </a:lnTo>
                  <a:lnTo>
                    <a:pt x="47078" y="40281"/>
                  </a:lnTo>
                  <a:lnTo>
                    <a:pt x="50406" y="39011"/>
                  </a:lnTo>
                  <a:lnTo>
                    <a:pt x="53759" y="37690"/>
                  </a:lnTo>
                  <a:lnTo>
                    <a:pt x="57111" y="37131"/>
                  </a:lnTo>
                  <a:lnTo>
                    <a:pt x="59804" y="36230"/>
                  </a:lnTo>
                  <a:lnTo>
                    <a:pt x="70878" y="33360"/>
                  </a:lnTo>
                  <a:lnTo>
                    <a:pt x="60413" y="38224"/>
                  </a:lnTo>
                  <a:lnTo>
                    <a:pt x="60921" y="3950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" name="object 30"/>
            <p:cNvSpPr/>
            <p:nvPr/>
          </p:nvSpPr>
          <p:spPr>
            <a:xfrm>
              <a:off x="10206169" y="6869145"/>
              <a:ext cx="74739" cy="139827"/>
            </a:xfrm>
            <a:custGeom>
              <a:avLst/>
              <a:gdLst/>
              <a:ahLst/>
              <a:cxnLst/>
              <a:rect l="l" t="t" r="r" b="b"/>
              <a:pathLst>
                <a:path w="74739" h="139826">
                  <a:moveTo>
                    <a:pt x="304" y="0"/>
                  </a:moveTo>
                  <a:lnTo>
                    <a:pt x="101" y="3492"/>
                  </a:lnTo>
                  <a:lnTo>
                    <a:pt x="0" y="7835"/>
                  </a:lnTo>
                  <a:lnTo>
                    <a:pt x="304" y="12522"/>
                  </a:lnTo>
                  <a:lnTo>
                    <a:pt x="520" y="17259"/>
                  </a:lnTo>
                  <a:lnTo>
                    <a:pt x="927" y="21551"/>
                  </a:lnTo>
                  <a:lnTo>
                    <a:pt x="1435" y="25082"/>
                  </a:lnTo>
                  <a:lnTo>
                    <a:pt x="1523" y="31432"/>
                  </a:lnTo>
                  <a:lnTo>
                    <a:pt x="4128" y="64577"/>
                  </a:lnTo>
                  <a:lnTo>
                    <a:pt x="9271" y="75601"/>
                  </a:lnTo>
                  <a:lnTo>
                    <a:pt x="12217" y="81013"/>
                  </a:lnTo>
                  <a:lnTo>
                    <a:pt x="15151" y="87045"/>
                  </a:lnTo>
                  <a:lnTo>
                    <a:pt x="19011" y="92049"/>
                  </a:lnTo>
                  <a:lnTo>
                    <a:pt x="22072" y="97091"/>
                  </a:lnTo>
                  <a:lnTo>
                    <a:pt x="25450" y="101942"/>
                  </a:lnTo>
                  <a:lnTo>
                    <a:pt x="28943" y="106210"/>
                  </a:lnTo>
                  <a:lnTo>
                    <a:pt x="31953" y="110401"/>
                  </a:lnTo>
                  <a:lnTo>
                    <a:pt x="38672" y="117107"/>
                  </a:lnTo>
                  <a:lnTo>
                    <a:pt x="51206" y="127126"/>
                  </a:lnTo>
                  <a:lnTo>
                    <a:pt x="54927" y="129781"/>
                  </a:lnTo>
                  <a:lnTo>
                    <a:pt x="57556" y="131343"/>
                  </a:lnTo>
                  <a:lnTo>
                    <a:pt x="58915" y="132130"/>
                  </a:lnTo>
                  <a:lnTo>
                    <a:pt x="61607" y="133743"/>
                  </a:lnTo>
                  <a:lnTo>
                    <a:pt x="64325" y="135331"/>
                  </a:lnTo>
                  <a:lnTo>
                    <a:pt x="65615" y="136090"/>
                  </a:lnTo>
                  <a:lnTo>
                    <a:pt x="64261" y="135229"/>
                  </a:lnTo>
                  <a:lnTo>
                    <a:pt x="70873" y="138659"/>
                  </a:lnTo>
                  <a:lnTo>
                    <a:pt x="71342" y="138877"/>
                  </a:lnTo>
                  <a:lnTo>
                    <a:pt x="72593" y="139445"/>
                  </a:lnTo>
                  <a:lnTo>
                    <a:pt x="72818" y="139560"/>
                  </a:lnTo>
                  <a:lnTo>
                    <a:pt x="73393" y="139826"/>
                  </a:lnTo>
                  <a:lnTo>
                    <a:pt x="74739" y="124244"/>
                  </a:lnTo>
                  <a:lnTo>
                    <a:pt x="70548" y="121919"/>
                  </a:lnTo>
                  <a:lnTo>
                    <a:pt x="66039" y="119456"/>
                  </a:lnTo>
                  <a:lnTo>
                    <a:pt x="61633" y="116611"/>
                  </a:lnTo>
                  <a:lnTo>
                    <a:pt x="57365" y="113525"/>
                  </a:lnTo>
                  <a:lnTo>
                    <a:pt x="55206" y="111963"/>
                  </a:lnTo>
                  <a:lnTo>
                    <a:pt x="51981" y="109639"/>
                  </a:lnTo>
                  <a:lnTo>
                    <a:pt x="49047" y="107035"/>
                  </a:lnTo>
                  <a:lnTo>
                    <a:pt x="45123" y="103504"/>
                  </a:lnTo>
                  <a:lnTo>
                    <a:pt x="41198" y="100215"/>
                  </a:lnTo>
                  <a:lnTo>
                    <a:pt x="38125" y="96545"/>
                  </a:lnTo>
                  <a:lnTo>
                    <a:pt x="34861" y="93014"/>
                  </a:lnTo>
                  <a:lnTo>
                    <a:pt x="31826" y="89814"/>
                  </a:lnTo>
                  <a:lnTo>
                    <a:pt x="29641" y="86613"/>
                  </a:lnTo>
                  <a:lnTo>
                    <a:pt x="29413" y="89242"/>
                  </a:lnTo>
                  <a:lnTo>
                    <a:pt x="32080" y="92595"/>
                  </a:lnTo>
                  <a:lnTo>
                    <a:pt x="36296" y="97256"/>
                  </a:lnTo>
                  <a:lnTo>
                    <a:pt x="35636" y="97828"/>
                  </a:lnTo>
                  <a:lnTo>
                    <a:pt x="27168" y="87592"/>
                  </a:lnTo>
                  <a:lnTo>
                    <a:pt x="19950" y="76939"/>
                  </a:lnTo>
                  <a:lnTo>
                    <a:pt x="13908" y="65893"/>
                  </a:lnTo>
                  <a:lnTo>
                    <a:pt x="8974" y="54477"/>
                  </a:lnTo>
                  <a:lnTo>
                    <a:pt x="4550" y="40633"/>
                  </a:lnTo>
                  <a:lnTo>
                    <a:pt x="1948" y="28417"/>
                  </a:lnTo>
                  <a:lnTo>
                    <a:pt x="477" y="15765"/>
                  </a:lnTo>
                  <a:lnTo>
                    <a:pt x="209" y="2651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" name="object 31"/>
            <p:cNvSpPr/>
            <p:nvPr/>
          </p:nvSpPr>
          <p:spPr>
            <a:xfrm>
              <a:off x="10218632" y="6791751"/>
              <a:ext cx="35672" cy="175236"/>
            </a:xfrm>
            <a:custGeom>
              <a:avLst/>
              <a:gdLst/>
              <a:ahLst/>
              <a:cxnLst/>
              <a:rect l="l" t="t" r="r" b="b"/>
              <a:pathLst>
                <a:path w="35672" h="175236">
                  <a:moveTo>
                    <a:pt x="2307" y="83642"/>
                  </a:moveTo>
                  <a:lnTo>
                    <a:pt x="2942" y="78067"/>
                  </a:lnTo>
                  <a:lnTo>
                    <a:pt x="3132" y="72454"/>
                  </a:lnTo>
                  <a:lnTo>
                    <a:pt x="4288" y="64199"/>
                  </a:lnTo>
                  <a:lnTo>
                    <a:pt x="4580" y="61367"/>
                  </a:lnTo>
                  <a:lnTo>
                    <a:pt x="5215" y="58662"/>
                  </a:lnTo>
                  <a:lnTo>
                    <a:pt x="5951" y="55969"/>
                  </a:lnTo>
                  <a:lnTo>
                    <a:pt x="9443" y="43606"/>
                  </a:lnTo>
                  <a:lnTo>
                    <a:pt x="14293" y="31738"/>
                  </a:lnTo>
                  <a:lnTo>
                    <a:pt x="20381" y="20442"/>
                  </a:lnTo>
                  <a:lnTo>
                    <a:pt x="27586" y="9791"/>
                  </a:lnTo>
                  <a:lnTo>
                    <a:pt x="35672" y="0"/>
                  </a:lnTo>
                  <a:lnTo>
                    <a:pt x="28759" y="7517"/>
                  </a:lnTo>
                  <a:lnTo>
                    <a:pt x="21155" y="17350"/>
                  </a:lnTo>
                  <a:lnTo>
                    <a:pt x="18347" y="21832"/>
                  </a:lnTo>
                  <a:lnTo>
                    <a:pt x="12439" y="32563"/>
                  </a:lnTo>
                  <a:lnTo>
                    <a:pt x="7756" y="44527"/>
                  </a:lnTo>
                  <a:lnTo>
                    <a:pt x="6002" y="50178"/>
                  </a:lnTo>
                  <a:lnTo>
                    <a:pt x="4758" y="49810"/>
                  </a:lnTo>
                  <a:lnTo>
                    <a:pt x="3399" y="55372"/>
                  </a:lnTo>
                  <a:lnTo>
                    <a:pt x="1018" y="67830"/>
                  </a:lnTo>
                  <a:lnTo>
                    <a:pt x="0" y="80667"/>
                  </a:lnTo>
                  <a:lnTo>
                    <a:pt x="286" y="93445"/>
                  </a:lnTo>
                  <a:lnTo>
                    <a:pt x="1819" y="105724"/>
                  </a:lnTo>
                  <a:lnTo>
                    <a:pt x="5740" y="121801"/>
                  </a:lnTo>
                  <a:lnTo>
                    <a:pt x="10210" y="134102"/>
                  </a:lnTo>
                  <a:lnTo>
                    <a:pt x="14251" y="143628"/>
                  </a:lnTo>
                  <a:lnTo>
                    <a:pt x="14562" y="144361"/>
                  </a:lnTo>
                  <a:lnTo>
                    <a:pt x="15883" y="146952"/>
                  </a:lnTo>
                  <a:lnTo>
                    <a:pt x="16873" y="149721"/>
                  </a:lnTo>
                  <a:lnTo>
                    <a:pt x="18905" y="153569"/>
                  </a:lnTo>
                  <a:lnTo>
                    <a:pt x="21433" y="157607"/>
                  </a:lnTo>
                  <a:lnTo>
                    <a:pt x="23147" y="160198"/>
                  </a:lnTo>
                  <a:lnTo>
                    <a:pt x="24264" y="162031"/>
                  </a:lnTo>
                  <a:lnTo>
                    <a:pt x="24773" y="162865"/>
                  </a:lnTo>
                  <a:lnTo>
                    <a:pt x="25321" y="165711"/>
                  </a:lnTo>
                  <a:lnTo>
                    <a:pt x="33939" y="175236"/>
                  </a:lnTo>
                  <a:lnTo>
                    <a:pt x="30170" y="168847"/>
                  </a:lnTo>
                  <a:lnTo>
                    <a:pt x="26106" y="164605"/>
                  </a:lnTo>
                  <a:lnTo>
                    <a:pt x="25268" y="163432"/>
                  </a:lnTo>
                  <a:lnTo>
                    <a:pt x="24392" y="162205"/>
                  </a:lnTo>
                  <a:lnTo>
                    <a:pt x="28659" y="158826"/>
                  </a:lnTo>
                  <a:lnTo>
                    <a:pt x="23693" y="152057"/>
                  </a:lnTo>
                  <a:lnTo>
                    <a:pt x="17087" y="141166"/>
                  </a:lnTo>
                  <a:lnTo>
                    <a:pt x="11566" y="129694"/>
                  </a:lnTo>
                  <a:lnTo>
                    <a:pt x="8872" y="122123"/>
                  </a:lnTo>
                  <a:lnTo>
                    <a:pt x="7475" y="118148"/>
                  </a:lnTo>
                  <a:lnTo>
                    <a:pt x="6498" y="114084"/>
                  </a:lnTo>
                  <a:lnTo>
                    <a:pt x="5888" y="111354"/>
                  </a:lnTo>
                  <a:lnTo>
                    <a:pt x="5088" y="108649"/>
                  </a:lnTo>
                  <a:lnTo>
                    <a:pt x="4605" y="105918"/>
                  </a:lnTo>
                  <a:lnTo>
                    <a:pt x="3869" y="100368"/>
                  </a:lnTo>
                  <a:lnTo>
                    <a:pt x="2827" y="94831"/>
                  </a:lnTo>
                  <a:lnTo>
                    <a:pt x="2827" y="89256"/>
                  </a:lnTo>
                  <a:lnTo>
                    <a:pt x="2307" y="8364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" name="object 32"/>
            <p:cNvSpPr/>
            <p:nvPr/>
          </p:nvSpPr>
          <p:spPr>
            <a:xfrm>
              <a:off x="10276204" y="6993389"/>
              <a:ext cx="9137" cy="17488"/>
            </a:xfrm>
            <a:custGeom>
              <a:avLst/>
              <a:gdLst/>
              <a:ahLst/>
              <a:cxnLst/>
              <a:rect l="l" t="t" r="r" b="b"/>
              <a:pathLst>
                <a:path w="9137" h="17488">
                  <a:moveTo>
                    <a:pt x="9137" y="1892"/>
                  </a:moveTo>
                  <a:lnTo>
                    <a:pt x="4705" y="0"/>
                  </a:lnTo>
                  <a:lnTo>
                    <a:pt x="3358" y="15582"/>
                  </a:lnTo>
                  <a:lnTo>
                    <a:pt x="2784" y="15316"/>
                  </a:lnTo>
                  <a:lnTo>
                    <a:pt x="1307" y="14633"/>
                  </a:lnTo>
                  <a:lnTo>
                    <a:pt x="838" y="14415"/>
                  </a:lnTo>
                  <a:lnTo>
                    <a:pt x="0" y="14038"/>
                  </a:lnTo>
                  <a:lnTo>
                    <a:pt x="260" y="14147"/>
                  </a:lnTo>
                  <a:lnTo>
                    <a:pt x="899" y="14447"/>
                  </a:lnTo>
                  <a:lnTo>
                    <a:pt x="5462" y="16814"/>
                  </a:lnTo>
                  <a:lnTo>
                    <a:pt x="7047" y="17488"/>
                  </a:lnTo>
                  <a:lnTo>
                    <a:pt x="6470" y="16941"/>
                  </a:lnTo>
                  <a:lnTo>
                    <a:pt x="9137" y="189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" name="object 33"/>
            <p:cNvSpPr/>
            <p:nvPr/>
          </p:nvSpPr>
          <p:spPr>
            <a:xfrm>
              <a:off x="10284864" y="7011595"/>
              <a:ext cx="2170" cy="892"/>
            </a:xfrm>
            <a:custGeom>
              <a:avLst/>
              <a:gdLst/>
              <a:ahLst/>
              <a:cxnLst/>
              <a:rect l="l" t="t" r="r" b="b"/>
              <a:pathLst>
                <a:path w="2170" h="892">
                  <a:moveTo>
                    <a:pt x="533" y="196"/>
                  </a:moveTo>
                  <a:lnTo>
                    <a:pt x="0" y="0"/>
                  </a:lnTo>
                  <a:lnTo>
                    <a:pt x="781" y="450"/>
                  </a:lnTo>
                  <a:lnTo>
                    <a:pt x="2170" y="892"/>
                  </a:lnTo>
                  <a:lnTo>
                    <a:pt x="533" y="19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" name="object 34"/>
            <p:cNvSpPr/>
            <p:nvPr/>
          </p:nvSpPr>
          <p:spPr>
            <a:xfrm>
              <a:off x="10236776" y="6946907"/>
              <a:ext cx="7177" cy="10555"/>
            </a:xfrm>
            <a:custGeom>
              <a:avLst/>
              <a:gdLst/>
              <a:ahLst/>
              <a:cxnLst/>
              <a:rect l="l" t="t" r="r" b="b"/>
              <a:pathLst>
                <a:path w="7177" h="10555">
                  <a:moveTo>
                    <a:pt x="7177" y="10555"/>
                  </a:moveTo>
                  <a:lnTo>
                    <a:pt x="6629" y="7708"/>
                  </a:lnTo>
                  <a:lnTo>
                    <a:pt x="6120" y="6874"/>
                  </a:lnTo>
                  <a:lnTo>
                    <a:pt x="1079" y="0"/>
                  </a:lnTo>
                  <a:lnTo>
                    <a:pt x="0" y="723"/>
                  </a:lnTo>
                  <a:lnTo>
                    <a:pt x="7177" y="1055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" name="object 35"/>
            <p:cNvSpPr/>
            <p:nvPr/>
          </p:nvSpPr>
          <p:spPr>
            <a:xfrm>
              <a:off x="10271785" y="7005236"/>
              <a:ext cx="4418" cy="2191"/>
            </a:xfrm>
            <a:custGeom>
              <a:avLst/>
              <a:gdLst/>
              <a:ahLst/>
              <a:cxnLst/>
              <a:rect l="l" t="t" r="r" b="b"/>
              <a:pathLst>
                <a:path w="4418" h="2191">
                  <a:moveTo>
                    <a:pt x="1364" y="802"/>
                  </a:moveTo>
                  <a:lnTo>
                    <a:pt x="0" y="0"/>
                  </a:lnTo>
                  <a:lnTo>
                    <a:pt x="1541" y="980"/>
                  </a:lnTo>
                  <a:lnTo>
                    <a:pt x="4418" y="2191"/>
                  </a:lnTo>
                  <a:lnTo>
                    <a:pt x="1364" y="80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" name="object 36"/>
            <p:cNvSpPr/>
            <p:nvPr/>
          </p:nvSpPr>
          <p:spPr>
            <a:xfrm>
              <a:off x="10147220" y="7012073"/>
              <a:ext cx="1029" cy="3577"/>
            </a:xfrm>
            <a:custGeom>
              <a:avLst/>
              <a:gdLst/>
              <a:ahLst/>
              <a:cxnLst/>
              <a:rect l="l" t="t" r="r" b="b"/>
              <a:pathLst>
                <a:path w="1029" h="3577">
                  <a:moveTo>
                    <a:pt x="1029" y="0"/>
                  </a:moveTo>
                  <a:lnTo>
                    <a:pt x="102" y="3174"/>
                  </a:lnTo>
                  <a:lnTo>
                    <a:pt x="0" y="3577"/>
                  </a:lnTo>
                  <a:lnTo>
                    <a:pt x="1029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" name="object 37"/>
            <p:cNvSpPr/>
            <p:nvPr/>
          </p:nvSpPr>
          <p:spPr>
            <a:xfrm>
              <a:off x="10195346" y="6971446"/>
              <a:ext cx="2064" cy="2247"/>
            </a:xfrm>
            <a:custGeom>
              <a:avLst/>
              <a:gdLst/>
              <a:ahLst/>
              <a:cxnLst/>
              <a:rect l="l" t="t" r="r" b="b"/>
              <a:pathLst>
                <a:path w="2064" h="2247">
                  <a:moveTo>
                    <a:pt x="2064" y="0"/>
                  </a:moveTo>
                  <a:lnTo>
                    <a:pt x="117" y="2104"/>
                  </a:lnTo>
                  <a:lnTo>
                    <a:pt x="0" y="2247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" name="object 38"/>
            <p:cNvSpPr/>
            <p:nvPr/>
          </p:nvSpPr>
          <p:spPr>
            <a:xfrm>
              <a:off x="10141076" y="6998751"/>
              <a:ext cx="17752" cy="116899"/>
            </a:xfrm>
            <a:custGeom>
              <a:avLst/>
              <a:gdLst/>
              <a:ahLst/>
              <a:cxnLst/>
              <a:rect l="l" t="t" r="r" b="b"/>
              <a:pathLst>
                <a:path w="17752" h="116899">
                  <a:moveTo>
                    <a:pt x="6775" y="77500"/>
                  </a:moveTo>
                  <a:lnTo>
                    <a:pt x="7567" y="77393"/>
                  </a:lnTo>
                  <a:lnTo>
                    <a:pt x="7605" y="83794"/>
                  </a:lnTo>
                  <a:lnTo>
                    <a:pt x="10248" y="116899"/>
                  </a:lnTo>
                  <a:lnTo>
                    <a:pt x="5712" y="104775"/>
                  </a:lnTo>
                  <a:lnTo>
                    <a:pt x="1902" y="91579"/>
                  </a:lnTo>
                  <a:lnTo>
                    <a:pt x="2245" y="89814"/>
                  </a:lnTo>
                  <a:lnTo>
                    <a:pt x="1585" y="84886"/>
                  </a:lnTo>
                  <a:lnTo>
                    <a:pt x="1496" y="81559"/>
                  </a:lnTo>
                  <a:lnTo>
                    <a:pt x="1178" y="78282"/>
                  </a:lnTo>
                  <a:lnTo>
                    <a:pt x="420" y="71337"/>
                  </a:lnTo>
                  <a:lnTo>
                    <a:pt x="0" y="58676"/>
                  </a:lnTo>
                  <a:lnTo>
                    <a:pt x="455" y="45465"/>
                  </a:lnTo>
                  <a:lnTo>
                    <a:pt x="1451" y="37728"/>
                  </a:lnTo>
                  <a:lnTo>
                    <a:pt x="3828" y="24949"/>
                  </a:lnTo>
                  <a:lnTo>
                    <a:pt x="6144" y="16899"/>
                  </a:lnTo>
                  <a:lnTo>
                    <a:pt x="5433" y="19697"/>
                  </a:lnTo>
                  <a:lnTo>
                    <a:pt x="4722" y="22872"/>
                  </a:lnTo>
                  <a:lnTo>
                    <a:pt x="4049" y="26123"/>
                  </a:lnTo>
                  <a:lnTo>
                    <a:pt x="3134" y="29248"/>
                  </a:lnTo>
                  <a:lnTo>
                    <a:pt x="2537" y="32499"/>
                  </a:lnTo>
                  <a:lnTo>
                    <a:pt x="2385" y="35813"/>
                  </a:lnTo>
                  <a:lnTo>
                    <a:pt x="2893" y="32537"/>
                  </a:lnTo>
                  <a:lnTo>
                    <a:pt x="4074" y="29463"/>
                  </a:lnTo>
                  <a:lnTo>
                    <a:pt x="5166" y="26339"/>
                  </a:lnTo>
                  <a:lnTo>
                    <a:pt x="6246" y="23291"/>
                  </a:lnTo>
                  <a:lnTo>
                    <a:pt x="5649" y="26492"/>
                  </a:lnTo>
                  <a:lnTo>
                    <a:pt x="4976" y="29743"/>
                  </a:lnTo>
                  <a:lnTo>
                    <a:pt x="4341" y="33261"/>
                  </a:lnTo>
                  <a:lnTo>
                    <a:pt x="3807" y="37033"/>
                  </a:lnTo>
                  <a:lnTo>
                    <a:pt x="3350" y="40855"/>
                  </a:lnTo>
                  <a:lnTo>
                    <a:pt x="2512" y="44843"/>
                  </a:lnTo>
                  <a:lnTo>
                    <a:pt x="2309" y="52958"/>
                  </a:lnTo>
                  <a:lnTo>
                    <a:pt x="1801" y="56972"/>
                  </a:lnTo>
                  <a:lnTo>
                    <a:pt x="1979" y="60845"/>
                  </a:lnTo>
                  <a:lnTo>
                    <a:pt x="2144" y="64668"/>
                  </a:lnTo>
                  <a:lnTo>
                    <a:pt x="2309" y="68313"/>
                  </a:lnTo>
                  <a:lnTo>
                    <a:pt x="2436" y="71564"/>
                  </a:lnTo>
                  <a:lnTo>
                    <a:pt x="3218" y="70543"/>
                  </a:lnTo>
                  <a:lnTo>
                    <a:pt x="2729" y="57376"/>
                  </a:lnTo>
                  <a:lnTo>
                    <a:pt x="3312" y="45329"/>
                  </a:lnTo>
                  <a:lnTo>
                    <a:pt x="5058" y="33355"/>
                  </a:lnTo>
                  <a:lnTo>
                    <a:pt x="8062" y="20408"/>
                  </a:lnTo>
                  <a:lnTo>
                    <a:pt x="11161" y="11290"/>
                  </a:lnTo>
                  <a:lnTo>
                    <a:pt x="13751" y="5384"/>
                  </a:lnTo>
                  <a:lnTo>
                    <a:pt x="15644" y="2705"/>
                  </a:lnTo>
                  <a:lnTo>
                    <a:pt x="17358" y="0"/>
                  </a:lnTo>
                  <a:lnTo>
                    <a:pt x="17752" y="203"/>
                  </a:lnTo>
                  <a:lnTo>
                    <a:pt x="16609" y="3124"/>
                  </a:lnTo>
                  <a:lnTo>
                    <a:pt x="15640" y="5671"/>
                  </a:lnTo>
                  <a:lnTo>
                    <a:pt x="11641" y="17365"/>
                  </a:lnTo>
                  <a:lnTo>
                    <a:pt x="8386" y="29829"/>
                  </a:lnTo>
                  <a:lnTo>
                    <a:pt x="6373" y="42837"/>
                  </a:lnTo>
                  <a:lnTo>
                    <a:pt x="6059" y="46011"/>
                  </a:lnTo>
                  <a:lnTo>
                    <a:pt x="5485" y="59052"/>
                  </a:lnTo>
                  <a:lnTo>
                    <a:pt x="6019" y="71772"/>
                  </a:lnTo>
                  <a:lnTo>
                    <a:pt x="6716" y="77508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" name="object 39"/>
            <p:cNvSpPr/>
            <p:nvPr/>
          </p:nvSpPr>
          <p:spPr>
            <a:xfrm>
              <a:off x="10217438" y="7189470"/>
              <a:ext cx="253" cy="115"/>
            </a:xfrm>
            <a:custGeom>
              <a:avLst/>
              <a:gdLst/>
              <a:ahLst/>
              <a:cxnLst/>
              <a:rect l="l" t="t" r="r" b="b"/>
              <a:pathLst>
                <a:path w="253" h="115">
                  <a:moveTo>
                    <a:pt x="253" y="115"/>
                  </a:moveTo>
                  <a:lnTo>
                    <a:pt x="0" y="0"/>
                  </a:lnTo>
                  <a:lnTo>
                    <a:pt x="253" y="11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" name="object 40"/>
            <p:cNvSpPr/>
            <p:nvPr/>
          </p:nvSpPr>
          <p:spPr>
            <a:xfrm>
              <a:off x="10218356" y="7189897"/>
              <a:ext cx="4331" cy="2255"/>
            </a:xfrm>
            <a:custGeom>
              <a:avLst/>
              <a:gdLst/>
              <a:ahLst/>
              <a:cxnLst/>
              <a:rect l="l" t="t" r="r" b="b"/>
              <a:pathLst>
                <a:path w="4331" h="2255">
                  <a:moveTo>
                    <a:pt x="4331" y="2255"/>
                  </a:moveTo>
                  <a:lnTo>
                    <a:pt x="1921" y="897"/>
                  </a:lnTo>
                  <a:lnTo>
                    <a:pt x="0" y="0"/>
                  </a:lnTo>
                  <a:lnTo>
                    <a:pt x="4331" y="225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" name="object 41"/>
            <p:cNvSpPr/>
            <p:nvPr/>
          </p:nvSpPr>
          <p:spPr>
            <a:xfrm>
              <a:off x="10217691" y="7189586"/>
              <a:ext cx="664" cy="310"/>
            </a:xfrm>
            <a:custGeom>
              <a:avLst/>
              <a:gdLst/>
              <a:ahLst/>
              <a:cxnLst/>
              <a:rect l="l" t="t" r="r" b="b"/>
              <a:pathLst>
                <a:path w="664" h="310">
                  <a:moveTo>
                    <a:pt x="664" y="310"/>
                  </a:moveTo>
                  <a:lnTo>
                    <a:pt x="0" y="0"/>
                  </a:lnTo>
                  <a:lnTo>
                    <a:pt x="664" y="31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" name="object 42"/>
            <p:cNvSpPr/>
            <p:nvPr/>
          </p:nvSpPr>
          <p:spPr>
            <a:xfrm>
              <a:off x="10147195" y="6903572"/>
              <a:ext cx="287108" cy="302365"/>
            </a:xfrm>
            <a:custGeom>
              <a:avLst/>
              <a:gdLst/>
              <a:ahLst/>
              <a:cxnLst/>
              <a:rect l="l" t="t" r="r" b="b"/>
              <a:pathLst>
                <a:path w="287108" h="302365">
                  <a:moveTo>
                    <a:pt x="304" y="147490"/>
                  </a:moveTo>
                  <a:lnTo>
                    <a:pt x="127" y="151033"/>
                  </a:lnTo>
                  <a:lnTo>
                    <a:pt x="0" y="155351"/>
                  </a:lnTo>
                  <a:lnTo>
                    <a:pt x="304" y="160089"/>
                  </a:lnTo>
                  <a:lnTo>
                    <a:pt x="520" y="164775"/>
                  </a:lnTo>
                  <a:lnTo>
                    <a:pt x="927" y="169067"/>
                  </a:lnTo>
                  <a:lnTo>
                    <a:pt x="1447" y="172573"/>
                  </a:lnTo>
                  <a:lnTo>
                    <a:pt x="1485" y="178973"/>
                  </a:lnTo>
                  <a:lnTo>
                    <a:pt x="4128" y="212079"/>
                  </a:lnTo>
                  <a:lnTo>
                    <a:pt x="9266" y="223101"/>
                  </a:lnTo>
                  <a:lnTo>
                    <a:pt x="12217" y="228529"/>
                  </a:lnTo>
                  <a:lnTo>
                    <a:pt x="15163" y="234536"/>
                  </a:lnTo>
                  <a:lnTo>
                    <a:pt x="18999" y="239540"/>
                  </a:lnTo>
                  <a:lnTo>
                    <a:pt x="22072" y="244620"/>
                  </a:lnTo>
                  <a:lnTo>
                    <a:pt x="25450" y="249458"/>
                  </a:lnTo>
                  <a:lnTo>
                    <a:pt x="28956" y="253700"/>
                  </a:lnTo>
                  <a:lnTo>
                    <a:pt x="31940" y="257891"/>
                  </a:lnTo>
                  <a:lnTo>
                    <a:pt x="38673" y="264617"/>
                  </a:lnTo>
                  <a:lnTo>
                    <a:pt x="51056" y="274532"/>
                  </a:lnTo>
                  <a:lnTo>
                    <a:pt x="53644" y="276395"/>
                  </a:lnTo>
                  <a:lnTo>
                    <a:pt x="56222" y="278110"/>
                  </a:lnTo>
                  <a:lnTo>
                    <a:pt x="58915" y="279672"/>
                  </a:lnTo>
                  <a:lnTo>
                    <a:pt x="61582" y="281259"/>
                  </a:lnTo>
                  <a:lnTo>
                    <a:pt x="64312" y="282847"/>
                  </a:lnTo>
                  <a:lnTo>
                    <a:pt x="65667" y="283637"/>
                  </a:lnTo>
                  <a:lnTo>
                    <a:pt x="64262" y="282732"/>
                  </a:lnTo>
                  <a:lnTo>
                    <a:pt x="71064" y="286275"/>
                  </a:lnTo>
                  <a:lnTo>
                    <a:pt x="72618" y="286987"/>
                  </a:lnTo>
                  <a:lnTo>
                    <a:pt x="73081" y="287222"/>
                  </a:lnTo>
                  <a:lnTo>
                    <a:pt x="75492" y="288580"/>
                  </a:lnTo>
                  <a:lnTo>
                    <a:pt x="77085" y="289258"/>
                  </a:lnTo>
                  <a:lnTo>
                    <a:pt x="73393" y="287368"/>
                  </a:lnTo>
                  <a:lnTo>
                    <a:pt x="76517" y="288701"/>
                  </a:lnTo>
                  <a:lnTo>
                    <a:pt x="78557" y="289883"/>
                  </a:lnTo>
                  <a:lnTo>
                    <a:pt x="79139" y="290131"/>
                  </a:lnTo>
                  <a:lnTo>
                    <a:pt x="82765" y="291457"/>
                  </a:lnTo>
                  <a:lnTo>
                    <a:pt x="80783" y="290830"/>
                  </a:lnTo>
                  <a:lnTo>
                    <a:pt x="87217" y="293565"/>
                  </a:lnTo>
                  <a:lnTo>
                    <a:pt x="99407" y="297447"/>
                  </a:lnTo>
                  <a:lnTo>
                    <a:pt x="117367" y="300952"/>
                  </a:lnTo>
                  <a:lnTo>
                    <a:pt x="129974" y="302189"/>
                  </a:lnTo>
                  <a:lnTo>
                    <a:pt x="142670" y="302365"/>
                  </a:lnTo>
                  <a:lnTo>
                    <a:pt x="149034" y="302024"/>
                  </a:lnTo>
                  <a:lnTo>
                    <a:pt x="161650" y="300399"/>
                  </a:lnTo>
                  <a:lnTo>
                    <a:pt x="174099" y="297772"/>
                  </a:lnTo>
                  <a:lnTo>
                    <a:pt x="186324" y="294156"/>
                  </a:lnTo>
                  <a:lnTo>
                    <a:pt x="204061" y="286592"/>
                  </a:lnTo>
                  <a:lnTo>
                    <a:pt x="215159" y="280341"/>
                  </a:lnTo>
                  <a:lnTo>
                    <a:pt x="225735" y="273254"/>
                  </a:lnTo>
                  <a:lnTo>
                    <a:pt x="240413" y="260802"/>
                  </a:lnTo>
                  <a:lnTo>
                    <a:pt x="249207" y="251597"/>
                  </a:lnTo>
                  <a:lnTo>
                    <a:pt x="257262" y="241754"/>
                  </a:lnTo>
                  <a:lnTo>
                    <a:pt x="267554" y="225752"/>
                  </a:lnTo>
                  <a:lnTo>
                    <a:pt x="273313" y="214377"/>
                  </a:lnTo>
                  <a:lnTo>
                    <a:pt x="278151" y="202635"/>
                  </a:lnTo>
                  <a:lnTo>
                    <a:pt x="283267" y="184703"/>
                  </a:lnTo>
                  <a:lnTo>
                    <a:pt x="285542" y="172164"/>
                  </a:lnTo>
                  <a:lnTo>
                    <a:pt x="286855" y="159547"/>
                  </a:lnTo>
                  <a:lnTo>
                    <a:pt x="287108" y="154361"/>
                  </a:lnTo>
                  <a:lnTo>
                    <a:pt x="286730" y="141544"/>
                  </a:lnTo>
                  <a:lnTo>
                    <a:pt x="285469" y="128872"/>
                  </a:lnTo>
                  <a:lnTo>
                    <a:pt x="283244" y="116409"/>
                  </a:lnTo>
                  <a:lnTo>
                    <a:pt x="282244" y="112197"/>
                  </a:lnTo>
                  <a:lnTo>
                    <a:pt x="281597" y="108717"/>
                  </a:lnTo>
                  <a:lnTo>
                    <a:pt x="279958" y="103688"/>
                  </a:lnTo>
                  <a:lnTo>
                    <a:pt x="278549" y="98557"/>
                  </a:lnTo>
                  <a:lnTo>
                    <a:pt x="277063" y="93490"/>
                  </a:lnTo>
                  <a:lnTo>
                    <a:pt x="274828" y="88600"/>
                  </a:lnTo>
                  <a:lnTo>
                    <a:pt x="273583" y="85260"/>
                  </a:lnTo>
                  <a:lnTo>
                    <a:pt x="268006" y="74539"/>
                  </a:lnTo>
                  <a:lnTo>
                    <a:pt x="261305" y="64041"/>
                  </a:lnTo>
                  <a:lnTo>
                    <a:pt x="253547" y="53911"/>
                  </a:lnTo>
                  <a:lnTo>
                    <a:pt x="244798" y="44295"/>
                  </a:lnTo>
                  <a:lnTo>
                    <a:pt x="235124" y="35338"/>
                  </a:lnTo>
                  <a:lnTo>
                    <a:pt x="224591" y="27186"/>
                  </a:lnTo>
                  <a:lnTo>
                    <a:pt x="213264" y="19985"/>
                  </a:lnTo>
                  <a:lnTo>
                    <a:pt x="199711" y="13138"/>
                  </a:lnTo>
                  <a:lnTo>
                    <a:pt x="187814" y="8373"/>
                  </a:lnTo>
                  <a:lnTo>
                    <a:pt x="175675" y="4639"/>
                  </a:lnTo>
                  <a:lnTo>
                    <a:pt x="166585" y="2583"/>
                  </a:lnTo>
                  <a:lnTo>
                    <a:pt x="153636" y="768"/>
                  </a:lnTo>
                  <a:lnTo>
                    <a:pt x="140864" y="0"/>
                  </a:lnTo>
                  <a:lnTo>
                    <a:pt x="128412" y="216"/>
                  </a:lnTo>
                  <a:lnTo>
                    <a:pt x="121907" y="716"/>
                  </a:lnTo>
                  <a:lnTo>
                    <a:pt x="107609" y="3451"/>
                  </a:lnTo>
                  <a:lnTo>
                    <a:pt x="95568" y="7328"/>
                  </a:lnTo>
                  <a:lnTo>
                    <a:pt x="88163" y="10724"/>
                  </a:lnTo>
                  <a:lnTo>
                    <a:pt x="84251" y="12781"/>
                  </a:lnTo>
                  <a:lnTo>
                    <a:pt x="81153" y="14394"/>
                  </a:lnTo>
                  <a:lnTo>
                    <a:pt x="77266" y="17137"/>
                  </a:lnTo>
                  <a:lnTo>
                    <a:pt x="76136" y="17963"/>
                  </a:lnTo>
                  <a:lnTo>
                    <a:pt x="70205" y="21633"/>
                  </a:lnTo>
                  <a:lnTo>
                    <a:pt x="64947" y="26002"/>
                  </a:lnTo>
                  <a:lnTo>
                    <a:pt x="71424" y="23945"/>
                  </a:lnTo>
                  <a:lnTo>
                    <a:pt x="74549" y="22675"/>
                  </a:lnTo>
                  <a:lnTo>
                    <a:pt x="78663" y="20592"/>
                  </a:lnTo>
                  <a:lnTo>
                    <a:pt x="83375" y="18903"/>
                  </a:lnTo>
                  <a:lnTo>
                    <a:pt x="88201" y="17442"/>
                  </a:lnTo>
                  <a:lnTo>
                    <a:pt x="93205" y="15334"/>
                  </a:lnTo>
                  <a:lnTo>
                    <a:pt x="98158" y="14445"/>
                  </a:lnTo>
                  <a:lnTo>
                    <a:pt x="103060" y="13391"/>
                  </a:lnTo>
                  <a:lnTo>
                    <a:pt x="107480" y="12235"/>
                  </a:lnTo>
                  <a:lnTo>
                    <a:pt x="110871" y="12108"/>
                  </a:lnTo>
                  <a:lnTo>
                    <a:pt x="114198" y="11880"/>
                  </a:lnTo>
                  <a:lnTo>
                    <a:pt x="116420" y="12870"/>
                  </a:lnTo>
                  <a:lnTo>
                    <a:pt x="109829" y="13327"/>
                  </a:lnTo>
                  <a:lnTo>
                    <a:pt x="103466" y="15156"/>
                  </a:lnTo>
                  <a:lnTo>
                    <a:pt x="103682" y="16071"/>
                  </a:lnTo>
                  <a:lnTo>
                    <a:pt x="99148" y="18204"/>
                  </a:lnTo>
                  <a:lnTo>
                    <a:pt x="94132" y="20985"/>
                  </a:lnTo>
                  <a:lnTo>
                    <a:pt x="89141" y="23919"/>
                  </a:lnTo>
                  <a:lnTo>
                    <a:pt x="83426" y="26637"/>
                  </a:lnTo>
                  <a:lnTo>
                    <a:pt x="80632" y="28186"/>
                  </a:lnTo>
                  <a:lnTo>
                    <a:pt x="79298" y="29075"/>
                  </a:lnTo>
                  <a:lnTo>
                    <a:pt x="76174" y="30815"/>
                  </a:lnTo>
                  <a:lnTo>
                    <a:pt x="72263" y="33114"/>
                  </a:lnTo>
                  <a:lnTo>
                    <a:pt x="68605" y="35870"/>
                  </a:lnTo>
                  <a:lnTo>
                    <a:pt x="63906" y="38727"/>
                  </a:lnTo>
                  <a:lnTo>
                    <a:pt x="59728" y="42245"/>
                  </a:lnTo>
                  <a:lnTo>
                    <a:pt x="51104" y="49116"/>
                  </a:lnTo>
                  <a:lnTo>
                    <a:pt x="44005" y="57371"/>
                  </a:lnTo>
                  <a:lnTo>
                    <a:pt x="41986" y="59657"/>
                  </a:lnTo>
                  <a:lnTo>
                    <a:pt x="40547" y="62840"/>
                  </a:lnTo>
                  <a:lnTo>
                    <a:pt x="48106" y="58395"/>
                  </a:lnTo>
                  <a:lnTo>
                    <a:pt x="55689" y="53485"/>
                  </a:lnTo>
                  <a:lnTo>
                    <a:pt x="58851" y="51719"/>
                  </a:lnTo>
                  <a:lnTo>
                    <a:pt x="62217" y="49865"/>
                  </a:lnTo>
                  <a:lnTo>
                    <a:pt x="65646" y="47948"/>
                  </a:lnTo>
                  <a:lnTo>
                    <a:pt x="69265" y="46284"/>
                  </a:lnTo>
                  <a:lnTo>
                    <a:pt x="72948" y="44607"/>
                  </a:lnTo>
                  <a:lnTo>
                    <a:pt x="76542" y="42944"/>
                  </a:lnTo>
                  <a:lnTo>
                    <a:pt x="80200" y="41432"/>
                  </a:lnTo>
                  <a:lnTo>
                    <a:pt x="83959" y="40315"/>
                  </a:lnTo>
                  <a:lnTo>
                    <a:pt x="87287" y="39019"/>
                  </a:lnTo>
                  <a:lnTo>
                    <a:pt x="90652" y="37749"/>
                  </a:lnTo>
                  <a:lnTo>
                    <a:pt x="93954" y="37165"/>
                  </a:lnTo>
                  <a:lnTo>
                    <a:pt x="96672" y="36264"/>
                  </a:lnTo>
                  <a:lnTo>
                    <a:pt x="107759" y="33393"/>
                  </a:lnTo>
                  <a:lnTo>
                    <a:pt x="97294" y="38270"/>
                  </a:lnTo>
                  <a:lnTo>
                    <a:pt x="97764" y="39515"/>
                  </a:lnTo>
                  <a:lnTo>
                    <a:pt x="110104" y="36234"/>
                  </a:lnTo>
                  <a:lnTo>
                    <a:pt x="122154" y="34566"/>
                  </a:lnTo>
                  <a:lnTo>
                    <a:pt x="124993" y="34105"/>
                  </a:lnTo>
                  <a:lnTo>
                    <a:pt x="136410" y="34079"/>
                  </a:lnTo>
                  <a:lnTo>
                    <a:pt x="141084" y="34384"/>
                  </a:lnTo>
                  <a:lnTo>
                    <a:pt x="143675" y="34549"/>
                  </a:lnTo>
                  <a:lnTo>
                    <a:pt x="146291" y="34727"/>
                  </a:lnTo>
                  <a:lnTo>
                    <a:pt x="148958" y="35032"/>
                  </a:lnTo>
                  <a:lnTo>
                    <a:pt x="151663" y="35476"/>
                  </a:lnTo>
                  <a:lnTo>
                    <a:pt x="154368" y="35946"/>
                  </a:lnTo>
                  <a:lnTo>
                    <a:pt x="157149" y="36213"/>
                  </a:lnTo>
                  <a:lnTo>
                    <a:pt x="159791" y="36759"/>
                  </a:lnTo>
                  <a:lnTo>
                    <a:pt x="165036" y="38232"/>
                  </a:lnTo>
                  <a:lnTo>
                    <a:pt x="170141" y="39146"/>
                  </a:lnTo>
                  <a:lnTo>
                    <a:pt x="173977" y="40759"/>
                  </a:lnTo>
                  <a:lnTo>
                    <a:pt x="175298" y="41153"/>
                  </a:lnTo>
                  <a:lnTo>
                    <a:pt x="178587" y="42118"/>
                  </a:lnTo>
                  <a:lnTo>
                    <a:pt x="182333" y="43414"/>
                  </a:lnTo>
                  <a:lnTo>
                    <a:pt x="184899" y="44620"/>
                  </a:lnTo>
                  <a:lnTo>
                    <a:pt x="187642" y="45890"/>
                  </a:lnTo>
                  <a:lnTo>
                    <a:pt x="190842" y="47236"/>
                  </a:lnTo>
                  <a:lnTo>
                    <a:pt x="194271" y="49218"/>
                  </a:lnTo>
                  <a:lnTo>
                    <a:pt x="199009" y="52037"/>
                  </a:lnTo>
                  <a:lnTo>
                    <a:pt x="201752" y="52913"/>
                  </a:lnTo>
                  <a:lnTo>
                    <a:pt x="205028" y="55517"/>
                  </a:lnTo>
                  <a:lnTo>
                    <a:pt x="208356" y="57993"/>
                  </a:lnTo>
                  <a:lnTo>
                    <a:pt x="211797" y="60355"/>
                  </a:lnTo>
                  <a:lnTo>
                    <a:pt x="214680" y="63403"/>
                  </a:lnTo>
                  <a:lnTo>
                    <a:pt x="216357" y="65740"/>
                  </a:lnTo>
                  <a:lnTo>
                    <a:pt x="220916" y="68915"/>
                  </a:lnTo>
                  <a:lnTo>
                    <a:pt x="224396" y="73271"/>
                  </a:lnTo>
                  <a:lnTo>
                    <a:pt x="228117" y="77373"/>
                  </a:lnTo>
                  <a:lnTo>
                    <a:pt x="231368" y="81831"/>
                  </a:lnTo>
                  <a:lnTo>
                    <a:pt x="234759" y="86200"/>
                  </a:lnTo>
                  <a:lnTo>
                    <a:pt x="237782" y="90785"/>
                  </a:lnTo>
                  <a:lnTo>
                    <a:pt x="238429" y="93617"/>
                  </a:lnTo>
                  <a:lnTo>
                    <a:pt x="240868" y="97757"/>
                  </a:lnTo>
                  <a:lnTo>
                    <a:pt x="242189" y="100932"/>
                  </a:lnTo>
                  <a:lnTo>
                    <a:pt x="241249" y="101376"/>
                  </a:lnTo>
                  <a:lnTo>
                    <a:pt x="242163" y="103955"/>
                  </a:lnTo>
                  <a:lnTo>
                    <a:pt x="244144" y="107511"/>
                  </a:lnTo>
                  <a:lnTo>
                    <a:pt x="245414" y="110686"/>
                  </a:lnTo>
                  <a:lnTo>
                    <a:pt x="246557" y="113886"/>
                  </a:lnTo>
                  <a:lnTo>
                    <a:pt x="247459" y="116439"/>
                  </a:lnTo>
                  <a:lnTo>
                    <a:pt x="249199" y="120084"/>
                  </a:lnTo>
                  <a:lnTo>
                    <a:pt x="250113" y="123881"/>
                  </a:lnTo>
                  <a:lnTo>
                    <a:pt x="251294" y="128808"/>
                  </a:lnTo>
                  <a:lnTo>
                    <a:pt x="251853" y="131171"/>
                  </a:lnTo>
                  <a:lnTo>
                    <a:pt x="252349" y="135984"/>
                  </a:lnTo>
                  <a:lnTo>
                    <a:pt x="253352" y="140492"/>
                  </a:lnTo>
                  <a:lnTo>
                    <a:pt x="253428" y="149357"/>
                  </a:lnTo>
                  <a:lnTo>
                    <a:pt x="253885" y="153612"/>
                  </a:lnTo>
                  <a:lnTo>
                    <a:pt x="253352" y="157764"/>
                  </a:lnTo>
                  <a:lnTo>
                    <a:pt x="253047" y="161879"/>
                  </a:lnTo>
                  <a:lnTo>
                    <a:pt x="252806" y="165969"/>
                  </a:lnTo>
                  <a:lnTo>
                    <a:pt x="251955" y="169969"/>
                  </a:lnTo>
                  <a:lnTo>
                    <a:pt x="251231" y="175341"/>
                  </a:lnTo>
                  <a:lnTo>
                    <a:pt x="249567" y="180650"/>
                  </a:lnTo>
                  <a:lnTo>
                    <a:pt x="248119" y="186162"/>
                  </a:lnTo>
                  <a:lnTo>
                    <a:pt x="247269" y="188841"/>
                  </a:lnTo>
                  <a:lnTo>
                    <a:pt x="246100" y="191521"/>
                  </a:lnTo>
                  <a:lnTo>
                    <a:pt x="245135" y="194277"/>
                  </a:lnTo>
                  <a:lnTo>
                    <a:pt x="244271" y="197020"/>
                  </a:lnTo>
                  <a:lnTo>
                    <a:pt x="242925" y="199649"/>
                  </a:lnTo>
                  <a:lnTo>
                    <a:pt x="241642" y="202303"/>
                  </a:lnTo>
                  <a:lnTo>
                    <a:pt x="239331" y="207739"/>
                  </a:lnTo>
                  <a:lnTo>
                    <a:pt x="235966" y="212781"/>
                  </a:lnTo>
                  <a:lnTo>
                    <a:pt x="232879" y="218013"/>
                  </a:lnTo>
                  <a:lnTo>
                    <a:pt x="229260" y="222928"/>
                  </a:lnTo>
                  <a:lnTo>
                    <a:pt x="227444" y="225379"/>
                  </a:lnTo>
                  <a:lnTo>
                    <a:pt x="225729" y="227957"/>
                  </a:lnTo>
                  <a:lnTo>
                    <a:pt x="221386" y="232402"/>
                  </a:lnTo>
                  <a:lnTo>
                    <a:pt x="212341" y="241345"/>
                  </a:lnTo>
                  <a:lnTo>
                    <a:pt x="202430" y="249404"/>
                  </a:lnTo>
                  <a:lnTo>
                    <a:pt x="192227" y="255808"/>
                  </a:lnTo>
                  <a:lnTo>
                    <a:pt x="180718" y="261511"/>
                  </a:lnTo>
                  <a:lnTo>
                    <a:pt x="168766" y="265964"/>
                  </a:lnTo>
                  <a:lnTo>
                    <a:pt x="157632" y="268915"/>
                  </a:lnTo>
                  <a:lnTo>
                    <a:pt x="152311" y="269651"/>
                  </a:lnTo>
                  <a:lnTo>
                    <a:pt x="146977" y="271315"/>
                  </a:lnTo>
                  <a:lnTo>
                    <a:pt x="152488" y="271391"/>
                  </a:lnTo>
                  <a:lnTo>
                    <a:pt x="147091" y="272433"/>
                  </a:lnTo>
                  <a:lnTo>
                    <a:pt x="141554" y="272255"/>
                  </a:lnTo>
                  <a:lnTo>
                    <a:pt x="136093" y="272661"/>
                  </a:lnTo>
                  <a:lnTo>
                    <a:pt x="130594" y="272357"/>
                  </a:lnTo>
                  <a:lnTo>
                    <a:pt x="127800" y="272903"/>
                  </a:lnTo>
                  <a:lnTo>
                    <a:pt x="124980" y="273550"/>
                  </a:lnTo>
                  <a:lnTo>
                    <a:pt x="119494" y="272661"/>
                  </a:lnTo>
                  <a:lnTo>
                    <a:pt x="106820" y="270577"/>
                  </a:lnTo>
                  <a:lnTo>
                    <a:pt x="94483" y="267008"/>
                  </a:lnTo>
                  <a:lnTo>
                    <a:pt x="82606" y="262063"/>
                  </a:lnTo>
                  <a:lnTo>
                    <a:pt x="71311" y="255852"/>
                  </a:lnTo>
                  <a:lnTo>
                    <a:pt x="60720" y="248482"/>
                  </a:lnTo>
                  <a:lnTo>
                    <a:pt x="58762" y="246931"/>
                  </a:lnTo>
                  <a:lnTo>
                    <a:pt x="54660" y="243108"/>
                  </a:lnTo>
                  <a:lnTo>
                    <a:pt x="50228" y="239667"/>
                  </a:lnTo>
                  <a:lnTo>
                    <a:pt x="46659" y="235298"/>
                  </a:lnTo>
                  <a:lnTo>
                    <a:pt x="42773" y="231234"/>
                  </a:lnTo>
                  <a:lnTo>
                    <a:pt x="41135" y="228948"/>
                  </a:lnTo>
                  <a:lnTo>
                    <a:pt x="36868" y="232352"/>
                  </a:lnTo>
                  <a:lnTo>
                    <a:pt x="37630" y="233431"/>
                  </a:lnTo>
                  <a:lnTo>
                    <a:pt x="39662" y="235717"/>
                  </a:lnTo>
                  <a:lnTo>
                    <a:pt x="42633" y="238943"/>
                  </a:lnTo>
                  <a:lnTo>
                    <a:pt x="46416" y="245348"/>
                  </a:lnTo>
                  <a:lnTo>
                    <a:pt x="56089" y="254335"/>
                  </a:lnTo>
                  <a:lnTo>
                    <a:pt x="66907" y="262334"/>
                  </a:lnTo>
                  <a:lnTo>
                    <a:pt x="78008" y="268808"/>
                  </a:lnTo>
                  <a:lnTo>
                    <a:pt x="89061" y="274063"/>
                  </a:lnTo>
                  <a:lnTo>
                    <a:pt x="88963" y="275405"/>
                  </a:lnTo>
                  <a:lnTo>
                    <a:pt x="91821" y="276395"/>
                  </a:lnTo>
                  <a:lnTo>
                    <a:pt x="94665" y="277424"/>
                  </a:lnTo>
                  <a:lnTo>
                    <a:pt x="97497" y="278414"/>
                  </a:lnTo>
                  <a:lnTo>
                    <a:pt x="100368" y="279253"/>
                  </a:lnTo>
                  <a:lnTo>
                    <a:pt x="103136" y="280573"/>
                  </a:lnTo>
                  <a:lnTo>
                    <a:pt x="101066" y="280993"/>
                  </a:lnTo>
                  <a:lnTo>
                    <a:pt x="96202" y="279723"/>
                  </a:lnTo>
                  <a:lnTo>
                    <a:pt x="93738" y="279075"/>
                  </a:lnTo>
                  <a:lnTo>
                    <a:pt x="90563" y="278135"/>
                  </a:lnTo>
                  <a:lnTo>
                    <a:pt x="86842" y="276941"/>
                  </a:lnTo>
                  <a:lnTo>
                    <a:pt x="83210" y="275557"/>
                  </a:lnTo>
                  <a:lnTo>
                    <a:pt x="79159" y="273703"/>
                  </a:lnTo>
                  <a:lnTo>
                    <a:pt x="74739" y="271760"/>
                  </a:lnTo>
                  <a:lnTo>
                    <a:pt x="70561" y="269461"/>
                  </a:lnTo>
                  <a:lnTo>
                    <a:pt x="66040" y="266972"/>
                  </a:lnTo>
                  <a:lnTo>
                    <a:pt x="61633" y="264127"/>
                  </a:lnTo>
                  <a:lnTo>
                    <a:pt x="57365" y="261041"/>
                  </a:lnTo>
                  <a:lnTo>
                    <a:pt x="55219" y="259479"/>
                  </a:lnTo>
                  <a:lnTo>
                    <a:pt x="52006" y="257155"/>
                  </a:lnTo>
                  <a:lnTo>
                    <a:pt x="49072" y="254526"/>
                  </a:lnTo>
                  <a:lnTo>
                    <a:pt x="45148" y="251046"/>
                  </a:lnTo>
                  <a:lnTo>
                    <a:pt x="41211" y="247731"/>
                  </a:lnTo>
                  <a:lnTo>
                    <a:pt x="38125" y="244086"/>
                  </a:lnTo>
                  <a:lnTo>
                    <a:pt x="34874" y="240556"/>
                  </a:lnTo>
                  <a:lnTo>
                    <a:pt x="31838" y="237330"/>
                  </a:lnTo>
                  <a:lnTo>
                    <a:pt x="29629" y="234130"/>
                  </a:lnTo>
                  <a:lnTo>
                    <a:pt x="29451" y="236758"/>
                  </a:lnTo>
                  <a:lnTo>
                    <a:pt x="32092" y="240111"/>
                  </a:lnTo>
                  <a:lnTo>
                    <a:pt x="36271" y="244747"/>
                  </a:lnTo>
                  <a:lnTo>
                    <a:pt x="35636" y="245344"/>
                  </a:lnTo>
                  <a:lnTo>
                    <a:pt x="27176" y="235113"/>
                  </a:lnTo>
                  <a:lnTo>
                    <a:pt x="19956" y="224464"/>
                  </a:lnTo>
                  <a:lnTo>
                    <a:pt x="13909" y="213417"/>
                  </a:lnTo>
                  <a:lnTo>
                    <a:pt x="8970" y="201996"/>
                  </a:lnTo>
                  <a:lnTo>
                    <a:pt x="4552" y="188145"/>
                  </a:lnTo>
                  <a:lnTo>
                    <a:pt x="1959" y="175931"/>
                  </a:lnTo>
                  <a:lnTo>
                    <a:pt x="490" y="163267"/>
                  </a:lnTo>
                  <a:lnTo>
                    <a:pt x="213" y="150133"/>
                  </a:lnTo>
                  <a:lnTo>
                    <a:pt x="304" y="14749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" name="object 43"/>
            <p:cNvSpPr/>
            <p:nvPr/>
          </p:nvSpPr>
          <p:spPr>
            <a:xfrm>
              <a:off x="10159666" y="6973693"/>
              <a:ext cx="35680" cy="175227"/>
            </a:xfrm>
            <a:custGeom>
              <a:avLst/>
              <a:gdLst/>
              <a:ahLst/>
              <a:cxnLst/>
              <a:rect l="l" t="t" r="r" b="b"/>
              <a:pathLst>
                <a:path w="35680" h="175227">
                  <a:moveTo>
                    <a:pt x="2325" y="83643"/>
                  </a:moveTo>
                  <a:lnTo>
                    <a:pt x="2947" y="78067"/>
                  </a:lnTo>
                  <a:lnTo>
                    <a:pt x="3125" y="72454"/>
                  </a:lnTo>
                  <a:lnTo>
                    <a:pt x="4306" y="64148"/>
                  </a:lnTo>
                  <a:lnTo>
                    <a:pt x="4585" y="61367"/>
                  </a:lnTo>
                  <a:lnTo>
                    <a:pt x="5220" y="58636"/>
                  </a:lnTo>
                  <a:lnTo>
                    <a:pt x="5931" y="55944"/>
                  </a:lnTo>
                  <a:lnTo>
                    <a:pt x="9443" y="43586"/>
                  </a:lnTo>
                  <a:lnTo>
                    <a:pt x="14300" y="31730"/>
                  </a:lnTo>
                  <a:lnTo>
                    <a:pt x="20387" y="20444"/>
                  </a:lnTo>
                  <a:lnTo>
                    <a:pt x="27591" y="9797"/>
                  </a:lnTo>
                  <a:lnTo>
                    <a:pt x="35680" y="0"/>
                  </a:lnTo>
                  <a:lnTo>
                    <a:pt x="28768" y="7522"/>
                  </a:lnTo>
                  <a:lnTo>
                    <a:pt x="21156" y="17334"/>
                  </a:lnTo>
                  <a:lnTo>
                    <a:pt x="18339" y="21806"/>
                  </a:lnTo>
                  <a:lnTo>
                    <a:pt x="12425" y="32552"/>
                  </a:lnTo>
                  <a:lnTo>
                    <a:pt x="7751" y="44520"/>
                  </a:lnTo>
                  <a:lnTo>
                    <a:pt x="5995" y="50153"/>
                  </a:lnTo>
                  <a:lnTo>
                    <a:pt x="4763" y="49810"/>
                  </a:lnTo>
                  <a:lnTo>
                    <a:pt x="3417" y="55372"/>
                  </a:lnTo>
                  <a:lnTo>
                    <a:pt x="1031" y="67822"/>
                  </a:lnTo>
                  <a:lnTo>
                    <a:pt x="0" y="80664"/>
                  </a:lnTo>
                  <a:lnTo>
                    <a:pt x="272" y="93448"/>
                  </a:lnTo>
                  <a:lnTo>
                    <a:pt x="1798" y="105721"/>
                  </a:lnTo>
                  <a:lnTo>
                    <a:pt x="5737" y="121812"/>
                  </a:lnTo>
                  <a:lnTo>
                    <a:pt x="10213" y="134110"/>
                  </a:lnTo>
                  <a:lnTo>
                    <a:pt x="14254" y="143624"/>
                  </a:lnTo>
                  <a:lnTo>
                    <a:pt x="15888" y="146952"/>
                  </a:lnTo>
                  <a:lnTo>
                    <a:pt x="16866" y="149746"/>
                  </a:lnTo>
                  <a:lnTo>
                    <a:pt x="18924" y="153594"/>
                  </a:lnTo>
                  <a:lnTo>
                    <a:pt x="21425" y="157607"/>
                  </a:lnTo>
                  <a:lnTo>
                    <a:pt x="23153" y="160173"/>
                  </a:lnTo>
                  <a:lnTo>
                    <a:pt x="24309" y="162110"/>
                  </a:lnTo>
                  <a:lnTo>
                    <a:pt x="24753" y="162852"/>
                  </a:lnTo>
                  <a:lnTo>
                    <a:pt x="25331" y="165704"/>
                  </a:lnTo>
                  <a:lnTo>
                    <a:pt x="33946" y="175227"/>
                  </a:lnTo>
                  <a:lnTo>
                    <a:pt x="30163" y="168821"/>
                  </a:lnTo>
                  <a:lnTo>
                    <a:pt x="26074" y="164605"/>
                  </a:lnTo>
                  <a:lnTo>
                    <a:pt x="25159" y="163310"/>
                  </a:lnTo>
                  <a:lnTo>
                    <a:pt x="24397" y="162230"/>
                  </a:lnTo>
                  <a:lnTo>
                    <a:pt x="28664" y="158827"/>
                  </a:lnTo>
                  <a:lnTo>
                    <a:pt x="23673" y="152083"/>
                  </a:lnTo>
                  <a:lnTo>
                    <a:pt x="17082" y="141191"/>
                  </a:lnTo>
                  <a:lnTo>
                    <a:pt x="11556" y="129714"/>
                  </a:lnTo>
                  <a:lnTo>
                    <a:pt x="8852" y="122124"/>
                  </a:lnTo>
                  <a:lnTo>
                    <a:pt x="7455" y="118174"/>
                  </a:lnTo>
                  <a:lnTo>
                    <a:pt x="6516" y="114110"/>
                  </a:lnTo>
                  <a:lnTo>
                    <a:pt x="5906" y="111354"/>
                  </a:lnTo>
                  <a:lnTo>
                    <a:pt x="5081" y="108649"/>
                  </a:lnTo>
                  <a:lnTo>
                    <a:pt x="4598" y="105918"/>
                  </a:lnTo>
                  <a:lnTo>
                    <a:pt x="3874" y="100394"/>
                  </a:lnTo>
                  <a:lnTo>
                    <a:pt x="2833" y="94831"/>
                  </a:lnTo>
                  <a:lnTo>
                    <a:pt x="2833" y="89256"/>
                  </a:lnTo>
                  <a:lnTo>
                    <a:pt x="2325" y="8364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" name="object 44"/>
            <p:cNvSpPr/>
            <p:nvPr/>
          </p:nvSpPr>
          <p:spPr>
            <a:xfrm>
              <a:off x="10220589" y="7190940"/>
              <a:ext cx="5325" cy="2609"/>
            </a:xfrm>
            <a:custGeom>
              <a:avLst/>
              <a:gdLst/>
              <a:ahLst/>
              <a:cxnLst/>
              <a:rect l="l" t="t" r="r" b="b"/>
              <a:pathLst>
                <a:path w="5325" h="2609">
                  <a:moveTo>
                    <a:pt x="3692" y="1889"/>
                  </a:moveTo>
                  <a:lnTo>
                    <a:pt x="4546" y="2324"/>
                  </a:lnTo>
                  <a:lnTo>
                    <a:pt x="5325" y="2609"/>
                  </a:lnTo>
                  <a:lnTo>
                    <a:pt x="5164" y="2515"/>
                  </a:lnTo>
                  <a:lnTo>
                    <a:pt x="3124" y="1333"/>
                  </a:lnTo>
                  <a:lnTo>
                    <a:pt x="0" y="0"/>
                  </a:lnTo>
                  <a:lnTo>
                    <a:pt x="3692" y="1889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" name="object 45"/>
            <p:cNvSpPr/>
            <p:nvPr/>
          </p:nvSpPr>
          <p:spPr>
            <a:xfrm>
              <a:off x="10225915" y="7193549"/>
              <a:ext cx="2064" cy="852"/>
            </a:xfrm>
            <a:custGeom>
              <a:avLst/>
              <a:gdLst/>
              <a:ahLst/>
              <a:cxnLst/>
              <a:rect l="l" t="t" r="r" b="b"/>
              <a:pathLst>
                <a:path w="2064" h="852">
                  <a:moveTo>
                    <a:pt x="420" y="153"/>
                  </a:moveTo>
                  <a:lnTo>
                    <a:pt x="0" y="0"/>
                  </a:lnTo>
                  <a:lnTo>
                    <a:pt x="757" y="438"/>
                  </a:lnTo>
                  <a:lnTo>
                    <a:pt x="2064" y="852"/>
                  </a:lnTo>
                  <a:lnTo>
                    <a:pt x="420" y="15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" name="object 46"/>
            <p:cNvSpPr/>
            <p:nvPr/>
          </p:nvSpPr>
          <p:spPr>
            <a:xfrm>
              <a:off x="10177828" y="7128824"/>
              <a:ext cx="7169" cy="10573"/>
            </a:xfrm>
            <a:custGeom>
              <a:avLst/>
              <a:gdLst/>
              <a:ahLst/>
              <a:cxnLst/>
              <a:rect l="l" t="t" r="r" b="b"/>
              <a:pathLst>
                <a:path w="7169" h="10573">
                  <a:moveTo>
                    <a:pt x="7169" y="10573"/>
                  </a:moveTo>
                  <a:lnTo>
                    <a:pt x="6591" y="7721"/>
                  </a:lnTo>
                  <a:lnTo>
                    <a:pt x="6147" y="6978"/>
                  </a:lnTo>
                  <a:lnTo>
                    <a:pt x="1054" y="0"/>
                  </a:lnTo>
                  <a:lnTo>
                    <a:pt x="0" y="749"/>
                  </a:lnTo>
                  <a:lnTo>
                    <a:pt x="7169" y="1057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" name="object 47"/>
            <p:cNvSpPr/>
            <p:nvPr/>
          </p:nvSpPr>
          <p:spPr>
            <a:xfrm>
              <a:off x="10212863" y="7187209"/>
              <a:ext cx="4574" cy="2261"/>
            </a:xfrm>
            <a:custGeom>
              <a:avLst/>
              <a:gdLst/>
              <a:ahLst/>
              <a:cxnLst/>
              <a:rect l="l" t="t" r="r" b="b"/>
              <a:pathLst>
                <a:path w="4574" h="2261">
                  <a:moveTo>
                    <a:pt x="1324" y="772"/>
                  </a:moveTo>
                  <a:lnTo>
                    <a:pt x="0" y="0"/>
                  </a:lnTo>
                  <a:lnTo>
                    <a:pt x="1476" y="949"/>
                  </a:lnTo>
                  <a:lnTo>
                    <a:pt x="4574" y="2261"/>
                  </a:lnTo>
                  <a:lnTo>
                    <a:pt x="1324" y="772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" name="object 48"/>
            <p:cNvSpPr/>
            <p:nvPr/>
          </p:nvSpPr>
          <p:spPr>
            <a:xfrm>
              <a:off x="10082080" y="6933803"/>
              <a:ext cx="6007" cy="5980"/>
            </a:xfrm>
            <a:custGeom>
              <a:avLst/>
              <a:gdLst/>
              <a:ahLst/>
              <a:cxnLst/>
              <a:rect l="l" t="t" r="r" b="b"/>
              <a:pathLst>
                <a:path w="6007" h="5980">
                  <a:moveTo>
                    <a:pt x="4405" y="0"/>
                  </a:moveTo>
                  <a:lnTo>
                    <a:pt x="1435" y="278"/>
                  </a:lnTo>
                  <a:lnTo>
                    <a:pt x="916" y="334"/>
                  </a:lnTo>
                  <a:lnTo>
                    <a:pt x="0" y="507"/>
                  </a:lnTo>
                  <a:lnTo>
                    <a:pt x="444" y="5980"/>
                  </a:lnTo>
                  <a:lnTo>
                    <a:pt x="3225" y="5396"/>
                  </a:lnTo>
                  <a:lnTo>
                    <a:pt x="6007" y="5447"/>
                  </a:lnTo>
                  <a:lnTo>
                    <a:pt x="5841" y="37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" name="object 49"/>
            <p:cNvSpPr/>
            <p:nvPr/>
          </p:nvSpPr>
          <p:spPr>
            <a:xfrm>
              <a:off x="9943113" y="6914511"/>
              <a:ext cx="294821" cy="299836"/>
            </a:xfrm>
            <a:custGeom>
              <a:avLst/>
              <a:gdLst/>
              <a:ahLst/>
              <a:cxnLst/>
              <a:rect l="l" t="t" r="r" b="b"/>
              <a:pathLst>
                <a:path w="294821" h="299836">
                  <a:moveTo>
                    <a:pt x="55461" y="263881"/>
                  </a:moveTo>
                  <a:lnTo>
                    <a:pt x="59477" y="267144"/>
                  </a:lnTo>
                  <a:lnTo>
                    <a:pt x="70020" y="274437"/>
                  </a:lnTo>
                  <a:lnTo>
                    <a:pt x="80979" y="280932"/>
                  </a:lnTo>
                  <a:lnTo>
                    <a:pt x="92348" y="286519"/>
                  </a:lnTo>
                  <a:lnTo>
                    <a:pt x="96358" y="288213"/>
                  </a:lnTo>
                  <a:lnTo>
                    <a:pt x="99533" y="289725"/>
                  </a:lnTo>
                  <a:lnTo>
                    <a:pt x="104562" y="291388"/>
                  </a:lnTo>
                  <a:lnTo>
                    <a:pt x="109503" y="293319"/>
                  </a:lnTo>
                  <a:lnTo>
                    <a:pt x="114494" y="295135"/>
                  </a:lnTo>
                  <a:lnTo>
                    <a:pt x="119726" y="296202"/>
                  </a:lnTo>
                  <a:lnTo>
                    <a:pt x="123168" y="297192"/>
                  </a:lnTo>
                  <a:lnTo>
                    <a:pt x="134847" y="299009"/>
                  </a:lnTo>
                  <a:lnTo>
                    <a:pt x="146989" y="299836"/>
                  </a:lnTo>
                  <a:lnTo>
                    <a:pt x="159450" y="299641"/>
                  </a:lnTo>
                  <a:lnTo>
                    <a:pt x="172086" y="298395"/>
                  </a:lnTo>
                  <a:lnTo>
                    <a:pt x="184753" y="296065"/>
                  </a:lnTo>
                  <a:lnTo>
                    <a:pt x="197306" y="292622"/>
                  </a:lnTo>
                  <a:lnTo>
                    <a:pt x="209601" y="288034"/>
                  </a:lnTo>
                  <a:lnTo>
                    <a:pt x="225045" y="280333"/>
                  </a:lnTo>
                  <a:lnTo>
                    <a:pt x="235921" y="273566"/>
                  </a:lnTo>
                  <a:lnTo>
                    <a:pt x="246113" y="265991"/>
                  </a:lnTo>
                  <a:lnTo>
                    <a:pt x="253152" y="259880"/>
                  </a:lnTo>
                  <a:lnTo>
                    <a:pt x="262316" y="250464"/>
                  </a:lnTo>
                  <a:lnTo>
                    <a:pt x="270521" y="240581"/>
                  </a:lnTo>
                  <a:lnTo>
                    <a:pt x="277739" y="230372"/>
                  </a:lnTo>
                  <a:lnTo>
                    <a:pt x="281092" y="224980"/>
                  </a:lnTo>
                  <a:lnTo>
                    <a:pt x="287357" y="211840"/>
                  </a:lnTo>
                  <a:lnTo>
                    <a:pt x="291369" y="199850"/>
                  </a:lnTo>
                  <a:lnTo>
                    <a:pt x="293030" y="191846"/>
                  </a:lnTo>
                  <a:lnTo>
                    <a:pt x="293665" y="187477"/>
                  </a:lnTo>
                  <a:lnTo>
                    <a:pt x="294186" y="184035"/>
                  </a:lnTo>
                  <a:lnTo>
                    <a:pt x="294326" y="177876"/>
                  </a:lnTo>
                  <a:lnTo>
                    <a:pt x="294821" y="170903"/>
                  </a:lnTo>
                  <a:lnTo>
                    <a:pt x="294427" y="164109"/>
                  </a:lnTo>
                  <a:lnTo>
                    <a:pt x="292281" y="170560"/>
                  </a:lnTo>
                  <a:lnTo>
                    <a:pt x="291430" y="173812"/>
                  </a:lnTo>
                  <a:lnTo>
                    <a:pt x="290694" y="178371"/>
                  </a:lnTo>
                  <a:lnTo>
                    <a:pt x="289284" y="183184"/>
                  </a:lnTo>
                  <a:lnTo>
                    <a:pt x="287595" y="187896"/>
                  </a:lnTo>
                  <a:lnTo>
                    <a:pt x="286299" y="193205"/>
                  </a:lnTo>
                  <a:lnTo>
                    <a:pt x="284128" y="197751"/>
                  </a:lnTo>
                  <a:lnTo>
                    <a:pt x="282007" y="202260"/>
                  </a:lnTo>
                  <a:lnTo>
                    <a:pt x="280356" y="206578"/>
                  </a:lnTo>
                  <a:lnTo>
                    <a:pt x="278464" y="209334"/>
                  </a:lnTo>
                  <a:lnTo>
                    <a:pt x="276698" y="212153"/>
                  </a:lnTo>
                  <a:lnTo>
                    <a:pt x="274539" y="213347"/>
                  </a:lnTo>
                  <a:lnTo>
                    <a:pt x="278095" y="207771"/>
                  </a:lnTo>
                  <a:lnTo>
                    <a:pt x="280381" y="201587"/>
                  </a:lnTo>
                  <a:lnTo>
                    <a:pt x="279505" y="201218"/>
                  </a:lnTo>
                  <a:lnTo>
                    <a:pt x="280508" y="196278"/>
                  </a:lnTo>
                  <a:lnTo>
                    <a:pt x="281207" y="190576"/>
                  </a:lnTo>
                  <a:lnTo>
                    <a:pt x="281854" y="184848"/>
                  </a:lnTo>
                  <a:lnTo>
                    <a:pt x="282985" y="178625"/>
                  </a:lnTo>
                  <a:lnTo>
                    <a:pt x="283404" y="175475"/>
                  </a:lnTo>
                  <a:lnTo>
                    <a:pt x="283493" y="173862"/>
                  </a:lnTo>
                  <a:lnTo>
                    <a:pt x="283925" y="170281"/>
                  </a:lnTo>
                  <a:lnTo>
                    <a:pt x="284394" y="165798"/>
                  </a:lnTo>
                  <a:lnTo>
                    <a:pt x="284344" y="161239"/>
                  </a:lnTo>
                  <a:lnTo>
                    <a:pt x="284801" y="155752"/>
                  </a:lnTo>
                  <a:lnTo>
                    <a:pt x="284445" y="150266"/>
                  </a:lnTo>
                  <a:lnTo>
                    <a:pt x="284026" y="139255"/>
                  </a:lnTo>
                  <a:lnTo>
                    <a:pt x="281550" y="128638"/>
                  </a:lnTo>
                  <a:lnTo>
                    <a:pt x="280915" y="125641"/>
                  </a:lnTo>
                  <a:lnTo>
                    <a:pt x="279216" y="122592"/>
                  </a:lnTo>
                  <a:lnTo>
                    <a:pt x="278333" y="131234"/>
                  </a:lnTo>
                  <a:lnTo>
                    <a:pt x="277790" y="140373"/>
                  </a:lnTo>
                  <a:lnTo>
                    <a:pt x="277321" y="143967"/>
                  </a:lnTo>
                  <a:lnTo>
                    <a:pt x="276863" y="147764"/>
                  </a:lnTo>
                  <a:lnTo>
                    <a:pt x="276343" y="151637"/>
                  </a:lnTo>
                  <a:lnTo>
                    <a:pt x="275555" y="155574"/>
                  </a:lnTo>
                  <a:lnTo>
                    <a:pt x="274730" y="159575"/>
                  </a:lnTo>
                  <a:lnTo>
                    <a:pt x="273955" y="163410"/>
                  </a:lnTo>
                  <a:lnTo>
                    <a:pt x="272964" y="167258"/>
                  </a:lnTo>
                  <a:lnTo>
                    <a:pt x="271669" y="170954"/>
                  </a:lnTo>
                  <a:lnTo>
                    <a:pt x="270742" y="174434"/>
                  </a:lnTo>
                  <a:lnTo>
                    <a:pt x="269789" y="177850"/>
                  </a:lnTo>
                  <a:lnTo>
                    <a:pt x="268265" y="180873"/>
                  </a:lnTo>
                  <a:lnTo>
                    <a:pt x="267376" y="183603"/>
                  </a:lnTo>
                  <a:lnTo>
                    <a:pt x="263160" y="194221"/>
                  </a:lnTo>
                  <a:lnTo>
                    <a:pt x="265433" y="182892"/>
                  </a:lnTo>
                  <a:lnTo>
                    <a:pt x="264100" y="182537"/>
                  </a:lnTo>
                  <a:lnTo>
                    <a:pt x="259430" y="194500"/>
                  </a:lnTo>
                  <a:lnTo>
                    <a:pt x="253595" y="205274"/>
                  </a:lnTo>
                  <a:lnTo>
                    <a:pt x="251971" y="208064"/>
                  </a:lnTo>
                  <a:lnTo>
                    <a:pt x="250041" y="210718"/>
                  </a:lnTo>
                  <a:lnTo>
                    <a:pt x="248072" y="213448"/>
                  </a:lnTo>
                  <a:lnTo>
                    <a:pt x="245647" y="216890"/>
                  </a:lnTo>
                  <a:lnTo>
                    <a:pt x="242624" y="220497"/>
                  </a:lnTo>
                  <a:lnTo>
                    <a:pt x="240110" y="223469"/>
                  </a:lnTo>
                  <a:lnTo>
                    <a:pt x="237443" y="226466"/>
                  </a:lnTo>
                  <a:lnTo>
                    <a:pt x="233506" y="230314"/>
                  </a:lnTo>
                  <a:lnTo>
                    <a:pt x="229594" y="234162"/>
                  </a:lnTo>
                  <a:lnTo>
                    <a:pt x="225352" y="237528"/>
                  </a:lnTo>
                  <a:lnTo>
                    <a:pt x="221593" y="241109"/>
                  </a:lnTo>
                  <a:lnTo>
                    <a:pt x="218024" y="243243"/>
                  </a:lnTo>
                  <a:lnTo>
                    <a:pt x="216894" y="244081"/>
                  </a:lnTo>
                  <a:lnTo>
                    <a:pt x="214163" y="246164"/>
                  </a:lnTo>
                  <a:lnTo>
                    <a:pt x="210925" y="248399"/>
                  </a:lnTo>
                  <a:lnTo>
                    <a:pt x="207178" y="250456"/>
                  </a:lnTo>
                  <a:lnTo>
                    <a:pt x="204270" y="252094"/>
                  </a:lnTo>
                  <a:lnTo>
                    <a:pt x="201108" y="253860"/>
                  </a:lnTo>
                  <a:lnTo>
                    <a:pt x="199177" y="254596"/>
                  </a:lnTo>
                  <a:lnTo>
                    <a:pt x="194072" y="256755"/>
                  </a:lnTo>
                  <a:lnTo>
                    <a:pt x="191773" y="258419"/>
                  </a:lnTo>
                  <a:lnTo>
                    <a:pt x="187747" y="259537"/>
                  </a:lnTo>
                  <a:lnTo>
                    <a:pt x="183747" y="260730"/>
                  </a:lnTo>
                  <a:lnTo>
                    <a:pt x="179810" y="262140"/>
                  </a:lnTo>
                  <a:lnTo>
                    <a:pt x="175670" y="262635"/>
                  </a:lnTo>
                  <a:lnTo>
                    <a:pt x="172990" y="263448"/>
                  </a:lnTo>
                  <a:lnTo>
                    <a:pt x="172838" y="262610"/>
                  </a:lnTo>
                  <a:lnTo>
                    <a:pt x="167529" y="264452"/>
                  </a:lnTo>
                  <a:lnTo>
                    <a:pt x="161954" y="264617"/>
                  </a:lnTo>
                  <a:lnTo>
                    <a:pt x="156455" y="265239"/>
                  </a:lnTo>
                  <a:lnTo>
                    <a:pt x="153724" y="265468"/>
                  </a:lnTo>
                  <a:lnTo>
                    <a:pt x="150943" y="265188"/>
                  </a:lnTo>
                  <a:lnTo>
                    <a:pt x="142662" y="265341"/>
                  </a:lnTo>
                  <a:lnTo>
                    <a:pt x="139907" y="265061"/>
                  </a:lnTo>
                  <a:lnTo>
                    <a:pt x="139970" y="264198"/>
                  </a:lnTo>
                  <a:lnTo>
                    <a:pt x="137252" y="263931"/>
                  </a:lnTo>
                  <a:lnTo>
                    <a:pt x="134522" y="263626"/>
                  </a:lnTo>
                  <a:lnTo>
                    <a:pt x="130445" y="263131"/>
                  </a:lnTo>
                  <a:lnTo>
                    <a:pt x="129315" y="261569"/>
                  </a:lnTo>
                  <a:lnTo>
                    <a:pt x="126737" y="260769"/>
                  </a:lnTo>
                  <a:lnTo>
                    <a:pt x="122660" y="260248"/>
                  </a:lnTo>
                  <a:lnTo>
                    <a:pt x="119383" y="259435"/>
                  </a:lnTo>
                  <a:lnTo>
                    <a:pt x="116119" y="258444"/>
                  </a:lnTo>
                  <a:lnTo>
                    <a:pt x="113541" y="257670"/>
                  </a:lnTo>
                  <a:lnTo>
                    <a:pt x="110811" y="257301"/>
                  </a:lnTo>
                  <a:lnTo>
                    <a:pt x="107115" y="255917"/>
                  </a:lnTo>
                  <a:lnTo>
                    <a:pt x="103585" y="254406"/>
                  </a:lnTo>
                  <a:lnTo>
                    <a:pt x="99063" y="252488"/>
                  </a:lnTo>
                  <a:lnTo>
                    <a:pt x="94872" y="250037"/>
                  </a:lnTo>
                  <a:lnTo>
                    <a:pt x="90656" y="248170"/>
                  </a:lnTo>
                  <a:lnTo>
                    <a:pt x="87049" y="245567"/>
                  </a:lnTo>
                  <a:lnTo>
                    <a:pt x="83455" y="242989"/>
                  </a:lnTo>
                  <a:lnTo>
                    <a:pt x="79772" y="240830"/>
                  </a:lnTo>
                  <a:lnTo>
                    <a:pt x="76737" y="237985"/>
                  </a:lnTo>
                  <a:lnTo>
                    <a:pt x="73587" y="235280"/>
                  </a:lnTo>
                  <a:lnTo>
                    <a:pt x="70463" y="232651"/>
                  </a:lnTo>
                  <a:lnTo>
                    <a:pt x="67707" y="229615"/>
                  </a:lnTo>
                  <a:lnTo>
                    <a:pt x="63846" y="225844"/>
                  </a:lnTo>
                  <a:lnTo>
                    <a:pt x="60532" y="221360"/>
                  </a:lnTo>
                  <a:lnTo>
                    <a:pt x="56950" y="216915"/>
                  </a:lnTo>
                  <a:lnTo>
                    <a:pt x="53813" y="212128"/>
                  </a:lnTo>
                  <a:lnTo>
                    <a:pt x="50473" y="207365"/>
                  </a:lnTo>
                  <a:lnTo>
                    <a:pt x="49140" y="204787"/>
                  </a:lnTo>
                  <a:lnTo>
                    <a:pt x="47755" y="202158"/>
                  </a:lnTo>
                  <a:lnTo>
                    <a:pt x="44720" y="197053"/>
                  </a:lnTo>
                  <a:lnTo>
                    <a:pt x="42688" y="191376"/>
                  </a:lnTo>
                  <a:lnTo>
                    <a:pt x="40300" y="185788"/>
                  </a:lnTo>
                  <a:lnTo>
                    <a:pt x="39399" y="182892"/>
                  </a:lnTo>
                  <a:lnTo>
                    <a:pt x="38497" y="179958"/>
                  </a:lnTo>
                  <a:lnTo>
                    <a:pt x="37583" y="177037"/>
                  </a:lnTo>
                  <a:lnTo>
                    <a:pt x="36503" y="174155"/>
                  </a:lnTo>
                  <a:lnTo>
                    <a:pt x="36224" y="170980"/>
                  </a:lnTo>
                  <a:lnTo>
                    <a:pt x="35500" y="167982"/>
                  </a:lnTo>
                  <a:lnTo>
                    <a:pt x="33659" y="155527"/>
                  </a:lnTo>
                  <a:lnTo>
                    <a:pt x="33018" y="142869"/>
                  </a:lnTo>
                  <a:lnTo>
                    <a:pt x="33874" y="130619"/>
                  </a:lnTo>
                  <a:lnTo>
                    <a:pt x="36114" y="117980"/>
                  </a:lnTo>
                  <a:lnTo>
                    <a:pt x="39625" y="105718"/>
                  </a:lnTo>
                  <a:lnTo>
                    <a:pt x="43844" y="95008"/>
                  </a:lnTo>
                  <a:lnTo>
                    <a:pt x="46409" y="90271"/>
                  </a:lnTo>
                  <a:lnTo>
                    <a:pt x="48187" y="85013"/>
                  </a:lnTo>
                  <a:lnTo>
                    <a:pt x="44872" y="89420"/>
                  </a:lnTo>
                  <a:lnTo>
                    <a:pt x="47222" y="84442"/>
                  </a:lnTo>
                  <a:lnTo>
                    <a:pt x="50664" y="80073"/>
                  </a:lnTo>
                  <a:lnTo>
                    <a:pt x="53572" y="75412"/>
                  </a:lnTo>
                  <a:lnTo>
                    <a:pt x="57026" y="71170"/>
                  </a:lnTo>
                  <a:lnTo>
                    <a:pt x="58296" y="68618"/>
                  </a:lnTo>
                  <a:lnTo>
                    <a:pt x="59401" y="65912"/>
                  </a:lnTo>
                  <a:lnTo>
                    <a:pt x="63389" y="62064"/>
                  </a:lnTo>
                  <a:lnTo>
                    <a:pt x="72572" y="53080"/>
                  </a:lnTo>
                  <a:lnTo>
                    <a:pt x="82754" y="45244"/>
                  </a:lnTo>
                  <a:lnTo>
                    <a:pt x="93773" y="38596"/>
                  </a:lnTo>
                  <a:lnTo>
                    <a:pt x="105467" y="33172"/>
                  </a:lnTo>
                  <a:lnTo>
                    <a:pt x="117674" y="29011"/>
                  </a:lnTo>
                  <a:lnTo>
                    <a:pt x="120069" y="28359"/>
                  </a:lnTo>
                  <a:lnTo>
                    <a:pt x="125581" y="27292"/>
                  </a:lnTo>
                  <a:lnTo>
                    <a:pt x="131004" y="25780"/>
                  </a:lnTo>
                  <a:lnTo>
                    <a:pt x="136033" y="20040"/>
                  </a:lnTo>
                  <a:lnTo>
                    <a:pt x="136630" y="25450"/>
                  </a:lnTo>
                  <a:lnTo>
                    <a:pt x="139411" y="25272"/>
                  </a:lnTo>
                  <a:lnTo>
                    <a:pt x="138967" y="19799"/>
                  </a:lnTo>
                  <a:lnTo>
                    <a:pt x="139883" y="19626"/>
                  </a:lnTo>
                  <a:lnTo>
                    <a:pt x="141862" y="19253"/>
                  </a:lnTo>
                  <a:lnTo>
                    <a:pt x="144809" y="19329"/>
                  </a:lnTo>
                  <a:lnTo>
                    <a:pt x="144974" y="24739"/>
                  </a:lnTo>
                  <a:lnTo>
                    <a:pt x="153369" y="24739"/>
                  </a:lnTo>
                  <a:lnTo>
                    <a:pt x="166054" y="25873"/>
                  </a:lnTo>
                  <a:lnTo>
                    <a:pt x="178568" y="28229"/>
                  </a:lnTo>
                  <a:lnTo>
                    <a:pt x="186287" y="30543"/>
                  </a:lnTo>
                  <a:lnTo>
                    <a:pt x="190326" y="31749"/>
                  </a:lnTo>
                  <a:lnTo>
                    <a:pt x="194174" y="33388"/>
                  </a:lnTo>
                  <a:lnTo>
                    <a:pt x="196726" y="34531"/>
                  </a:lnTo>
                  <a:lnTo>
                    <a:pt x="199381" y="35471"/>
                  </a:lnTo>
                  <a:lnTo>
                    <a:pt x="201883" y="36690"/>
                  </a:lnTo>
                  <a:lnTo>
                    <a:pt x="206797" y="39395"/>
                  </a:lnTo>
                  <a:lnTo>
                    <a:pt x="211839" y="41821"/>
                  </a:lnTo>
                  <a:lnTo>
                    <a:pt x="216373" y="45148"/>
                  </a:lnTo>
                  <a:lnTo>
                    <a:pt x="221187" y="48031"/>
                  </a:lnTo>
                  <a:lnTo>
                    <a:pt x="225314" y="51841"/>
                  </a:lnTo>
                  <a:lnTo>
                    <a:pt x="229721" y="55321"/>
                  </a:lnTo>
                  <a:lnTo>
                    <a:pt x="235703" y="61175"/>
                  </a:lnTo>
                  <a:lnTo>
                    <a:pt x="239602" y="65163"/>
                  </a:lnTo>
                  <a:lnTo>
                    <a:pt x="241354" y="67348"/>
                  </a:lnTo>
                  <a:lnTo>
                    <a:pt x="249245" y="77486"/>
                  </a:lnTo>
                  <a:lnTo>
                    <a:pt x="255933" y="88423"/>
                  </a:lnTo>
                  <a:lnTo>
                    <a:pt x="261430" y="100018"/>
                  </a:lnTo>
                  <a:lnTo>
                    <a:pt x="265747" y="112130"/>
                  </a:lnTo>
                  <a:lnTo>
                    <a:pt x="268849" y="124431"/>
                  </a:lnTo>
                  <a:lnTo>
                    <a:pt x="266875" y="114391"/>
                  </a:lnTo>
                  <a:lnTo>
                    <a:pt x="263470" y="102445"/>
                  </a:lnTo>
                  <a:lnTo>
                    <a:pt x="261534" y="97561"/>
                  </a:lnTo>
                  <a:lnTo>
                    <a:pt x="256375" y="86445"/>
                  </a:lnTo>
                  <a:lnTo>
                    <a:pt x="249489" y="75595"/>
                  </a:lnTo>
                  <a:lnTo>
                    <a:pt x="245977" y="70840"/>
                  </a:lnTo>
                  <a:lnTo>
                    <a:pt x="246993" y="70053"/>
                  </a:lnTo>
                  <a:lnTo>
                    <a:pt x="243297" y="65658"/>
                  </a:lnTo>
                  <a:lnTo>
                    <a:pt x="234593" y="56271"/>
                  </a:lnTo>
                  <a:lnTo>
                    <a:pt x="224742" y="47770"/>
                  </a:lnTo>
                  <a:lnTo>
                    <a:pt x="214148" y="40386"/>
                  </a:lnTo>
                  <a:lnTo>
                    <a:pt x="203216" y="34347"/>
                  </a:lnTo>
                  <a:lnTo>
                    <a:pt x="188406" y="28209"/>
                  </a:lnTo>
                  <a:lnTo>
                    <a:pt x="175844" y="24528"/>
                  </a:lnTo>
                  <a:lnTo>
                    <a:pt x="165765" y="22144"/>
                  </a:lnTo>
                  <a:lnTo>
                    <a:pt x="164976" y="21958"/>
                  </a:lnTo>
                  <a:lnTo>
                    <a:pt x="162144" y="21488"/>
                  </a:lnTo>
                  <a:lnTo>
                    <a:pt x="159299" y="20662"/>
                  </a:lnTo>
                  <a:lnTo>
                    <a:pt x="154981" y="19977"/>
                  </a:lnTo>
                  <a:lnTo>
                    <a:pt x="152810" y="19824"/>
                  </a:lnTo>
                  <a:lnTo>
                    <a:pt x="150257" y="19646"/>
                  </a:lnTo>
                  <a:lnTo>
                    <a:pt x="147158" y="19519"/>
                  </a:lnTo>
                  <a:lnTo>
                    <a:pt x="145137" y="19329"/>
                  </a:lnTo>
                  <a:lnTo>
                    <a:pt x="144059" y="19227"/>
                  </a:lnTo>
                  <a:lnTo>
                    <a:pt x="153610" y="18008"/>
                  </a:lnTo>
                  <a:lnTo>
                    <a:pt x="141490" y="17994"/>
                  </a:lnTo>
                  <a:lnTo>
                    <a:pt x="128783" y="19301"/>
                  </a:lnTo>
                  <a:lnTo>
                    <a:pt x="115888" y="21772"/>
                  </a:lnTo>
                  <a:lnTo>
                    <a:pt x="102846" y="25789"/>
                  </a:lnTo>
                  <a:lnTo>
                    <a:pt x="91054" y="30894"/>
                  </a:lnTo>
                  <a:lnTo>
                    <a:pt x="80274" y="36681"/>
                  </a:lnTo>
                  <a:lnTo>
                    <a:pt x="76762" y="37503"/>
                  </a:lnTo>
                  <a:lnTo>
                    <a:pt x="73028" y="40093"/>
                  </a:lnTo>
                  <a:lnTo>
                    <a:pt x="69942" y="42214"/>
                  </a:lnTo>
                  <a:lnTo>
                    <a:pt x="69396" y="42735"/>
                  </a:lnTo>
                  <a:lnTo>
                    <a:pt x="66691" y="44183"/>
                  </a:lnTo>
                  <a:lnTo>
                    <a:pt x="71492" y="39065"/>
                  </a:lnTo>
                  <a:lnTo>
                    <a:pt x="73447" y="37503"/>
                  </a:lnTo>
                  <a:lnTo>
                    <a:pt x="76127" y="35496"/>
                  </a:lnTo>
                  <a:lnTo>
                    <a:pt x="78832" y="16179"/>
                  </a:lnTo>
                  <a:lnTo>
                    <a:pt x="79346" y="15899"/>
                  </a:lnTo>
                  <a:lnTo>
                    <a:pt x="80759" y="15126"/>
                  </a:lnTo>
                  <a:lnTo>
                    <a:pt x="82528" y="31089"/>
                  </a:lnTo>
                  <a:lnTo>
                    <a:pt x="86440" y="28930"/>
                  </a:lnTo>
                  <a:lnTo>
                    <a:pt x="90592" y="26517"/>
                  </a:lnTo>
                  <a:lnTo>
                    <a:pt x="94936" y="24536"/>
                  </a:lnTo>
                  <a:lnTo>
                    <a:pt x="99609" y="22326"/>
                  </a:lnTo>
                  <a:lnTo>
                    <a:pt x="104499" y="20446"/>
                  </a:lnTo>
                  <a:lnTo>
                    <a:pt x="109515" y="18859"/>
                  </a:lnTo>
                  <a:lnTo>
                    <a:pt x="112055" y="18033"/>
                  </a:lnTo>
                  <a:lnTo>
                    <a:pt x="115815" y="16814"/>
                  </a:lnTo>
                  <a:lnTo>
                    <a:pt x="119688" y="15976"/>
                  </a:lnTo>
                  <a:lnTo>
                    <a:pt x="124819" y="14935"/>
                  </a:lnTo>
                  <a:lnTo>
                    <a:pt x="129797" y="13715"/>
                  </a:lnTo>
                  <a:lnTo>
                    <a:pt x="134611" y="13398"/>
                  </a:lnTo>
                  <a:lnTo>
                    <a:pt x="139348" y="12852"/>
                  </a:lnTo>
                  <a:lnTo>
                    <a:pt x="143755" y="12306"/>
                  </a:lnTo>
                  <a:lnTo>
                    <a:pt x="147590" y="12433"/>
                  </a:lnTo>
                  <a:lnTo>
                    <a:pt x="144453" y="10744"/>
                  </a:lnTo>
                  <a:lnTo>
                    <a:pt x="141354" y="10871"/>
                  </a:lnTo>
                  <a:lnTo>
                    <a:pt x="138230" y="11163"/>
                  </a:lnTo>
                  <a:lnTo>
                    <a:pt x="135144" y="11468"/>
                  </a:lnTo>
                  <a:lnTo>
                    <a:pt x="135042" y="10642"/>
                  </a:lnTo>
                  <a:lnTo>
                    <a:pt x="148178" y="9869"/>
                  </a:lnTo>
                  <a:lnTo>
                    <a:pt x="160922" y="10326"/>
                  </a:lnTo>
                  <a:lnTo>
                    <a:pt x="173295" y="11950"/>
                  </a:lnTo>
                  <a:lnTo>
                    <a:pt x="185318" y="14676"/>
                  </a:lnTo>
                  <a:lnTo>
                    <a:pt x="187874" y="15405"/>
                  </a:lnTo>
                  <a:lnTo>
                    <a:pt x="199607" y="19467"/>
                  </a:lnTo>
                  <a:lnTo>
                    <a:pt x="208766" y="22402"/>
                  </a:lnTo>
                  <a:lnTo>
                    <a:pt x="211038" y="24642"/>
                  </a:lnTo>
                  <a:lnTo>
                    <a:pt x="222156" y="31001"/>
                  </a:lnTo>
                  <a:lnTo>
                    <a:pt x="232948" y="38617"/>
                  </a:lnTo>
                  <a:lnTo>
                    <a:pt x="230381" y="36487"/>
                  </a:lnTo>
                  <a:lnTo>
                    <a:pt x="226648" y="33959"/>
                  </a:lnTo>
                  <a:lnTo>
                    <a:pt x="222723" y="31305"/>
                  </a:lnTo>
                  <a:lnTo>
                    <a:pt x="218951" y="28854"/>
                  </a:lnTo>
                  <a:lnTo>
                    <a:pt x="215281" y="26911"/>
                  </a:lnTo>
                  <a:lnTo>
                    <a:pt x="214410" y="25510"/>
                  </a:lnTo>
                  <a:lnTo>
                    <a:pt x="219441" y="28281"/>
                  </a:lnTo>
                  <a:lnTo>
                    <a:pt x="230059" y="35426"/>
                  </a:lnTo>
                  <a:lnTo>
                    <a:pt x="240275" y="43667"/>
                  </a:lnTo>
                  <a:lnTo>
                    <a:pt x="242472" y="45643"/>
                  </a:lnTo>
                  <a:lnTo>
                    <a:pt x="251781" y="54972"/>
                  </a:lnTo>
                  <a:lnTo>
                    <a:pt x="259903" y="64981"/>
                  </a:lnTo>
                  <a:lnTo>
                    <a:pt x="266924" y="75133"/>
                  </a:lnTo>
                  <a:lnTo>
                    <a:pt x="268367" y="77393"/>
                  </a:lnTo>
                  <a:lnTo>
                    <a:pt x="270107" y="80073"/>
                  </a:lnTo>
                  <a:lnTo>
                    <a:pt x="270488" y="79870"/>
                  </a:lnTo>
                  <a:lnTo>
                    <a:pt x="269332" y="76873"/>
                  </a:lnTo>
                  <a:lnTo>
                    <a:pt x="268316" y="73774"/>
                  </a:lnTo>
                  <a:lnTo>
                    <a:pt x="265078" y="68186"/>
                  </a:lnTo>
                  <a:lnTo>
                    <a:pt x="259553" y="60248"/>
                  </a:lnTo>
                  <a:lnTo>
                    <a:pt x="250835" y="50116"/>
                  </a:lnTo>
                  <a:lnTo>
                    <a:pt x="242160" y="41578"/>
                  </a:lnTo>
                  <a:lnTo>
                    <a:pt x="232711" y="33935"/>
                  </a:lnTo>
                  <a:lnTo>
                    <a:pt x="221669" y="26485"/>
                  </a:lnTo>
                  <a:lnTo>
                    <a:pt x="221656" y="25450"/>
                  </a:lnTo>
                  <a:lnTo>
                    <a:pt x="224349" y="27292"/>
                  </a:lnTo>
                  <a:lnTo>
                    <a:pt x="227384" y="29298"/>
                  </a:lnTo>
                  <a:lnTo>
                    <a:pt x="230585" y="31457"/>
                  </a:lnTo>
                  <a:lnTo>
                    <a:pt x="233798" y="33591"/>
                  </a:lnTo>
                  <a:lnTo>
                    <a:pt x="236744" y="36385"/>
                  </a:lnTo>
                  <a:lnTo>
                    <a:pt x="239906" y="38874"/>
                  </a:lnTo>
                  <a:lnTo>
                    <a:pt x="243170" y="41351"/>
                  </a:lnTo>
                  <a:lnTo>
                    <a:pt x="245875" y="44373"/>
                  </a:lnTo>
                  <a:lnTo>
                    <a:pt x="248669" y="47002"/>
                  </a:lnTo>
                  <a:lnTo>
                    <a:pt x="251374" y="49631"/>
                  </a:lnTo>
                  <a:lnTo>
                    <a:pt x="253864" y="52273"/>
                  </a:lnTo>
                  <a:lnTo>
                    <a:pt x="258321" y="57099"/>
                  </a:lnTo>
                  <a:lnTo>
                    <a:pt x="256493" y="54419"/>
                  </a:lnTo>
                  <a:lnTo>
                    <a:pt x="254638" y="51727"/>
                  </a:lnTo>
                  <a:lnTo>
                    <a:pt x="252848" y="48920"/>
                  </a:lnTo>
                  <a:lnTo>
                    <a:pt x="250511" y="46583"/>
                  </a:lnTo>
                  <a:lnTo>
                    <a:pt x="253089" y="48666"/>
                  </a:lnTo>
                  <a:lnTo>
                    <a:pt x="255324" y="51053"/>
                  </a:lnTo>
                  <a:lnTo>
                    <a:pt x="257343" y="53682"/>
                  </a:lnTo>
                  <a:lnTo>
                    <a:pt x="259553" y="56133"/>
                  </a:lnTo>
                  <a:lnTo>
                    <a:pt x="262478" y="59458"/>
                  </a:lnTo>
                  <a:lnTo>
                    <a:pt x="258398" y="54186"/>
                  </a:lnTo>
                  <a:lnTo>
                    <a:pt x="249508" y="44704"/>
                  </a:lnTo>
                  <a:lnTo>
                    <a:pt x="243856" y="39319"/>
                  </a:lnTo>
                  <a:lnTo>
                    <a:pt x="233451" y="31096"/>
                  </a:lnTo>
                  <a:lnTo>
                    <a:pt x="222982" y="23939"/>
                  </a:lnTo>
                  <a:lnTo>
                    <a:pt x="216996" y="20497"/>
                  </a:lnTo>
                  <a:lnTo>
                    <a:pt x="214163" y="18808"/>
                  </a:lnTo>
                  <a:lnTo>
                    <a:pt x="211420" y="16865"/>
                  </a:lnTo>
                  <a:lnTo>
                    <a:pt x="207077" y="14541"/>
                  </a:lnTo>
                  <a:lnTo>
                    <a:pt x="205845" y="13195"/>
                  </a:lnTo>
                  <a:lnTo>
                    <a:pt x="192962" y="8441"/>
                  </a:lnTo>
                  <a:lnTo>
                    <a:pt x="180510" y="4910"/>
                  </a:lnTo>
                  <a:lnTo>
                    <a:pt x="168584" y="2522"/>
                  </a:lnTo>
                  <a:lnTo>
                    <a:pt x="162462" y="1689"/>
                  </a:lnTo>
                  <a:lnTo>
                    <a:pt x="155845" y="495"/>
                  </a:lnTo>
                  <a:lnTo>
                    <a:pt x="149546" y="673"/>
                  </a:lnTo>
                  <a:lnTo>
                    <a:pt x="143653" y="126"/>
                  </a:lnTo>
                  <a:lnTo>
                    <a:pt x="137760" y="0"/>
                  </a:lnTo>
                  <a:lnTo>
                    <a:pt x="132248" y="279"/>
                  </a:lnTo>
                  <a:lnTo>
                    <a:pt x="127105" y="203"/>
                  </a:lnTo>
                  <a:lnTo>
                    <a:pt x="117700" y="1667"/>
                  </a:lnTo>
                  <a:lnTo>
                    <a:pt x="102383" y="5789"/>
                  </a:lnTo>
                  <a:lnTo>
                    <a:pt x="99355" y="6769"/>
                  </a:lnTo>
                  <a:lnTo>
                    <a:pt x="96460" y="7835"/>
                  </a:lnTo>
                  <a:lnTo>
                    <a:pt x="93590" y="9055"/>
                  </a:lnTo>
                  <a:lnTo>
                    <a:pt x="90732" y="10299"/>
                  </a:lnTo>
                  <a:lnTo>
                    <a:pt x="87824" y="11556"/>
                  </a:lnTo>
                  <a:lnTo>
                    <a:pt x="86507" y="12123"/>
                  </a:lnTo>
                  <a:lnTo>
                    <a:pt x="80987" y="14999"/>
                  </a:lnTo>
                  <a:lnTo>
                    <a:pt x="82060" y="14404"/>
                  </a:lnTo>
                  <a:lnTo>
                    <a:pt x="81829" y="14541"/>
                  </a:lnTo>
                  <a:lnTo>
                    <a:pt x="81024" y="14981"/>
                  </a:lnTo>
                  <a:lnTo>
                    <a:pt x="76608" y="17157"/>
                  </a:lnTo>
                  <a:lnTo>
                    <a:pt x="75144" y="18024"/>
                  </a:lnTo>
                  <a:lnTo>
                    <a:pt x="75886" y="17906"/>
                  </a:lnTo>
                  <a:lnTo>
                    <a:pt x="73840" y="18798"/>
                  </a:lnTo>
                  <a:lnTo>
                    <a:pt x="73151" y="19206"/>
                  </a:lnTo>
                  <a:lnTo>
                    <a:pt x="69980" y="21310"/>
                  </a:lnTo>
                  <a:lnTo>
                    <a:pt x="71536" y="20163"/>
                  </a:lnTo>
                  <a:lnTo>
                    <a:pt x="65646" y="23654"/>
                  </a:lnTo>
                  <a:lnTo>
                    <a:pt x="55303" y="31169"/>
                  </a:lnTo>
                  <a:lnTo>
                    <a:pt x="41800" y="43600"/>
                  </a:lnTo>
                  <a:lnTo>
                    <a:pt x="33302" y="53088"/>
                  </a:lnTo>
                  <a:lnTo>
                    <a:pt x="25619" y="63293"/>
                  </a:lnTo>
                  <a:lnTo>
                    <a:pt x="16067" y="79622"/>
                  </a:lnTo>
                  <a:lnTo>
                    <a:pt x="10809" y="91213"/>
                  </a:lnTo>
                  <a:lnTo>
                    <a:pt x="6484" y="103204"/>
                  </a:lnTo>
                  <a:lnTo>
                    <a:pt x="2087" y="121882"/>
                  </a:lnTo>
                  <a:lnTo>
                    <a:pt x="549" y="134495"/>
                  </a:lnTo>
                  <a:lnTo>
                    <a:pt x="0" y="147189"/>
                  </a:lnTo>
                  <a:lnTo>
                    <a:pt x="92" y="153847"/>
                  </a:lnTo>
                  <a:lnTo>
                    <a:pt x="1356" y="166553"/>
                  </a:lnTo>
                  <a:lnTo>
                    <a:pt x="3585" y="179094"/>
                  </a:lnTo>
                  <a:lnTo>
                    <a:pt x="6761" y="191405"/>
                  </a:lnTo>
                  <a:lnTo>
                    <a:pt x="13539" y="209148"/>
                  </a:lnTo>
                  <a:lnTo>
                    <a:pt x="19282" y="220517"/>
                  </a:lnTo>
                  <a:lnTo>
                    <a:pt x="25871" y="231369"/>
                  </a:lnTo>
                  <a:lnTo>
                    <a:pt x="37307" y="246114"/>
                  </a:lnTo>
                  <a:lnTo>
                    <a:pt x="46071" y="255361"/>
                  </a:lnTo>
                  <a:lnTo>
                    <a:pt x="55461" y="26388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" name="object 50"/>
            <p:cNvSpPr/>
            <p:nvPr/>
          </p:nvSpPr>
          <p:spPr>
            <a:xfrm>
              <a:off x="10142720" y="6933979"/>
              <a:ext cx="11431" cy="5174"/>
            </a:xfrm>
            <a:custGeom>
              <a:avLst/>
              <a:gdLst/>
              <a:ahLst/>
              <a:cxnLst/>
              <a:rect l="l" t="t" r="r" b="b"/>
              <a:pathLst>
                <a:path w="11431" h="5174">
                  <a:moveTo>
                    <a:pt x="9159" y="2934"/>
                  </a:moveTo>
                  <a:lnTo>
                    <a:pt x="0" y="0"/>
                  </a:lnTo>
                  <a:lnTo>
                    <a:pt x="11431" y="5174"/>
                  </a:lnTo>
                  <a:lnTo>
                    <a:pt x="9159" y="293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" name="object 51"/>
            <p:cNvSpPr/>
            <p:nvPr/>
          </p:nvSpPr>
          <p:spPr>
            <a:xfrm>
              <a:off x="10074117" y="6934551"/>
              <a:ext cx="5626" cy="5740"/>
            </a:xfrm>
            <a:custGeom>
              <a:avLst/>
              <a:gdLst/>
              <a:ahLst/>
              <a:cxnLst/>
              <a:rect l="l" t="t" r="r" b="b"/>
              <a:pathLst>
                <a:path w="5626" h="5740">
                  <a:moveTo>
                    <a:pt x="5626" y="5410"/>
                  </a:moveTo>
                  <a:lnTo>
                    <a:pt x="5029" y="0"/>
                  </a:lnTo>
                  <a:lnTo>
                    <a:pt x="0" y="5740"/>
                  </a:lnTo>
                  <a:lnTo>
                    <a:pt x="5626" y="541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" name="object 52"/>
            <p:cNvSpPr/>
            <p:nvPr/>
          </p:nvSpPr>
          <p:spPr>
            <a:xfrm>
              <a:off x="10205591" y="6973970"/>
              <a:ext cx="2007" cy="2594"/>
            </a:xfrm>
            <a:custGeom>
              <a:avLst/>
              <a:gdLst/>
              <a:ahLst/>
              <a:cxnLst/>
              <a:rect l="l" t="t" r="r" b="b"/>
              <a:pathLst>
                <a:path w="2007" h="2594">
                  <a:moveTo>
                    <a:pt x="2007" y="2594"/>
                  </a:moveTo>
                  <a:lnTo>
                    <a:pt x="326" y="370"/>
                  </a:lnTo>
                  <a:lnTo>
                    <a:pt x="0" y="0"/>
                  </a:lnTo>
                  <a:lnTo>
                    <a:pt x="2007" y="259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" name="object 53"/>
            <p:cNvSpPr/>
            <p:nvPr/>
          </p:nvSpPr>
          <p:spPr>
            <a:xfrm>
              <a:off x="10207599" y="6976564"/>
              <a:ext cx="1315" cy="1700"/>
            </a:xfrm>
            <a:custGeom>
              <a:avLst/>
              <a:gdLst/>
              <a:ahLst/>
              <a:cxnLst/>
              <a:rect l="l" t="t" r="r" b="b"/>
              <a:pathLst>
                <a:path w="1315" h="1700">
                  <a:moveTo>
                    <a:pt x="1315" y="1700"/>
                  </a:moveTo>
                  <a:lnTo>
                    <a:pt x="0" y="0"/>
                  </a:lnTo>
                  <a:lnTo>
                    <a:pt x="287" y="379"/>
                  </a:lnTo>
                  <a:lnTo>
                    <a:pt x="1315" y="170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" name="object 54"/>
            <p:cNvSpPr/>
            <p:nvPr/>
          </p:nvSpPr>
          <p:spPr>
            <a:xfrm>
              <a:off x="10211962" y="7038943"/>
              <a:ext cx="584" cy="2974"/>
            </a:xfrm>
            <a:custGeom>
              <a:avLst/>
              <a:gdLst/>
              <a:ahLst/>
              <a:cxnLst/>
              <a:rect l="l" t="t" r="r" b="b"/>
              <a:pathLst>
                <a:path w="584" h="2974">
                  <a:moveTo>
                    <a:pt x="584" y="2974"/>
                  </a:moveTo>
                  <a:lnTo>
                    <a:pt x="47" y="186"/>
                  </a:lnTo>
                  <a:lnTo>
                    <a:pt x="0" y="0"/>
                  </a:lnTo>
                  <a:lnTo>
                    <a:pt x="584" y="297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" name="object 55"/>
            <p:cNvSpPr/>
            <p:nvPr/>
          </p:nvSpPr>
          <p:spPr>
            <a:xfrm>
              <a:off x="10014649" y="6933402"/>
              <a:ext cx="2089" cy="1272"/>
            </a:xfrm>
            <a:custGeom>
              <a:avLst/>
              <a:gdLst/>
              <a:ahLst/>
              <a:cxnLst/>
              <a:rect l="l" t="t" r="r" b="b"/>
              <a:pathLst>
                <a:path w="2089" h="1272">
                  <a:moveTo>
                    <a:pt x="1200" y="387"/>
                  </a:moveTo>
                  <a:lnTo>
                    <a:pt x="0" y="1272"/>
                  </a:lnTo>
                  <a:lnTo>
                    <a:pt x="1614" y="315"/>
                  </a:lnTo>
                  <a:lnTo>
                    <a:pt x="2089" y="0"/>
                  </a:lnTo>
                  <a:lnTo>
                    <a:pt x="1200" y="38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" name="object 56"/>
            <p:cNvSpPr/>
            <p:nvPr/>
          </p:nvSpPr>
          <p:spPr>
            <a:xfrm>
              <a:off x="10016739" y="6932418"/>
              <a:ext cx="2260" cy="984"/>
            </a:xfrm>
            <a:custGeom>
              <a:avLst/>
              <a:gdLst/>
              <a:ahLst/>
              <a:cxnLst/>
              <a:rect l="l" t="t" r="r" b="b"/>
              <a:pathLst>
                <a:path w="2260" h="984">
                  <a:moveTo>
                    <a:pt x="214" y="891"/>
                  </a:moveTo>
                  <a:lnTo>
                    <a:pt x="2260" y="0"/>
                  </a:lnTo>
                  <a:lnTo>
                    <a:pt x="1518" y="117"/>
                  </a:lnTo>
                  <a:lnTo>
                    <a:pt x="622" y="571"/>
                  </a:lnTo>
                  <a:lnTo>
                    <a:pt x="0" y="984"/>
                  </a:lnTo>
                  <a:lnTo>
                    <a:pt x="214" y="89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" name="object 57"/>
            <p:cNvSpPr/>
            <p:nvPr/>
          </p:nvSpPr>
          <p:spPr>
            <a:xfrm>
              <a:off x="10025173" y="6926634"/>
              <a:ext cx="4447" cy="2280"/>
            </a:xfrm>
            <a:custGeom>
              <a:avLst/>
              <a:gdLst/>
              <a:ahLst/>
              <a:cxnLst/>
              <a:rect l="l" t="t" r="r" b="b"/>
              <a:pathLst>
                <a:path w="4447" h="2280">
                  <a:moveTo>
                    <a:pt x="2690" y="677"/>
                  </a:moveTo>
                  <a:lnTo>
                    <a:pt x="0" y="2280"/>
                  </a:lnTo>
                  <a:lnTo>
                    <a:pt x="2932" y="652"/>
                  </a:lnTo>
                  <a:lnTo>
                    <a:pt x="4447" y="0"/>
                  </a:lnTo>
                  <a:lnTo>
                    <a:pt x="2690" y="67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" name="object 58"/>
            <p:cNvSpPr/>
            <p:nvPr/>
          </p:nvSpPr>
          <p:spPr>
            <a:xfrm>
              <a:off x="10019240" y="6929637"/>
              <a:ext cx="6400" cy="20370"/>
            </a:xfrm>
            <a:custGeom>
              <a:avLst/>
              <a:gdLst/>
              <a:ahLst/>
              <a:cxnLst/>
              <a:rect l="l" t="t" r="r" b="b"/>
              <a:pathLst>
                <a:path w="6400" h="20370">
                  <a:moveTo>
                    <a:pt x="4632" y="0"/>
                  </a:moveTo>
                  <a:lnTo>
                    <a:pt x="3467" y="646"/>
                  </a:lnTo>
                  <a:lnTo>
                    <a:pt x="3218" y="772"/>
                  </a:lnTo>
                  <a:lnTo>
                    <a:pt x="2705" y="1053"/>
                  </a:lnTo>
                  <a:lnTo>
                    <a:pt x="0" y="20370"/>
                  </a:lnTo>
                  <a:lnTo>
                    <a:pt x="3124" y="18071"/>
                  </a:lnTo>
                  <a:lnTo>
                    <a:pt x="6400" y="15963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" name="object 59"/>
            <p:cNvSpPr/>
            <p:nvPr/>
          </p:nvSpPr>
          <p:spPr>
            <a:xfrm>
              <a:off x="10087173" y="6932519"/>
              <a:ext cx="9550" cy="1320"/>
            </a:xfrm>
            <a:custGeom>
              <a:avLst/>
              <a:gdLst/>
              <a:ahLst/>
              <a:cxnLst/>
              <a:rect l="l" t="t" r="r" b="b"/>
              <a:pathLst>
                <a:path w="9550" h="1320">
                  <a:moveTo>
                    <a:pt x="9550" y="0"/>
                  </a:moveTo>
                  <a:lnTo>
                    <a:pt x="0" y="1219"/>
                  </a:lnTo>
                  <a:lnTo>
                    <a:pt x="9474" y="1320"/>
                  </a:lnTo>
                  <a:lnTo>
                    <a:pt x="9550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" name="object 60"/>
            <p:cNvSpPr/>
            <p:nvPr/>
          </p:nvSpPr>
          <p:spPr>
            <a:xfrm>
              <a:off x="9344604" y="5929278"/>
              <a:ext cx="1897776" cy="2053105"/>
            </a:xfrm>
            <a:custGeom>
              <a:avLst/>
              <a:gdLst/>
              <a:ahLst/>
              <a:cxnLst/>
              <a:rect l="l" t="t" r="r" b="b"/>
              <a:pathLst>
                <a:path w="1897776" h="2053105">
                  <a:moveTo>
                    <a:pt x="672247" y="127079"/>
                  </a:moveTo>
                  <a:lnTo>
                    <a:pt x="683277" y="122508"/>
                  </a:lnTo>
                  <a:lnTo>
                    <a:pt x="694759" y="117913"/>
                  </a:lnTo>
                  <a:lnTo>
                    <a:pt x="706644" y="113264"/>
                  </a:lnTo>
                  <a:lnTo>
                    <a:pt x="700164" y="8063"/>
                  </a:lnTo>
                  <a:lnTo>
                    <a:pt x="688219" y="12401"/>
                  </a:lnTo>
                  <a:lnTo>
                    <a:pt x="676297" y="16708"/>
                  </a:lnTo>
                  <a:lnTo>
                    <a:pt x="670527" y="18984"/>
                  </a:lnTo>
                  <a:lnTo>
                    <a:pt x="661717" y="131655"/>
                  </a:lnTo>
                  <a:lnTo>
                    <a:pt x="672247" y="127079"/>
                  </a:lnTo>
                  <a:close/>
                </a:path>
                <a:path w="1897776" h="2053105">
                  <a:moveTo>
                    <a:pt x="612481" y="158265"/>
                  </a:moveTo>
                  <a:lnTo>
                    <a:pt x="622605" y="152616"/>
                  </a:lnTo>
                  <a:lnTo>
                    <a:pt x="633691" y="146558"/>
                  </a:lnTo>
                  <a:lnTo>
                    <a:pt x="645697" y="140112"/>
                  </a:lnTo>
                  <a:lnTo>
                    <a:pt x="646635" y="27613"/>
                  </a:lnTo>
                  <a:lnTo>
                    <a:pt x="635720" y="31839"/>
                  </a:lnTo>
                  <a:lnTo>
                    <a:pt x="624686" y="36401"/>
                  </a:lnTo>
                  <a:lnTo>
                    <a:pt x="614099" y="41068"/>
                  </a:lnTo>
                  <a:lnTo>
                    <a:pt x="603361" y="163482"/>
                  </a:lnTo>
                  <a:lnTo>
                    <a:pt x="612481" y="158265"/>
                  </a:lnTo>
                  <a:close/>
                </a:path>
                <a:path w="1897776" h="2053105">
                  <a:moveTo>
                    <a:pt x="676297" y="16708"/>
                  </a:moveTo>
                  <a:lnTo>
                    <a:pt x="688219" y="12401"/>
                  </a:lnTo>
                  <a:lnTo>
                    <a:pt x="700164" y="8063"/>
                  </a:lnTo>
                  <a:lnTo>
                    <a:pt x="695853" y="9564"/>
                  </a:lnTo>
                  <a:lnTo>
                    <a:pt x="683333" y="14049"/>
                  </a:lnTo>
                  <a:lnTo>
                    <a:pt x="671009" y="18489"/>
                  </a:lnTo>
                  <a:lnTo>
                    <a:pt x="670527" y="18984"/>
                  </a:lnTo>
                  <a:lnTo>
                    <a:pt x="676297" y="16708"/>
                  </a:lnTo>
                  <a:close/>
                </a:path>
                <a:path w="1897776" h="2053105">
                  <a:moveTo>
                    <a:pt x="1070039" y="102545"/>
                  </a:moveTo>
                  <a:lnTo>
                    <a:pt x="1075264" y="102717"/>
                  </a:lnTo>
                  <a:lnTo>
                    <a:pt x="1082744" y="102963"/>
                  </a:lnTo>
                  <a:lnTo>
                    <a:pt x="1095422" y="103519"/>
                  </a:lnTo>
                  <a:lnTo>
                    <a:pt x="1108032" y="104565"/>
                  </a:lnTo>
                  <a:lnTo>
                    <a:pt x="1116835" y="105785"/>
                  </a:lnTo>
                  <a:lnTo>
                    <a:pt x="1176017" y="114942"/>
                  </a:lnTo>
                  <a:lnTo>
                    <a:pt x="1176525" y="111958"/>
                  </a:lnTo>
                  <a:lnTo>
                    <a:pt x="1177502" y="106230"/>
                  </a:lnTo>
                  <a:lnTo>
                    <a:pt x="1165610" y="103765"/>
                  </a:lnTo>
                  <a:lnTo>
                    <a:pt x="1153536" y="101502"/>
                  </a:lnTo>
                  <a:lnTo>
                    <a:pt x="1141290" y="99437"/>
                  </a:lnTo>
                  <a:lnTo>
                    <a:pt x="1128883" y="97570"/>
                  </a:lnTo>
                  <a:lnTo>
                    <a:pt x="1116323" y="95897"/>
                  </a:lnTo>
                  <a:lnTo>
                    <a:pt x="1103623" y="94417"/>
                  </a:lnTo>
                  <a:lnTo>
                    <a:pt x="1090791" y="93128"/>
                  </a:lnTo>
                  <a:lnTo>
                    <a:pt x="1077838" y="92027"/>
                  </a:lnTo>
                  <a:lnTo>
                    <a:pt x="1071406" y="102501"/>
                  </a:lnTo>
                  <a:lnTo>
                    <a:pt x="1057348" y="101912"/>
                  </a:lnTo>
                  <a:lnTo>
                    <a:pt x="1055366" y="138911"/>
                  </a:lnTo>
                  <a:lnTo>
                    <a:pt x="1055709" y="138945"/>
                  </a:lnTo>
                  <a:lnTo>
                    <a:pt x="1068358" y="139579"/>
                  </a:lnTo>
                  <a:lnTo>
                    <a:pt x="1070039" y="102545"/>
                  </a:lnTo>
                  <a:close/>
                </a:path>
                <a:path w="1897776" h="2053105">
                  <a:moveTo>
                    <a:pt x="705664" y="6142"/>
                  </a:moveTo>
                  <a:lnTo>
                    <a:pt x="712172" y="3870"/>
                  </a:lnTo>
                  <a:lnTo>
                    <a:pt x="724286" y="0"/>
                  </a:lnTo>
                  <a:lnTo>
                    <a:pt x="721280" y="337"/>
                  </a:lnTo>
                  <a:lnTo>
                    <a:pt x="708519" y="5004"/>
                  </a:lnTo>
                  <a:lnTo>
                    <a:pt x="703439" y="6833"/>
                  </a:lnTo>
                  <a:lnTo>
                    <a:pt x="705664" y="6142"/>
                  </a:lnTo>
                  <a:close/>
                </a:path>
                <a:path w="1897776" h="2053105">
                  <a:moveTo>
                    <a:pt x="661717" y="131655"/>
                  </a:moveTo>
                  <a:lnTo>
                    <a:pt x="670527" y="18984"/>
                  </a:lnTo>
                  <a:lnTo>
                    <a:pt x="683333" y="14049"/>
                  </a:lnTo>
                  <a:lnTo>
                    <a:pt x="695853" y="9564"/>
                  </a:lnTo>
                  <a:lnTo>
                    <a:pt x="700164" y="8063"/>
                  </a:lnTo>
                  <a:lnTo>
                    <a:pt x="706644" y="113264"/>
                  </a:lnTo>
                  <a:lnTo>
                    <a:pt x="718883" y="108533"/>
                  </a:lnTo>
                  <a:lnTo>
                    <a:pt x="731429" y="103691"/>
                  </a:lnTo>
                  <a:lnTo>
                    <a:pt x="744233" y="98708"/>
                  </a:lnTo>
                  <a:lnTo>
                    <a:pt x="744775" y="98496"/>
                  </a:lnTo>
                  <a:lnTo>
                    <a:pt x="756450" y="95168"/>
                  </a:lnTo>
                  <a:lnTo>
                    <a:pt x="768318" y="91777"/>
                  </a:lnTo>
                  <a:lnTo>
                    <a:pt x="780369" y="88365"/>
                  </a:lnTo>
                  <a:lnTo>
                    <a:pt x="792589" y="84975"/>
                  </a:lnTo>
                  <a:lnTo>
                    <a:pt x="804967" y="81649"/>
                  </a:lnTo>
                  <a:lnTo>
                    <a:pt x="817491" y="78430"/>
                  </a:lnTo>
                  <a:lnTo>
                    <a:pt x="830149" y="75361"/>
                  </a:lnTo>
                  <a:lnTo>
                    <a:pt x="842929" y="72484"/>
                  </a:lnTo>
                  <a:lnTo>
                    <a:pt x="857163" y="70126"/>
                  </a:lnTo>
                  <a:lnTo>
                    <a:pt x="869716" y="68107"/>
                  </a:lnTo>
                  <a:lnTo>
                    <a:pt x="882303" y="66087"/>
                  </a:lnTo>
                  <a:lnTo>
                    <a:pt x="894870" y="64100"/>
                  </a:lnTo>
                  <a:lnTo>
                    <a:pt x="897950" y="63621"/>
                  </a:lnTo>
                  <a:lnTo>
                    <a:pt x="924709" y="59405"/>
                  </a:lnTo>
                  <a:lnTo>
                    <a:pt x="951481" y="57767"/>
                  </a:lnTo>
                  <a:lnTo>
                    <a:pt x="964573" y="57010"/>
                  </a:lnTo>
                  <a:lnTo>
                    <a:pt x="977586" y="56226"/>
                  </a:lnTo>
                  <a:lnTo>
                    <a:pt x="990498" y="55493"/>
                  </a:lnTo>
                  <a:lnTo>
                    <a:pt x="1003291" y="54890"/>
                  </a:lnTo>
                  <a:lnTo>
                    <a:pt x="1015945" y="54497"/>
                  </a:lnTo>
                  <a:lnTo>
                    <a:pt x="1028440" y="54393"/>
                  </a:lnTo>
                  <a:lnTo>
                    <a:pt x="1040757" y="54657"/>
                  </a:lnTo>
                  <a:lnTo>
                    <a:pt x="1052877" y="55368"/>
                  </a:lnTo>
                  <a:lnTo>
                    <a:pt x="1054541" y="55506"/>
                  </a:lnTo>
                  <a:lnTo>
                    <a:pt x="1068333" y="56030"/>
                  </a:lnTo>
                  <a:lnTo>
                    <a:pt x="1081810" y="56598"/>
                  </a:lnTo>
                  <a:lnTo>
                    <a:pt x="1094934" y="57279"/>
                  </a:lnTo>
                  <a:lnTo>
                    <a:pt x="1107667" y="58138"/>
                  </a:lnTo>
                  <a:lnTo>
                    <a:pt x="1119973" y="59242"/>
                  </a:lnTo>
                  <a:lnTo>
                    <a:pt x="1131813" y="60658"/>
                  </a:lnTo>
                  <a:lnTo>
                    <a:pt x="1143009" y="62428"/>
                  </a:lnTo>
                  <a:lnTo>
                    <a:pt x="1143390" y="59621"/>
                  </a:lnTo>
                  <a:lnTo>
                    <a:pt x="1144114" y="53893"/>
                  </a:lnTo>
                  <a:lnTo>
                    <a:pt x="1144622" y="50921"/>
                  </a:lnTo>
                  <a:lnTo>
                    <a:pt x="1139428" y="50172"/>
                  </a:lnTo>
                  <a:lnTo>
                    <a:pt x="1131630" y="48978"/>
                  </a:lnTo>
                  <a:lnTo>
                    <a:pt x="1120060" y="47172"/>
                  </a:lnTo>
                  <a:lnTo>
                    <a:pt x="1106781" y="45589"/>
                  </a:lnTo>
                  <a:lnTo>
                    <a:pt x="1083988" y="44488"/>
                  </a:lnTo>
                  <a:lnTo>
                    <a:pt x="1068907" y="43716"/>
                  </a:lnTo>
                  <a:lnTo>
                    <a:pt x="1059939" y="43251"/>
                  </a:lnTo>
                  <a:lnTo>
                    <a:pt x="1060332" y="37371"/>
                  </a:lnTo>
                  <a:lnTo>
                    <a:pt x="1079467" y="38470"/>
                  </a:lnTo>
                  <a:lnTo>
                    <a:pt x="1098419" y="39933"/>
                  </a:lnTo>
                  <a:lnTo>
                    <a:pt x="1117190" y="41757"/>
                  </a:lnTo>
                  <a:lnTo>
                    <a:pt x="1135782" y="43935"/>
                  </a:lnTo>
                  <a:lnTo>
                    <a:pt x="1154198" y="46466"/>
                  </a:lnTo>
                  <a:lnTo>
                    <a:pt x="1172438" y="49344"/>
                  </a:lnTo>
                  <a:lnTo>
                    <a:pt x="1190507" y="52566"/>
                  </a:lnTo>
                  <a:lnTo>
                    <a:pt x="1208405" y="56127"/>
                  </a:lnTo>
                  <a:lnTo>
                    <a:pt x="1226134" y="60024"/>
                  </a:lnTo>
                  <a:lnTo>
                    <a:pt x="1243698" y="64252"/>
                  </a:lnTo>
                  <a:lnTo>
                    <a:pt x="1261098" y="68807"/>
                  </a:lnTo>
                  <a:lnTo>
                    <a:pt x="1278335" y="73686"/>
                  </a:lnTo>
                  <a:lnTo>
                    <a:pt x="1295413" y="78884"/>
                  </a:lnTo>
                  <a:lnTo>
                    <a:pt x="1312333" y="84397"/>
                  </a:lnTo>
                  <a:lnTo>
                    <a:pt x="1329098" y="90222"/>
                  </a:lnTo>
                  <a:lnTo>
                    <a:pt x="1345709" y="96353"/>
                  </a:lnTo>
                  <a:lnTo>
                    <a:pt x="1347398" y="97014"/>
                  </a:lnTo>
                  <a:lnTo>
                    <a:pt x="1347398" y="36184"/>
                  </a:lnTo>
                  <a:lnTo>
                    <a:pt x="1334893" y="31526"/>
                  </a:lnTo>
                  <a:lnTo>
                    <a:pt x="1321170" y="26631"/>
                  </a:lnTo>
                  <a:lnTo>
                    <a:pt x="1307534" y="21981"/>
                  </a:lnTo>
                  <a:lnTo>
                    <a:pt x="1293989" y="17573"/>
                  </a:lnTo>
                  <a:lnTo>
                    <a:pt x="1280540" y="13404"/>
                  </a:lnTo>
                  <a:lnTo>
                    <a:pt x="1267191" y="9472"/>
                  </a:lnTo>
                  <a:lnTo>
                    <a:pt x="1253944" y="5773"/>
                  </a:lnTo>
                  <a:lnTo>
                    <a:pt x="1241171" y="1588"/>
                  </a:lnTo>
                  <a:lnTo>
                    <a:pt x="1228445" y="-2117"/>
                  </a:lnTo>
                  <a:lnTo>
                    <a:pt x="1215782" y="-5425"/>
                  </a:lnTo>
                  <a:lnTo>
                    <a:pt x="1203200" y="-8412"/>
                  </a:lnTo>
                  <a:lnTo>
                    <a:pt x="1190717" y="-11159"/>
                  </a:lnTo>
                  <a:lnTo>
                    <a:pt x="1178351" y="-13744"/>
                  </a:lnTo>
                  <a:lnTo>
                    <a:pt x="1166118" y="-16246"/>
                  </a:lnTo>
                  <a:lnTo>
                    <a:pt x="1154038" y="-18745"/>
                  </a:lnTo>
                  <a:lnTo>
                    <a:pt x="1142127" y="-21319"/>
                  </a:lnTo>
                  <a:lnTo>
                    <a:pt x="1130403" y="-24048"/>
                  </a:lnTo>
                  <a:lnTo>
                    <a:pt x="1129014" y="-24389"/>
                  </a:lnTo>
                  <a:lnTo>
                    <a:pt x="1115697" y="-26629"/>
                  </a:lnTo>
                  <a:lnTo>
                    <a:pt x="1102562" y="-28673"/>
                  </a:lnTo>
                  <a:lnTo>
                    <a:pt x="1089615" y="-30565"/>
                  </a:lnTo>
                  <a:lnTo>
                    <a:pt x="1076858" y="-32344"/>
                  </a:lnTo>
                  <a:lnTo>
                    <a:pt x="1064295" y="-34053"/>
                  </a:lnTo>
                  <a:lnTo>
                    <a:pt x="1051929" y="-35734"/>
                  </a:lnTo>
                  <a:lnTo>
                    <a:pt x="1039764" y="-37427"/>
                  </a:lnTo>
                  <a:lnTo>
                    <a:pt x="1027804" y="-39175"/>
                  </a:lnTo>
                  <a:lnTo>
                    <a:pt x="1017648" y="-40759"/>
                  </a:lnTo>
                  <a:lnTo>
                    <a:pt x="1011876" y="-40900"/>
                  </a:lnTo>
                  <a:lnTo>
                    <a:pt x="1004692" y="-41066"/>
                  </a:lnTo>
                  <a:lnTo>
                    <a:pt x="996181" y="-41208"/>
                  </a:lnTo>
                  <a:lnTo>
                    <a:pt x="975520" y="-41232"/>
                  </a:lnTo>
                  <a:lnTo>
                    <a:pt x="963543" y="-41020"/>
                  </a:lnTo>
                  <a:lnTo>
                    <a:pt x="950582" y="-40596"/>
                  </a:lnTo>
                  <a:lnTo>
                    <a:pt x="936724" y="-39912"/>
                  </a:lnTo>
                  <a:lnTo>
                    <a:pt x="922055" y="-38921"/>
                  </a:lnTo>
                  <a:lnTo>
                    <a:pt x="906661" y="-37576"/>
                  </a:lnTo>
                  <a:lnTo>
                    <a:pt x="890627" y="-35829"/>
                  </a:lnTo>
                  <a:lnTo>
                    <a:pt x="874040" y="-33634"/>
                  </a:lnTo>
                  <a:lnTo>
                    <a:pt x="856985" y="-30942"/>
                  </a:lnTo>
                  <a:lnTo>
                    <a:pt x="844254" y="-28630"/>
                  </a:lnTo>
                  <a:lnTo>
                    <a:pt x="831838" y="-26673"/>
                  </a:lnTo>
                  <a:lnTo>
                    <a:pt x="819244" y="-24538"/>
                  </a:lnTo>
                  <a:lnTo>
                    <a:pt x="813787" y="-23588"/>
                  </a:lnTo>
                  <a:lnTo>
                    <a:pt x="801547" y="-20540"/>
                  </a:lnTo>
                  <a:lnTo>
                    <a:pt x="789190" y="-17375"/>
                  </a:lnTo>
                  <a:lnTo>
                    <a:pt x="782990" y="-15702"/>
                  </a:lnTo>
                  <a:lnTo>
                    <a:pt x="770711" y="-12501"/>
                  </a:lnTo>
                  <a:lnTo>
                    <a:pt x="758413" y="-9294"/>
                  </a:lnTo>
                  <a:lnTo>
                    <a:pt x="746108" y="-6090"/>
                  </a:lnTo>
                  <a:lnTo>
                    <a:pt x="733810" y="-2897"/>
                  </a:lnTo>
                  <a:lnTo>
                    <a:pt x="721531" y="273"/>
                  </a:lnTo>
                  <a:lnTo>
                    <a:pt x="721280" y="337"/>
                  </a:lnTo>
                  <a:lnTo>
                    <a:pt x="724286" y="0"/>
                  </a:lnTo>
                  <a:lnTo>
                    <a:pt x="736548" y="-3371"/>
                  </a:lnTo>
                  <a:lnTo>
                    <a:pt x="742527" y="-4767"/>
                  </a:lnTo>
                  <a:lnTo>
                    <a:pt x="728309" y="-705"/>
                  </a:lnTo>
                  <a:lnTo>
                    <a:pt x="714113" y="3520"/>
                  </a:lnTo>
                  <a:lnTo>
                    <a:pt x="705664" y="6142"/>
                  </a:lnTo>
                  <a:lnTo>
                    <a:pt x="703439" y="6833"/>
                  </a:lnTo>
                  <a:lnTo>
                    <a:pt x="699945" y="7917"/>
                  </a:lnTo>
                  <a:lnTo>
                    <a:pt x="685811" y="12489"/>
                  </a:lnTo>
                  <a:lnTo>
                    <a:pt x="671718" y="17241"/>
                  </a:lnTo>
                  <a:lnTo>
                    <a:pt x="658932" y="22914"/>
                  </a:lnTo>
                  <a:lnTo>
                    <a:pt x="658581" y="133299"/>
                  </a:lnTo>
                  <a:lnTo>
                    <a:pt x="661717" y="131655"/>
                  </a:lnTo>
                  <a:close/>
                </a:path>
                <a:path w="1897776" h="2053105">
                  <a:moveTo>
                    <a:pt x="1347398" y="184573"/>
                  </a:moveTo>
                  <a:lnTo>
                    <a:pt x="1343336" y="182742"/>
                  </a:lnTo>
                  <a:lnTo>
                    <a:pt x="1331341" y="177494"/>
                  </a:lnTo>
                  <a:lnTo>
                    <a:pt x="1319690" y="172531"/>
                  </a:lnTo>
                  <a:lnTo>
                    <a:pt x="1308409" y="167837"/>
                  </a:lnTo>
                  <a:lnTo>
                    <a:pt x="1297530" y="163397"/>
                  </a:lnTo>
                  <a:lnTo>
                    <a:pt x="1287079" y="159195"/>
                  </a:lnTo>
                  <a:lnTo>
                    <a:pt x="1277086" y="155216"/>
                  </a:lnTo>
                  <a:lnTo>
                    <a:pt x="1267581" y="151443"/>
                  </a:lnTo>
                  <a:lnTo>
                    <a:pt x="1258591" y="147862"/>
                  </a:lnTo>
                  <a:lnTo>
                    <a:pt x="1250146" y="144457"/>
                  </a:lnTo>
                  <a:lnTo>
                    <a:pt x="1239837" y="140870"/>
                  </a:lnTo>
                  <a:lnTo>
                    <a:pt x="1229268" y="136881"/>
                  </a:lnTo>
                  <a:lnTo>
                    <a:pt x="1218023" y="132570"/>
                  </a:lnTo>
                  <a:lnTo>
                    <a:pt x="1205683" y="128013"/>
                  </a:lnTo>
                  <a:lnTo>
                    <a:pt x="1191831" y="123289"/>
                  </a:lnTo>
                  <a:lnTo>
                    <a:pt x="1184945" y="121114"/>
                  </a:lnTo>
                  <a:lnTo>
                    <a:pt x="1174125" y="118603"/>
                  </a:lnTo>
                  <a:lnTo>
                    <a:pt x="1162387" y="115967"/>
                  </a:lnTo>
                  <a:lnTo>
                    <a:pt x="1149631" y="113227"/>
                  </a:lnTo>
                  <a:lnTo>
                    <a:pt x="1135757" y="110406"/>
                  </a:lnTo>
                  <a:lnTo>
                    <a:pt x="1132659" y="109799"/>
                  </a:lnTo>
                  <a:lnTo>
                    <a:pt x="1121933" y="107471"/>
                  </a:lnTo>
                  <a:lnTo>
                    <a:pt x="1110462" y="105668"/>
                  </a:lnTo>
                  <a:lnTo>
                    <a:pt x="1098229" y="104299"/>
                  </a:lnTo>
                  <a:lnTo>
                    <a:pt x="1085216" y="103274"/>
                  </a:lnTo>
                  <a:lnTo>
                    <a:pt x="1075264" y="102717"/>
                  </a:lnTo>
                  <a:lnTo>
                    <a:pt x="1070039" y="102545"/>
                  </a:lnTo>
                  <a:lnTo>
                    <a:pt x="1068358" y="139579"/>
                  </a:lnTo>
                  <a:lnTo>
                    <a:pt x="1081039" y="139968"/>
                  </a:lnTo>
                  <a:lnTo>
                    <a:pt x="1093709" y="140531"/>
                  </a:lnTo>
                  <a:lnTo>
                    <a:pt x="1106323" y="141687"/>
                  </a:lnTo>
                  <a:lnTo>
                    <a:pt x="1169171" y="151353"/>
                  </a:lnTo>
                  <a:lnTo>
                    <a:pt x="1181613" y="153988"/>
                  </a:lnTo>
                  <a:lnTo>
                    <a:pt x="1194041" y="156742"/>
                  </a:lnTo>
                  <a:lnTo>
                    <a:pt x="1206447" y="159624"/>
                  </a:lnTo>
                  <a:lnTo>
                    <a:pt x="1218825" y="162643"/>
                  </a:lnTo>
                  <a:lnTo>
                    <a:pt x="1231170" y="165810"/>
                  </a:lnTo>
                  <a:lnTo>
                    <a:pt x="1243475" y="169133"/>
                  </a:lnTo>
                  <a:lnTo>
                    <a:pt x="1255733" y="172621"/>
                  </a:lnTo>
                  <a:lnTo>
                    <a:pt x="1267939" y="176285"/>
                  </a:lnTo>
                  <a:lnTo>
                    <a:pt x="1280085" y="180134"/>
                  </a:lnTo>
                  <a:lnTo>
                    <a:pt x="1292166" y="184176"/>
                  </a:lnTo>
                  <a:lnTo>
                    <a:pt x="1304176" y="188422"/>
                  </a:lnTo>
                  <a:lnTo>
                    <a:pt x="1316107" y="192880"/>
                  </a:lnTo>
                  <a:lnTo>
                    <a:pt x="1327954" y="197561"/>
                  </a:lnTo>
                  <a:lnTo>
                    <a:pt x="1339710" y="202473"/>
                  </a:lnTo>
                  <a:lnTo>
                    <a:pt x="1347398" y="205871"/>
                  </a:lnTo>
                  <a:lnTo>
                    <a:pt x="1347398" y="184573"/>
                  </a:lnTo>
                  <a:close/>
                </a:path>
                <a:path w="1897776" h="2053105">
                  <a:moveTo>
                    <a:pt x="569160" y="1627779"/>
                  </a:moveTo>
                  <a:lnTo>
                    <a:pt x="558764" y="1619551"/>
                  </a:lnTo>
                  <a:lnTo>
                    <a:pt x="548369" y="1611629"/>
                  </a:lnTo>
                  <a:lnTo>
                    <a:pt x="538054" y="1603898"/>
                  </a:lnTo>
                  <a:lnTo>
                    <a:pt x="527898" y="1596243"/>
                  </a:lnTo>
                  <a:lnTo>
                    <a:pt x="517980" y="1588549"/>
                  </a:lnTo>
                  <a:lnTo>
                    <a:pt x="508380" y="1580701"/>
                  </a:lnTo>
                  <a:lnTo>
                    <a:pt x="499177" y="1572583"/>
                  </a:lnTo>
                  <a:lnTo>
                    <a:pt x="495398" y="1569016"/>
                  </a:lnTo>
                  <a:lnTo>
                    <a:pt x="485959" y="1559938"/>
                  </a:lnTo>
                  <a:lnTo>
                    <a:pt x="476517" y="1551088"/>
                  </a:lnTo>
                  <a:lnTo>
                    <a:pt x="467182" y="1542334"/>
                  </a:lnTo>
                  <a:lnTo>
                    <a:pt x="458063" y="1533547"/>
                  </a:lnTo>
                  <a:lnTo>
                    <a:pt x="449267" y="1524595"/>
                  </a:lnTo>
                  <a:lnTo>
                    <a:pt x="440904" y="1515346"/>
                  </a:lnTo>
                  <a:lnTo>
                    <a:pt x="433981" y="1506849"/>
                  </a:lnTo>
                  <a:lnTo>
                    <a:pt x="425533" y="1497262"/>
                  </a:lnTo>
                  <a:lnTo>
                    <a:pt x="417217" y="1487656"/>
                  </a:lnTo>
                  <a:lnTo>
                    <a:pt x="408922" y="1478113"/>
                  </a:lnTo>
                  <a:lnTo>
                    <a:pt x="406333" y="1475176"/>
                  </a:lnTo>
                  <a:lnTo>
                    <a:pt x="398382" y="1465136"/>
                  </a:lnTo>
                  <a:lnTo>
                    <a:pt x="391104" y="1454703"/>
                  </a:lnTo>
                  <a:lnTo>
                    <a:pt x="383897" y="1444335"/>
                  </a:lnTo>
                  <a:lnTo>
                    <a:pt x="381936" y="1441673"/>
                  </a:lnTo>
                  <a:lnTo>
                    <a:pt x="374620" y="1431606"/>
                  </a:lnTo>
                  <a:lnTo>
                    <a:pt x="367576" y="1421264"/>
                  </a:lnTo>
                  <a:lnTo>
                    <a:pt x="360760" y="1410684"/>
                  </a:lnTo>
                  <a:lnTo>
                    <a:pt x="354124" y="1399904"/>
                  </a:lnTo>
                  <a:lnTo>
                    <a:pt x="347622" y="1388962"/>
                  </a:lnTo>
                  <a:lnTo>
                    <a:pt x="341207" y="1377894"/>
                  </a:lnTo>
                  <a:lnTo>
                    <a:pt x="334834" y="1366739"/>
                  </a:lnTo>
                  <a:lnTo>
                    <a:pt x="328454" y="1355534"/>
                  </a:lnTo>
                  <a:lnTo>
                    <a:pt x="322462" y="1345077"/>
                  </a:lnTo>
                  <a:lnTo>
                    <a:pt x="316874" y="1333829"/>
                  </a:lnTo>
                  <a:lnTo>
                    <a:pt x="311567" y="1322353"/>
                  </a:lnTo>
                  <a:lnTo>
                    <a:pt x="306359" y="1310744"/>
                  </a:lnTo>
                  <a:lnTo>
                    <a:pt x="301070" y="1299098"/>
                  </a:lnTo>
                  <a:lnTo>
                    <a:pt x="297634" y="1291826"/>
                  </a:lnTo>
                  <a:lnTo>
                    <a:pt x="292194" y="1280476"/>
                  </a:lnTo>
                  <a:lnTo>
                    <a:pt x="287338" y="1268766"/>
                  </a:lnTo>
                  <a:lnTo>
                    <a:pt x="282876" y="1256821"/>
                  </a:lnTo>
                  <a:lnTo>
                    <a:pt x="278618" y="1244766"/>
                  </a:lnTo>
                  <a:lnTo>
                    <a:pt x="275625" y="1236238"/>
                  </a:lnTo>
                  <a:lnTo>
                    <a:pt x="271144" y="1224484"/>
                  </a:lnTo>
                  <a:lnTo>
                    <a:pt x="267071" y="1212575"/>
                  </a:lnTo>
                  <a:lnTo>
                    <a:pt x="263340" y="1200529"/>
                  </a:lnTo>
                  <a:lnTo>
                    <a:pt x="259884" y="1188363"/>
                  </a:lnTo>
                  <a:lnTo>
                    <a:pt x="256639" y="1176097"/>
                  </a:lnTo>
                  <a:lnTo>
                    <a:pt x="253539" y="1163748"/>
                  </a:lnTo>
                  <a:lnTo>
                    <a:pt x="250518" y="1151335"/>
                  </a:lnTo>
                  <a:lnTo>
                    <a:pt x="247511" y="1138876"/>
                  </a:lnTo>
                  <a:lnTo>
                    <a:pt x="244451" y="1126390"/>
                  </a:lnTo>
                  <a:lnTo>
                    <a:pt x="242452" y="1118458"/>
                  </a:lnTo>
                  <a:lnTo>
                    <a:pt x="240546" y="1105923"/>
                  </a:lnTo>
                  <a:lnTo>
                    <a:pt x="238631" y="1093367"/>
                  </a:lnTo>
                  <a:lnTo>
                    <a:pt x="236719" y="1080799"/>
                  </a:lnTo>
                  <a:lnTo>
                    <a:pt x="234824" y="1068231"/>
                  </a:lnTo>
                  <a:lnTo>
                    <a:pt x="233105" y="1056673"/>
                  </a:lnTo>
                  <a:lnTo>
                    <a:pt x="231161" y="1044293"/>
                  </a:lnTo>
                  <a:lnTo>
                    <a:pt x="230140" y="1031724"/>
                  </a:lnTo>
                  <a:lnTo>
                    <a:pt x="229615" y="1019040"/>
                  </a:lnTo>
                  <a:lnTo>
                    <a:pt x="229157" y="1006315"/>
                  </a:lnTo>
                  <a:lnTo>
                    <a:pt x="228330" y="993541"/>
                  </a:lnTo>
                  <a:lnTo>
                    <a:pt x="227964" y="980918"/>
                  </a:lnTo>
                  <a:lnTo>
                    <a:pt x="227740" y="968257"/>
                  </a:lnTo>
                  <a:lnTo>
                    <a:pt x="227746" y="942843"/>
                  </a:lnTo>
                  <a:lnTo>
                    <a:pt x="228405" y="917349"/>
                  </a:lnTo>
                  <a:lnTo>
                    <a:pt x="229771" y="891823"/>
                  </a:lnTo>
                  <a:lnTo>
                    <a:pt x="231902" y="866314"/>
                  </a:lnTo>
                  <a:lnTo>
                    <a:pt x="234853" y="840871"/>
                  </a:lnTo>
                  <a:lnTo>
                    <a:pt x="238681" y="815542"/>
                  </a:lnTo>
                  <a:lnTo>
                    <a:pt x="243443" y="790378"/>
                  </a:lnTo>
                  <a:lnTo>
                    <a:pt x="249194" y="765426"/>
                  </a:lnTo>
                  <a:lnTo>
                    <a:pt x="255990" y="740735"/>
                  </a:lnTo>
                  <a:lnTo>
                    <a:pt x="263356" y="716081"/>
                  </a:lnTo>
                  <a:lnTo>
                    <a:pt x="271459" y="691697"/>
                  </a:lnTo>
                  <a:lnTo>
                    <a:pt x="280283" y="667609"/>
                  </a:lnTo>
                  <a:lnTo>
                    <a:pt x="289811" y="643843"/>
                  </a:lnTo>
                  <a:lnTo>
                    <a:pt x="300026" y="620424"/>
                  </a:lnTo>
                  <a:lnTo>
                    <a:pt x="310911" y="597377"/>
                  </a:lnTo>
                  <a:lnTo>
                    <a:pt x="322449" y="574728"/>
                  </a:lnTo>
                  <a:lnTo>
                    <a:pt x="334623" y="552502"/>
                  </a:lnTo>
                  <a:lnTo>
                    <a:pt x="347417" y="530726"/>
                  </a:lnTo>
                  <a:lnTo>
                    <a:pt x="359699" y="511144"/>
                  </a:lnTo>
                  <a:lnTo>
                    <a:pt x="367071" y="501056"/>
                  </a:lnTo>
                  <a:lnTo>
                    <a:pt x="373712" y="491205"/>
                  </a:lnTo>
                  <a:lnTo>
                    <a:pt x="379269" y="482165"/>
                  </a:lnTo>
                  <a:lnTo>
                    <a:pt x="383387" y="474508"/>
                  </a:lnTo>
                  <a:lnTo>
                    <a:pt x="385715" y="468810"/>
                  </a:lnTo>
                  <a:lnTo>
                    <a:pt x="385899" y="465643"/>
                  </a:lnTo>
                  <a:lnTo>
                    <a:pt x="383587" y="465582"/>
                  </a:lnTo>
                  <a:lnTo>
                    <a:pt x="378425" y="469200"/>
                  </a:lnTo>
                  <a:lnTo>
                    <a:pt x="372437" y="474708"/>
                  </a:lnTo>
                  <a:lnTo>
                    <a:pt x="379774" y="464309"/>
                  </a:lnTo>
                  <a:lnTo>
                    <a:pt x="387543" y="454255"/>
                  </a:lnTo>
                  <a:lnTo>
                    <a:pt x="395655" y="444477"/>
                  </a:lnTo>
                  <a:lnTo>
                    <a:pt x="404022" y="434908"/>
                  </a:lnTo>
                  <a:lnTo>
                    <a:pt x="412558" y="425477"/>
                  </a:lnTo>
                  <a:lnTo>
                    <a:pt x="421175" y="416117"/>
                  </a:lnTo>
                  <a:lnTo>
                    <a:pt x="429785" y="406758"/>
                  </a:lnTo>
                  <a:lnTo>
                    <a:pt x="438301" y="397332"/>
                  </a:lnTo>
                  <a:lnTo>
                    <a:pt x="445284" y="389351"/>
                  </a:lnTo>
                  <a:lnTo>
                    <a:pt x="460890" y="374872"/>
                  </a:lnTo>
                  <a:lnTo>
                    <a:pt x="471237" y="364416"/>
                  </a:lnTo>
                  <a:lnTo>
                    <a:pt x="477881" y="356817"/>
                  </a:lnTo>
                  <a:lnTo>
                    <a:pt x="482381" y="350912"/>
                  </a:lnTo>
                  <a:lnTo>
                    <a:pt x="484032" y="348622"/>
                  </a:lnTo>
                  <a:lnTo>
                    <a:pt x="487962" y="342887"/>
                  </a:lnTo>
                  <a:lnTo>
                    <a:pt x="493472" y="336115"/>
                  </a:lnTo>
                  <a:lnTo>
                    <a:pt x="502363" y="327456"/>
                  </a:lnTo>
                  <a:lnTo>
                    <a:pt x="516434" y="316056"/>
                  </a:lnTo>
                  <a:lnTo>
                    <a:pt x="525142" y="309659"/>
                  </a:lnTo>
                  <a:lnTo>
                    <a:pt x="542994" y="295605"/>
                  </a:lnTo>
                  <a:lnTo>
                    <a:pt x="561278" y="282136"/>
                  </a:lnTo>
                  <a:lnTo>
                    <a:pt x="579973" y="269252"/>
                  </a:lnTo>
                  <a:lnTo>
                    <a:pt x="599059" y="256956"/>
                  </a:lnTo>
                  <a:lnTo>
                    <a:pt x="618517" y="245247"/>
                  </a:lnTo>
                  <a:lnTo>
                    <a:pt x="638326" y="234128"/>
                  </a:lnTo>
                  <a:lnTo>
                    <a:pt x="658468" y="223600"/>
                  </a:lnTo>
                  <a:lnTo>
                    <a:pt x="678921" y="213665"/>
                  </a:lnTo>
                  <a:lnTo>
                    <a:pt x="699667" y="204323"/>
                  </a:lnTo>
                  <a:lnTo>
                    <a:pt x="720685" y="195578"/>
                  </a:lnTo>
                  <a:lnTo>
                    <a:pt x="741956" y="187429"/>
                  </a:lnTo>
                  <a:lnTo>
                    <a:pt x="763460" y="179878"/>
                  </a:lnTo>
                  <a:lnTo>
                    <a:pt x="785177" y="172927"/>
                  </a:lnTo>
                  <a:lnTo>
                    <a:pt x="807087" y="166577"/>
                  </a:lnTo>
                  <a:lnTo>
                    <a:pt x="829171" y="160829"/>
                  </a:lnTo>
                  <a:lnTo>
                    <a:pt x="851408" y="155686"/>
                  </a:lnTo>
                  <a:lnTo>
                    <a:pt x="873779" y="151148"/>
                  </a:lnTo>
                  <a:lnTo>
                    <a:pt x="896265" y="147216"/>
                  </a:lnTo>
                  <a:lnTo>
                    <a:pt x="918844" y="143894"/>
                  </a:lnTo>
                  <a:lnTo>
                    <a:pt x="941498" y="141180"/>
                  </a:lnTo>
                  <a:lnTo>
                    <a:pt x="954115" y="140607"/>
                  </a:lnTo>
                  <a:lnTo>
                    <a:pt x="966749" y="139889"/>
                  </a:lnTo>
                  <a:lnTo>
                    <a:pt x="979396" y="139123"/>
                  </a:lnTo>
                  <a:lnTo>
                    <a:pt x="992053" y="138405"/>
                  </a:lnTo>
                  <a:lnTo>
                    <a:pt x="1004717" y="137831"/>
                  </a:lnTo>
                  <a:lnTo>
                    <a:pt x="1017384" y="137499"/>
                  </a:lnTo>
                  <a:lnTo>
                    <a:pt x="1030050" y="137503"/>
                  </a:lnTo>
                  <a:lnTo>
                    <a:pt x="1042712" y="137942"/>
                  </a:lnTo>
                  <a:lnTo>
                    <a:pt x="1055366" y="138911"/>
                  </a:lnTo>
                  <a:lnTo>
                    <a:pt x="1057348" y="101912"/>
                  </a:lnTo>
                  <a:lnTo>
                    <a:pt x="1071406" y="102501"/>
                  </a:lnTo>
                  <a:lnTo>
                    <a:pt x="1077838" y="92027"/>
                  </a:lnTo>
                  <a:lnTo>
                    <a:pt x="1064775" y="91113"/>
                  </a:lnTo>
                  <a:lnTo>
                    <a:pt x="1038356" y="89836"/>
                  </a:lnTo>
                  <a:lnTo>
                    <a:pt x="1011616" y="89280"/>
                  </a:lnTo>
                  <a:lnTo>
                    <a:pt x="998150" y="89267"/>
                  </a:lnTo>
                  <a:lnTo>
                    <a:pt x="984635" y="89428"/>
                  </a:lnTo>
                  <a:lnTo>
                    <a:pt x="957497" y="90263"/>
                  </a:lnTo>
                  <a:lnTo>
                    <a:pt x="930281" y="91769"/>
                  </a:lnTo>
                  <a:lnTo>
                    <a:pt x="903054" y="94118"/>
                  </a:lnTo>
                  <a:lnTo>
                    <a:pt x="875976" y="97596"/>
                  </a:lnTo>
                  <a:lnTo>
                    <a:pt x="849155" y="102038"/>
                  </a:lnTo>
                  <a:lnTo>
                    <a:pt x="822652" y="107357"/>
                  </a:lnTo>
                  <a:lnTo>
                    <a:pt x="796529" y="113469"/>
                  </a:lnTo>
                  <a:lnTo>
                    <a:pt x="770848" y="120286"/>
                  </a:lnTo>
                  <a:lnTo>
                    <a:pt x="745669" y="127723"/>
                  </a:lnTo>
                  <a:lnTo>
                    <a:pt x="721054" y="135693"/>
                  </a:lnTo>
                  <a:lnTo>
                    <a:pt x="697066" y="144110"/>
                  </a:lnTo>
                  <a:lnTo>
                    <a:pt x="673764" y="152888"/>
                  </a:lnTo>
                  <a:lnTo>
                    <a:pt x="662390" y="157386"/>
                  </a:lnTo>
                  <a:lnTo>
                    <a:pt x="660016" y="152166"/>
                  </a:lnTo>
                  <a:lnTo>
                    <a:pt x="658961" y="149423"/>
                  </a:lnTo>
                  <a:lnTo>
                    <a:pt x="646051" y="155725"/>
                  </a:lnTo>
                  <a:lnTo>
                    <a:pt x="637161" y="160029"/>
                  </a:lnTo>
                  <a:lnTo>
                    <a:pt x="625718" y="165510"/>
                  </a:lnTo>
                  <a:lnTo>
                    <a:pt x="622017" y="167279"/>
                  </a:lnTo>
                  <a:lnTo>
                    <a:pt x="609669" y="173138"/>
                  </a:lnTo>
                  <a:lnTo>
                    <a:pt x="598693" y="178402"/>
                  </a:lnTo>
                  <a:lnTo>
                    <a:pt x="596592" y="179407"/>
                  </a:lnTo>
                  <a:lnTo>
                    <a:pt x="589759" y="183027"/>
                  </a:lnTo>
                  <a:lnTo>
                    <a:pt x="585505" y="185859"/>
                  </a:lnTo>
                  <a:lnTo>
                    <a:pt x="577287" y="187800"/>
                  </a:lnTo>
                  <a:lnTo>
                    <a:pt x="574691" y="186333"/>
                  </a:lnTo>
                  <a:lnTo>
                    <a:pt x="577473" y="181969"/>
                  </a:lnTo>
                  <a:lnTo>
                    <a:pt x="585393" y="175217"/>
                  </a:lnTo>
                  <a:lnTo>
                    <a:pt x="598210" y="166588"/>
                  </a:lnTo>
                  <a:lnTo>
                    <a:pt x="603361" y="163482"/>
                  </a:lnTo>
                  <a:lnTo>
                    <a:pt x="611463" y="42285"/>
                  </a:lnTo>
                  <a:lnTo>
                    <a:pt x="622963" y="36791"/>
                  </a:lnTo>
                  <a:lnTo>
                    <a:pt x="634721" y="31994"/>
                  </a:lnTo>
                  <a:lnTo>
                    <a:pt x="644346" y="28455"/>
                  </a:lnTo>
                  <a:lnTo>
                    <a:pt x="647152" y="27354"/>
                  </a:lnTo>
                  <a:lnTo>
                    <a:pt x="646635" y="27613"/>
                  </a:lnTo>
                  <a:lnTo>
                    <a:pt x="645697" y="140112"/>
                  </a:lnTo>
                  <a:lnTo>
                    <a:pt x="658581" y="133299"/>
                  </a:lnTo>
                  <a:lnTo>
                    <a:pt x="658604" y="23370"/>
                  </a:lnTo>
                  <a:lnTo>
                    <a:pt x="658932" y="22914"/>
                  </a:lnTo>
                  <a:lnTo>
                    <a:pt x="671718" y="17241"/>
                  </a:lnTo>
                  <a:lnTo>
                    <a:pt x="657673" y="22179"/>
                  </a:lnTo>
                  <a:lnTo>
                    <a:pt x="643682" y="27309"/>
                  </a:lnTo>
                  <a:lnTo>
                    <a:pt x="602099" y="43898"/>
                  </a:lnTo>
                  <a:lnTo>
                    <a:pt x="561236" y="62401"/>
                  </a:lnTo>
                  <a:lnTo>
                    <a:pt x="521270" y="82961"/>
                  </a:lnTo>
                  <a:lnTo>
                    <a:pt x="482377" y="105723"/>
                  </a:lnTo>
                  <a:lnTo>
                    <a:pt x="444622" y="130415"/>
                  </a:lnTo>
                  <a:lnTo>
                    <a:pt x="407805" y="156580"/>
                  </a:lnTo>
                  <a:lnTo>
                    <a:pt x="372019" y="184284"/>
                  </a:lnTo>
                  <a:lnTo>
                    <a:pt x="337382" y="213529"/>
                  </a:lnTo>
                  <a:lnTo>
                    <a:pt x="304014" y="244319"/>
                  </a:lnTo>
                  <a:lnTo>
                    <a:pt x="272035" y="276657"/>
                  </a:lnTo>
                  <a:lnTo>
                    <a:pt x="241563" y="310548"/>
                  </a:lnTo>
                  <a:lnTo>
                    <a:pt x="213083" y="346086"/>
                  </a:lnTo>
                  <a:lnTo>
                    <a:pt x="186082" y="382810"/>
                  </a:lnTo>
                  <a:lnTo>
                    <a:pt x="160611" y="420653"/>
                  </a:lnTo>
                  <a:lnTo>
                    <a:pt x="136720" y="459553"/>
                  </a:lnTo>
                  <a:lnTo>
                    <a:pt x="114458" y="499443"/>
                  </a:lnTo>
                  <a:lnTo>
                    <a:pt x="93875" y="540258"/>
                  </a:lnTo>
                  <a:lnTo>
                    <a:pt x="75319" y="582097"/>
                  </a:lnTo>
                  <a:lnTo>
                    <a:pt x="59224" y="624966"/>
                  </a:lnTo>
                  <a:lnTo>
                    <a:pt x="45029" y="668427"/>
                  </a:lnTo>
                  <a:lnTo>
                    <a:pt x="32709" y="712412"/>
                  </a:lnTo>
                  <a:lnTo>
                    <a:pt x="22234" y="756852"/>
                  </a:lnTo>
                  <a:lnTo>
                    <a:pt x="13580" y="801679"/>
                  </a:lnTo>
                  <a:lnTo>
                    <a:pt x="6717" y="846824"/>
                  </a:lnTo>
                  <a:lnTo>
                    <a:pt x="2421" y="892216"/>
                  </a:lnTo>
                  <a:lnTo>
                    <a:pt x="355" y="937671"/>
                  </a:lnTo>
                  <a:lnTo>
                    <a:pt x="0" y="967968"/>
                  </a:lnTo>
                  <a:lnTo>
                    <a:pt x="127" y="983108"/>
                  </a:lnTo>
                  <a:lnTo>
                    <a:pt x="1731" y="1028469"/>
                  </a:lnTo>
                  <a:lnTo>
                    <a:pt x="5161" y="1073694"/>
                  </a:lnTo>
                  <a:lnTo>
                    <a:pt x="10410" y="1118725"/>
                  </a:lnTo>
                  <a:lnTo>
                    <a:pt x="17472" y="1163505"/>
                  </a:lnTo>
                  <a:lnTo>
                    <a:pt x="27478" y="1207675"/>
                  </a:lnTo>
                  <a:lnTo>
                    <a:pt x="39165" y="1251327"/>
                  </a:lnTo>
                  <a:lnTo>
                    <a:pt x="52537" y="1294392"/>
                  </a:lnTo>
                  <a:lnTo>
                    <a:pt x="67600" y="1336798"/>
                  </a:lnTo>
                  <a:lnTo>
                    <a:pt x="84357" y="1378476"/>
                  </a:lnTo>
                  <a:lnTo>
                    <a:pt x="102812" y="1419356"/>
                  </a:lnTo>
                  <a:lnTo>
                    <a:pt x="123221" y="1459203"/>
                  </a:lnTo>
                  <a:lnTo>
                    <a:pt x="145617" y="1497795"/>
                  </a:lnTo>
                  <a:lnTo>
                    <a:pt x="169377" y="1535402"/>
                  </a:lnTo>
                  <a:lnTo>
                    <a:pt x="194487" y="1571969"/>
                  </a:lnTo>
                  <a:lnTo>
                    <a:pt x="220933" y="1607438"/>
                  </a:lnTo>
                  <a:lnTo>
                    <a:pt x="239574" y="1630777"/>
                  </a:lnTo>
                  <a:lnTo>
                    <a:pt x="574061" y="1630777"/>
                  </a:lnTo>
                  <a:lnTo>
                    <a:pt x="569160" y="162777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3" name="Retângulo 62"/>
          <p:cNvSpPr/>
          <p:nvPr/>
        </p:nvSpPr>
        <p:spPr>
          <a:xfrm>
            <a:off x="1536700" y="1498600"/>
            <a:ext cx="7467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800" dirty="0" smtClean="0"/>
          </a:p>
        </p:txBody>
      </p:sp>
      <p:sp>
        <p:nvSpPr>
          <p:cNvPr id="64" name="Retângulo 63"/>
          <p:cNvSpPr/>
          <p:nvPr/>
        </p:nvSpPr>
        <p:spPr>
          <a:xfrm>
            <a:off x="1231900" y="1574800"/>
            <a:ext cx="80772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pt-BR" sz="3200" b="1" dirty="0" smtClean="0"/>
              <a:t>PLANO ESTADUAL DE ATENDIMENTO SOCIOEDUCATIVO SC (2015-2024):</a:t>
            </a:r>
          </a:p>
          <a:p>
            <a:pPr algn="ctr">
              <a:buNone/>
            </a:pPr>
            <a:endParaRPr lang="pt-BR" sz="3200" b="1" dirty="0" smtClean="0"/>
          </a:p>
          <a:p>
            <a:pPr algn="just"/>
            <a:r>
              <a:rPr lang="pt-BR" sz="3200" dirty="0" smtClean="0"/>
              <a:t>Unificar a Gestão Estadual do Sistema Socioeducativo;</a:t>
            </a:r>
          </a:p>
          <a:p>
            <a:pPr algn="just"/>
            <a:r>
              <a:rPr lang="pt-BR" sz="3200" dirty="0" smtClean="0"/>
              <a:t>Criar uma Coordenação Estadual do SINASE;</a:t>
            </a:r>
          </a:p>
          <a:p>
            <a:pPr algn="just"/>
            <a:r>
              <a:rPr lang="pt-BR" sz="3200" dirty="0" smtClean="0"/>
              <a:t>Cofinanciamento específico para equipes do Serviço de Medidas Socioeducativas em meio aberto independente se o município possuir CREAS ou não;</a:t>
            </a:r>
          </a:p>
          <a:p>
            <a:pPr algn="just"/>
            <a:r>
              <a:rPr lang="pt-BR" sz="3200" dirty="0" smtClean="0"/>
              <a:t>Cofinanciamento de todos os CREAS;</a:t>
            </a:r>
          </a:p>
          <a:p>
            <a:pPr algn="just"/>
            <a:r>
              <a:rPr lang="pt-BR" sz="3200" dirty="0" smtClean="0"/>
              <a:t>Cofinanciamento de todos os CRAS;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9344604" y="0"/>
            <a:ext cx="1897776" cy="7982383"/>
            <a:chOff x="9344604" y="0"/>
            <a:chExt cx="1897776" cy="7982383"/>
          </a:xfrm>
        </p:grpSpPr>
        <p:sp>
          <p:nvSpPr>
            <p:cNvPr id="3" name="object 2"/>
            <p:cNvSpPr/>
            <p:nvPr/>
          </p:nvSpPr>
          <p:spPr>
            <a:xfrm>
              <a:off x="10005504" y="0"/>
              <a:ext cx="677951" cy="5962269"/>
            </a:xfrm>
            <a:custGeom>
              <a:avLst/>
              <a:gdLst/>
              <a:ahLst/>
              <a:cxnLst/>
              <a:rect l="l" t="t" r="r" b="b"/>
              <a:pathLst>
                <a:path w="677951" h="5962269">
                  <a:moveTo>
                    <a:pt x="0" y="5962269"/>
                  </a:moveTo>
                  <a:lnTo>
                    <a:pt x="677951" y="5962269"/>
                  </a:lnTo>
                  <a:lnTo>
                    <a:pt x="677951" y="0"/>
                  </a:lnTo>
                  <a:lnTo>
                    <a:pt x="0" y="0"/>
                  </a:lnTo>
                  <a:lnTo>
                    <a:pt x="0" y="5962269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3"/>
            <p:cNvSpPr/>
            <p:nvPr/>
          </p:nvSpPr>
          <p:spPr>
            <a:xfrm>
              <a:off x="9764063" y="6385822"/>
              <a:ext cx="772134" cy="339115"/>
            </a:xfrm>
            <a:custGeom>
              <a:avLst/>
              <a:gdLst/>
              <a:ahLst/>
              <a:cxnLst/>
              <a:rect l="l" t="t" r="r" b="b"/>
              <a:pathLst>
                <a:path w="772134" h="339115">
                  <a:moveTo>
                    <a:pt x="612659" y="199865"/>
                  </a:moveTo>
                  <a:lnTo>
                    <a:pt x="601261" y="190992"/>
                  </a:lnTo>
                  <a:lnTo>
                    <a:pt x="588663" y="181150"/>
                  </a:lnTo>
                  <a:lnTo>
                    <a:pt x="574695" y="170221"/>
                  </a:lnTo>
                  <a:lnTo>
                    <a:pt x="573798" y="169519"/>
                  </a:lnTo>
                  <a:lnTo>
                    <a:pt x="573798" y="105676"/>
                  </a:lnTo>
                  <a:lnTo>
                    <a:pt x="524700" y="105676"/>
                  </a:lnTo>
                  <a:lnTo>
                    <a:pt x="524700" y="129336"/>
                  </a:lnTo>
                  <a:lnTo>
                    <a:pt x="511798" y="118012"/>
                  </a:lnTo>
                  <a:lnTo>
                    <a:pt x="499455" y="106759"/>
                  </a:lnTo>
                  <a:lnTo>
                    <a:pt x="487762" y="95621"/>
                  </a:lnTo>
                  <a:lnTo>
                    <a:pt x="476806" y="84642"/>
                  </a:lnTo>
                  <a:lnTo>
                    <a:pt x="466676" y="73865"/>
                  </a:lnTo>
                  <a:lnTo>
                    <a:pt x="457461" y="63335"/>
                  </a:lnTo>
                  <a:lnTo>
                    <a:pt x="449251" y="53094"/>
                  </a:lnTo>
                  <a:lnTo>
                    <a:pt x="442133" y="43188"/>
                  </a:lnTo>
                  <a:lnTo>
                    <a:pt x="436197" y="33659"/>
                  </a:lnTo>
                  <a:lnTo>
                    <a:pt x="431531" y="24551"/>
                  </a:lnTo>
                  <a:lnTo>
                    <a:pt x="428225" y="15909"/>
                  </a:lnTo>
                  <a:lnTo>
                    <a:pt x="426367" y="7775"/>
                  </a:lnTo>
                  <a:lnTo>
                    <a:pt x="426046" y="195"/>
                  </a:lnTo>
                  <a:lnTo>
                    <a:pt x="426059" y="0"/>
                  </a:lnTo>
                  <a:lnTo>
                    <a:pt x="423570" y="20568"/>
                  </a:lnTo>
                  <a:lnTo>
                    <a:pt x="421018" y="39230"/>
                  </a:lnTo>
                  <a:lnTo>
                    <a:pt x="418083" y="56241"/>
                  </a:lnTo>
                  <a:lnTo>
                    <a:pt x="414445" y="71853"/>
                  </a:lnTo>
                  <a:lnTo>
                    <a:pt x="409786" y="86323"/>
                  </a:lnTo>
                  <a:lnTo>
                    <a:pt x="403786" y="99903"/>
                  </a:lnTo>
                  <a:lnTo>
                    <a:pt x="396125" y="112849"/>
                  </a:lnTo>
                  <a:lnTo>
                    <a:pt x="386483" y="125414"/>
                  </a:lnTo>
                  <a:lnTo>
                    <a:pt x="374542" y="137854"/>
                  </a:lnTo>
                  <a:lnTo>
                    <a:pt x="359981" y="150421"/>
                  </a:lnTo>
                  <a:lnTo>
                    <a:pt x="342481" y="163372"/>
                  </a:lnTo>
                  <a:lnTo>
                    <a:pt x="321722" y="176960"/>
                  </a:lnTo>
                  <a:lnTo>
                    <a:pt x="297386" y="191439"/>
                  </a:lnTo>
                  <a:lnTo>
                    <a:pt x="269151" y="207063"/>
                  </a:lnTo>
                  <a:lnTo>
                    <a:pt x="236700" y="224088"/>
                  </a:lnTo>
                  <a:lnTo>
                    <a:pt x="199711" y="242767"/>
                  </a:lnTo>
                  <a:lnTo>
                    <a:pt x="157867" y="263355"/>
                  </a:lnTo>
                  <a:lnTo>
                    <a:pt x="110846" y="286106"/>
                  </a:lnTo>
                  <a:lnTo>
                    <a:pt x="58330" y="311275"/>
                  </a:lnTo>
                  <a:lnTo>
                    <a:pt x="0" y="339115"/>
                  </a:lnTo>
                  <a:lnTo>
                    <a:pt x="48343" y="323470"/>
                  </a:lnTo>
                  <a:lnTo>
                    <a:pt x="91919" y="309274"/>
                  </a:lnTo>
                  <a:lnTo>
                    <a:pt x="131040" y="296333"/>
                  </a:lnTo>
                  <a:lnTo>
                    <a:pt x="166023" y="284454"/>
                  </a:lnTo>
                  <a:lnTo>
                    <a:pt x="197182" y="273441"/>
                  </a:lnTo>
                  <a:lnTo>
                    <a:pt x="224832" y="263100"/>
                  </a:lnTo>
                  <a:lnTo>
                    <a:pt x="249288" y="253238"/>
                  </a:lnTo>
                  <a:lnTo>
                    <a:pt x="270864" y="243661"/>
                  </a:lnTo>
                  <a:lnTo>
                    <a:pt x="289876" y="234173"/>
                  </a:lnTo>
                  <a:lnTo>
                    <a:pt x="306638" y="224582"/>
                  </a:lnTo>
                  <a:lnTo>
                    <a:pt x="321465" y="214692"/>
                  </a:lnTo>
                  <a:lnTo>
                    <a:pt x="334672" y="204309"/>
                  </a:lnTo>
                  <a:lnTo>
                    <a:pt x="346573" y="193241"/>
                  </a:lnTo>
                  <a:lnTo>
                    <a:pt x="357485" y="181291"/>
                  </a:lnTo>
                  <a:lnTo>
                    <a:pt x="367720" y="168267"/>
                  </a:lnTo>
                  <a:lnTo>
                    <a:pt x="377595" y="153973"/>
                  </a:lnTo>
                  <a:lnTo>
                    <a:pt x="387425" y="138217"/>
                  </a:lnTo>
                  <a:lnTo>
                    <a:pt x="397523" y="120802"/>
                  </a:lnTo>
                  <a:lnTo>
                    <a:pt x="408205" y="101537"/>
                  </a:lnTo>
                  <a:lnTo>
                    <a:pt x="419785" y="80225"/>
                  </a:lnTo>
                  <a:lnTo>
                    <a:pt x="455693" y="112755"/>
                  </a:lnTo>
                  <a:lnTo>
                    <a:pt x="488090" y="142035"/>
                  </a:lnTo>
                  <a:lnTo>
                    <a:pt x="517241" y="168235"/>
                  </a:lnTo>
                  <a:lnTo>
                    <a:pt x="543409" y="191528"/>
                  </a:lnTo>
                  <a:lnTo>
                    <a:pt x="566858" y="212084"/>
                  </a:lnTo>
                  <a:lnTo>
                    <a:pt x="587855" y="230074"/>
                  </a:lnTo>
                  <a:lnTo>
                    <a:pt x="606661" y="245668"/>
                  </a:lnTo>
                  <a:lnTo>
                    <a:pt x="623542" y="259040"/>
                  </a:lnTo>
                  <a:lnTo>
                    <a:pt x="638762" y="270358"/>
                  </a:lnTo>
                  <a:lnTo>
                    <a:pt x="652586" y="279795"/>
                  </a:lnTo>
                  <a:lnTo>
                    <a:pt x="665277" y="287521"/>
                  </a:lnTo>
                  <a:lnTo>
                    <a:pt x="677099" y="293708"/>
                  </a:lnTo>
                  <a:lnTo>
                    <a:pt x="688318" y="298526"/>
                  </a:lnTo>
                  <a:lnTo>
                    <a:pt x="699197" y="302147"/>
                  </a:lnTo>
                  <a:lnTo>
                    <a:pt x="710000" y="304741"/>
                  </a:lnTo>
                  <a:lnTo>
                    <a:pt x="720992" y="306480"/>
                  </a:lnTo>
                  <a:lnTo>
                    <a:pt x="732438" y="307535"/>
                  </a:lnTo>
                  <a:lnTo>
                    <a:pt x="744600" y="308077"/>
                  </a:lnTo>
                  <a:lnTo>
                    <a:pt x="757744" y="308276"/>
                  </a:lnTo>
                  <a:lnTo>
                    <a:pt x="772134" y="308305"/>
                  </a:lnTo>
                  <a:lnTo>
                    <a:pt x="756556" y="298567"/>
                  </a:lnTo>
                  <a:lnTo>
                    <a:pt x="742527" y="289784"/>
                  </a:lnTo>
                  <a:lnTo>
                    <a:pt x="729877" y="281838"/>
                  </a:lnTo>
                  <a:lnTo>
                    <a:pt x="718434" y="274606"/>
                  </a:lnTo>
                  <a:lnTo>
                    <a:pt x="708025" y="267970"/>
                  </a:lnTo>
                  <a:lnTo>
                    <a:pt x="698478" y="261809"/>
                  </a:lnTo>
                  <a:lnTo>
                    <a:pt x="689623" y="256003"/>
                  </a:lnTo>
                  <a:lnTo>
                    <a:pt x="681286" y="250431"/>
                  </a:lnTo>
                  <a:lnTo>
                    <a:pt x="673297" y="244973"/>
                  </a:lnTo>
                  <a:lnTo>
                    <a:pt x="665483" y="239509"/>
                  </a:lnTo>
                  <a:lnTo>
                    <a:pt x="657673" y="233919"/>
                  </a:lnTo>
                  <a:lnTo>
                    <a:pt x="649694" y="228082"/>
                  </a:lnTo>
                  <a:lnTo>
                    <a:pt x="641375" y="221879"/>
                  </a:lnTo>
                  <a:lnTo>
                    <a:pt x="632544" y="215188"/>
                  </a:lnTo>
                  <a:lnTo>
                    <a:pt x="623029" y="207890"/>
                  </a:lnTo>
                  <a:lnTo>
                    <a:pt x="612659" y="199865"/>
                  </a:lnTo>
                  <a:close/>
                </a:path>
              </a:pathLst>
            </a:custGeom>
            <a:solidFill>
              <a:srgbClr val="BD35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10311455" y="6693477"/>
              <a:ext cx="2737" cy="4965"/>
            </a:xfrm>
            <a:custGeom>
              <a:avLst/>
              <a:gdLst/>
              <a:ahLst/>
              <a:cxnLst/>
              <a:rect l="l" t="t" r="r" b="b"/>
              <a:pathLst>
                <a:path w="2737" h="4965">
                  <a:moveTo>
                    <a:pt x="388" y="596"/>
                  </a:moveTo>
                  <a:lnTo>
                    <a:pt x="0" y="0"/>
                  </a:lnTo>
                  <a:lnTo>
                    <a:pt x="2737" y="4965"/>
                  </a:lnTo>
                  <a:lnTo>
                    <a:pt x="1950" y="3492"/>
                  </a:lnTo>
                  <a:lnTo>
                    <a:pt x="388" y="59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" name="object 5"/>
            <p:cNvSpPr/>
            <p:nvPr/>
          </p:nvSpPr>
          <p:spPr>
            <a:xfrm>
              <a:off x="10134424" y="6614648"/>
              <a:ext cx="181991" cy="100558"/>
            </a:xfrm>
            <a:custGeom>
              <a:avLst/>
              <a:gdLst/>
              <a:ahLst/>
              <a:cxnLst/>
              <a:rect l="l" t="t" r="r" b="b"/>
              <a:pathLst>
                <a:path w="181991" h="100558">
                  <a:moveTo>
                    <a:pt x="152738" y="46615"/>
                  </a:moveTo>
                  <a:lnTo>
                    <a:pt x="143475" y="37946"/>
                  </a:lnTo>
                  <a:lnTo>
                    <a:pt x="138099" y="33616"/>
                  </a:lnTo>
                  <a:lnTo>
                    <a:pt x="135521" y="31521"/>
                  </a:lnTo>
                  <a:lnTo>
                    <a:pt x="131114" y="27736"/>
                  </a:lnTo>
                  <a:lnTo>
                    <a:pt x="127914" y="25082"/>
                  </a:lnTo>
                  <a:lnTo>
                    <a:pt x="128143" y="24726"/>
                  </a:lnTo>
                  <a:lnTo>
                    <a:pt x="116128" y="18086"/>
                  </a:lnTo>
                  <a:lnTo>
                    <a:pt x="104352" y="12726"/>
                  </a:lnTo>
                  <a:lnTo>
                    <a:pt x="92921" y="8566"/>
                  </a:lnTo>
                  <a:lnTo>
                    <a:pt x="87033" y="6819"/>
                  </a:lnTo>
                  <a:lnTo>
                    <a:pt x="80657" y="4610"/>
                  </a:lnTo>
                  <a:lnTo>
                    <a:pt x="74409" y="3822"/>
                  </a:lnTo>
                  <a:lnTo>
                    <a:pt x="68656" y="2387"/>
                  </a:lnTo>
                  <a:lnTo>
                    <a:pt x="62839" y="1384"/>
                  </a:lnTo>
                  <a:lnTo>
                    <a:pt x="57365" y="838"/>
                  </a:lnTo>
                  <a:lnTo>
                    <a:pt x="52285" y="0"/>
                  </a:lnTo>
                  <a:lnTo>
                    <a:pt x="42821" y="14"/>
                  </a:lnTo>
                  <a:lnTo>
                    <a:pt x="27111" y="1735"/>
                  </a:lnTo>
                  <a:lnTo>
                    <a:pt x="23850" y="2260"/>
                  </a:lnTo>
                  <a:lnTo>
                    <a:pt x="20853" y="2908"/>
                  </a:lnTo>
                  <a:lnTo>
                    <a:pt x="17830" y="3670"/>
                  </a:lnTo>
                  <a:lnTo>
                    <a:pt x="14808" y="4495"/>
                  </a:lnTo>
                  <a:lnTo>
                    <a:pt x="11760" y="5257"/>
                  </a:lnTo>
                  <a:lnTo>
                    <a:pt x="10312" y="5636"/>
                  </a:lnTo>
                  <a:lnTo>
                    <a:pt x="11899" y="5308"/>
                  </a:lnTo>
                  <a:lnTo>
                    <a:pt x="4431" y="7660"/>
                  </a:lnTo>
                  <a:lnTo>
                    <a:pt x="5384" y="7315"/>
                  </a:lnTo>
                  <a:lnTo>
                    <a:pt x="5758" y="7159"/>
                  </a:lnTo>
                  <a:lnTo>
                    <a:pt x="4257" y="7715"/>
                  </a:lnTo>
                  <a:lnTo>
                    <a:pt x="2909" y="8211"/>
                  </a:lnTo>
                  <a:lnTo>
                    <a:pt x="3253" y="8087"/>
                  </a:lnTo>
                  <a:lnTo>
                    <a:pt x="2909" y="8211"/>
                  </a:lnTo>
                  <a:lnTo>
                    <a:pt x="2159" y="8483"/>
                  </a:lnTo>
                  <a:lnTo>
                    <a:pt x="0" y="25323"/>
                  </a:lnTo>
                  <a:lnTo>
                    <a:pt x="3556" y="23736"/>
                  </a:lnTo>
                  <a:lnTo>
                    <a:pt x="7747" y="22225"/>
                  </a:lnTo>
                  <a:lnTo>
                    <a:pt x="12204" y="20459"/>
                  </a:lnTo>
                  <a:lnTo>
                    <a:pt x="16827" y="19151"/>
                  </a:lnTo>
                  <a:lnTo>
                    <a:pt x="21755" y="17691"/>
                  </a:lnTo>
                  <a:lnTo>
                    <a:pt x="26885" y="16598"/>
                  </a:lnTo>
                  <a:lnTo>
                    <a:pt x="29476" y="16167"/>
                  </a:lnTo>
                  <a:lnTo>
                    <a:pt x="32092" y="15748"/>
                  </a:lnTo>
                  <a:lnTo>
                    <a:pt x="34709" y="15328"/>
                  </a:lnTo>
                  <a:lnTo>
                    <a:pt x="38646" y="14706"/>
                  </a:lnTo>
                  <a:lnTo>
                    <a:pt x="42583" y="14465"/>
                  </a:lnTo>
                  <a:lnTo>
                    <a:pt x="47840" y="14185"/>
                  </a:lnTo>
                  <a:lnTo>
                    <a:pt x="52920" y="13741"/>
                  </a:lnTo>
                  <a:lnTo>
                    <a:pt x="57708" y="14160"/>
                  </a:lnTo>
                  <a:lnTo>
                    <a:pt x="62484" y="14312"/>
                  </a:lnTo>
                  <a:lnTo>
                    <a:pt x="66929" y="14465"/>
                  </a:lnTo>
                  <a:lnTo>
                    <a:pt x="70726" y="15176"/>
                  </a:lnTo>
                  <a:lnTo>
                    <a:pt x="67868" y="13042"/>
                  </a:lnTo>
                  <a:lnTo>
                    <a:pt x="64782" y="12674"/>
                  </a:lnTo>
                  <a:lnTo>
                    <a:pt x="58508" y="12331"/>
                  </a:lnTo>
                  <a:lnTo>
                    <a:pt x="58572" y="11480"/>
                  </a:lnTo>
                  <a:lnTo>
                    <a:pt x="71788" y="12734"/>
                  </a:lnTo>
                  <a:lnTo>
                    <a:pt x="84426" y="15157"/>
                  </a:lnTo>
                  <a:lnTo>
                    <a:pt x="96515" y="18684"/>
                  </a:lnTo>
                  <a:lnTo>
                    <a:pt x="108084" y="23253"/>
                  </a:lnTo>
                  <a:lnTo>
                    <a:pt x="121037" y="29960"/>
                  </a:lnTo>
                  <a:lnTo>
                    <a:pt x="131559" y="36809"/>
                  </a:lnTo>
                  <a:lnTo>
                    <a:pt x="129641" y="34302"/>
                  </a:lnTo>
                  <a:lnTo>
                    <a:pt x="134708" y="38074"/>
                  </a:lnTo>
                  <a:lnTo>
                    <a:pt x="139318" y="41707"/>
                  </a:lnTo>
                  <a:lnTo>
                    <a:pt x="148738" y="50367"/>
                  </a:lnTo>
                  <a:lnTo>
                    <a:pt x="157602" y="60053"/>
                  </a:lnTo>
                  <a:lnTo>
                    <a:pt x="159473" y="62331"/>
                  </a:lnTo>
                  <a:lnTo>
                    <a:pt x="167241" y="72966"/>
                  </a:lnTo>
                  <a:lnTo>
                    <a:pt x="173754" y="84097"/>
                  </a:lnTo>
                  <a:lnTo>
                    <a:pt x="179174" y="95190"/>
                  </a:lnTo>
                  <a:lnTo>
                    <a:pt x="180276" y="97663"/>
                  </a:lnTo>
                  <a:lnTo>
                    <a:pt x="181571" y="100558"/>
                  </a:lnTo>
                  <a:lnTo>
                    <a:pt x="181991" y="100406"/>
                  </a:lnTo>
                  <a:lnTo>
                    <a:pt x="181292" y="97256"/>
                  </a:lnTo>
                  <a:lnTo>
                    <a:pt x="180746" y="94030"/>
                  </a:lnTo>
                  <a:lnTo>
                    <a:pt x="178396" y="88061"/>
                  </a:lnTo>
                  <a:lnTo>
                    <a:pt x="174142" y="79375"/>
                  </a:lnTo>
                  <a:lnTo>
                    <a:pt x="167055" y="68037"/>
                  </a:lnTo>
                  <a:lnTo>
                    <a:pt x="159767" y="58285"/>
                  </a:lnTo>
                  <a:lnTo>
                    <a:pt x="151575" y="49306"/>
                  </a:lnTo>
                  <a:lnTo>
                    <a:pt x="141778" y="40286"/>
                  </a:lnTo>
                  <a:lnTo>
                    <a:pt x="144335" y="41452"/>
                  </a:lnTo>
                  <a:lnTo>
                    <a:pt x="147015" y="43903"/>
                  </a:lnTo>
                  <a:lnTo>
                    <a:pt x="149860" y="46507"/>
                  </a:lnTo>
                  <a:lnTo>
                    <a:pt x="152717" y="49110"/>
                  </a:lnTo>
                  <a:lnTo>
                    <a:pt x="155219" y="52311"/>
                  </a:lnTo>
                  <a:lnTo>
                    <a:pt x="157962" y="55295"/>
                  </a:lnTo>
                  <a:lnTo>
                    <a:pt x="160769" y="58166"/>
                  </a:lnTo>
                  <a:lnTo>
                    <a:pt x="163029" y="61595"/>
                  </a:lnTo>
                  <a:lnTo>
                    <a:pt x="165392" y="64617"/>
                  </a:lnTo>
                  <a:lnTo>
                    <a:pt x="167665" y="67640"/>
                  </a:lnTo>
                  <a:lnTo>
                    <a:pt x="169710" y="70599"/>
                  </a:lnTo>
                  <a:lnTo>
                    <a:pt x="171526" y="73418"/>
                  </a:lnTo>
                  <a:lnTo>
                    <a:pt x="173405" y="76098"/>
                  </a:lnTo>
                  <a:lnTo>
                    <a:pt x="171970" y="73152"/>
                  </a:lnTo>
                  <a:lnTo>
                    <a:pt x="170561" y="70192"/>
                  </a:lnTo>
                  <a:lnTo>
                    <a:pt x="169214" y="67144"/>
                  </a:lnTo>
                  <a:lnTo>
                    <a:pt x="167271" y="64516"/>
                  </a:lnTo>
                  <a:lnTo>
                    <a:pt x="169481" y="66954"/>
                  </a:lnTo>
                  <a:lnTo>
                    <a:pt x="171348" y="69646"/>
                  </a:lnTo>
                  <a:lnTo>
                    <a:pt x="172948" y="72529"/>
                  </a:lnTo>
                  <a:lnTo>
                    <a:pt x="174726" y="75285"/>
                  </a:lnTo>
                  <a:lnTo>
                    <a:pt x="177030" y="78828"/>
                  </a:lnTo>
                  <a:lnTo>
                    <a:pt x="173928" y="73200"/>
                  </a:lnTo>
                  <a:lnTo>
                    <a:pt x="166564" y="62480"/>
                  </a:lnTo>
                  <a:lnTo>
                    <a:pt x="161785" y="56311"/>
                  </a:lnTo>
                  <a:lnTo>
                    <a:pt x="152738" y="4661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0195079" y="6635764"/>
              <a:ext cx="112968" cy="123168"/>
            </a:xfrm>
            <a:custGeom>
              <a:avLst/>
              <a:gdLst/>
              <a:ahLst/>
              <a:cxnLst/>
              <a:rect l="l" t="t" r="r" b="b"/>
              <a:pathLst>
                <a:path w="112968" h="123168">
                  <a:moveTo>
                    <a:pt x="1982" y="0"/>
                  </a:moveTo>
                  <a:lnTo>
                    <a:pt x="393" y="68"/>
                  </a:lnTo>
                  <a:lnTo>
                    <a:pt x="0" y="5503"/>
                  </a:lnTo>
                  <a:lnTo>
                    <a:pt x="2844" y="5351"/>
                  </a:lnTo>
                  <a:lnTo>
                    <a:pt x="5600" y="5846"/>
                  </a:lnTo>
                  <a:lnTo>
                    <a:pt x="13893" y="7116"/>
                  </a:lnTo>
                  <a:lnTo>
                    <a:pt x="26271" y="10135"/>
                  </a:lnTo>
                  <a:lnTo>
                    <a:pt x="38291" y="14346"/>
                  </a:lnTo>
                  <a:lnTo>
                    <a:pt x="45554" y="17810"/>
                  </a:lnTo>
                  <a:lnTo>
                    <a:pt x="49339" y="19638"/>
                  </a:lnTo>
                  <a:lnTo>
                    <a:pt x="52920" y="21823"/>
                  </a:lnTo>
                  <a:lnTo>
                    <a:pt x="57759" y="24655"/>
                  </a:lnTo>
                  <a:lnTo>
                    <a:pt x="60020" y="26268"/>
                  </a:lnTo>
                  <a:lnTo>
                    <a:pt x="64490" y="29659"/>
                  </a:lnTo>
                  <a:lnTo>
                    <a:pt x="69113" y="32808"/>
                  </a:lnTo>
                  <a:lnTo>
                    <a:pt x="73050" y="36783"/>
                  </a:lnTo>
                  <a:lnTo>
                    <a:pt x="77406" y="40377"/>
                  </a:lnTo>
                  <a:lnTo>
                    <a:pt x="80924" y="44772"/>
                  </a:lnTo>
                  <a:lnTo>
                    <a:pt x="84721" y="48836"/>
                  </a:lnTo>
                  <a:lnTo>
                    <a:pt x="89788" y="55529"/>
                  </a:lnTo>
                  <a:lnTo>
                    <a:pt x="93002" y="60075"/>
                  </a:lnTo>
                  <a:lnTo>
                    <a:pt x="94437" y="62526"/>
                  </a:lnTo>
                  <a:lnTo>
                    <a:pt x="100686" y="73732"/>
                  </a:lnTo>
                  <a:lnTo>
                    <a:pt x="105633" y="85544"/>
                  </a:lnTo>
                  <a:lnTo>
                    <a:pt x="109311" y="97831"/>
                  </a:lnTo>
                  <a:lnTo>
                    <a:pt x="111749" y="110460"/>
                  </a:lnTo>
                  <a:lnTo>
                    <a:pt x="112968" y="123168"/>
                  </a:lnTo>
                  <a:lnTo>
                    <a:pt x="112537" y="112901"/>
                  </a:lnTo>
                  <a:lnTo>
                    <a:pt x="110971" y="100579"/>
                  </a:lnTo>
                  <a:lnTo>
                    <a:pt x="109791" y="95419"/>
                  </a:lnTo>
                  <a:lnTo>
                    <a:pt x="106372" y="83653"/>
                  </a:lnTo>
                  <a:lnTo>
                    <a:pt x="101220" y="71876"/>
                  </a:lnTo>
                  <a:lnTo>
                    <a:pt x="98475" y="66666"/>
                  </a:lnTo>
                  <a:lnTo>
                    <a:pt x="99580" y="66044"/>
                  </a:lnTo>
                  <a:lnTo>
                    <a:pt x="96621" y="61142"/>
                  </a:lnTo>
                  <a:lnTo>
                    <a:pt x="89419" y="50542"/>
                  </a:lnTo>
                  <a:lnTo>
                    <a:pt x="80959" y="40650"/>
                  </a:lnTo>
                  <a:lnTo>
                    <a:pt x="71604" y="31754"/>
                  </a:lnTo>
                  <a:lnTo>
                    <a:pt x="61717" y="24145"/>
                  </a:lnTo>
                  <a:lnTo>
                    <a:pt x="48003" y="15814"/>
                  </a:lnTo>
                  <a:lnTo>
                    <a:pt x="36149" y="10273"/>
                  </a:lnTo>
                  <a:lnTo>
                    <a:pt x="26548" y="6404"/>
                  </a:lnTo>
                  <a:lnTo>
                    <a:pt x="23050" y="5198"/>
                  </a:lnTo>
                  <a:lnTo>
                    <a:pt x="20396" y="3967"/>
                  </a:lnTo>
                  <a:lnTo>
                    <a:pt x="16205" y="2646"/>
                  </a:lnTo>
                  <a:lnTo>
                    <a:pt x="11595" y="1604"/>
                  </a:lnTo>
                  <a:lnTo>
                    <a:pt x="8534" y="1007"/>
                  </a:lnTo>
                  <a:lnTo>
                    <a:pt x="6062" y="384"/>
                  </a:lnTo>
                  <a:lnTo>
                    <a:pt x="4994" y="209"/>
                  </a:lnTo>
                  <a:lnTo>
                    <a:pt x="1982" y="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10037246" y="6622364"/>
              <a:ext cx="290104" cy="293789"/>
            </a:xfrm>
            <a:custGeom>
              <a:avLst/>
              <a:gdLst/>
              <a:ahLst/>
              <a:cxnLst/>
              <a:rect l="l" t="t" r="r" b="b"/>
              <a:pathLst>
                <a:path w="290104" h="293789">
                  <a:moveTo>
                    <a:pt x="149477" y="259530"/>
                  </a:moveTo>
                  <a:lnTo>
                    <a:pt x="143927" y="258857"/>
                  </a:lnTo>
                  <a:lnTo>
                    <a:pt x="138390" y="258667"/>
                  </a:lnTo>
                  <a:lnTo>
                    <a:pt x="135634" y="258464"/>
                  </a:lnTo>
                  <a:lnTo>
                    <a:pt x="132941" y="257816"/>
                  </a:lnTo>
                  <a:lnTo>
                    <a:pt x="130224" y="257473"/>
                  </a:lnTo>
                  <a:lnTo>
                    <a:pt x="127468" y="257028"/>
                  </a:lnTo>
                  <a:lnTo>
                    <a:pt x="124750" y="256698"/>
                  </a:lnTo>
                  <a:lnTo>
                    <a:pt x="122070" y="255987"/>
                  </a:lnTo>
                  <a:lnTo>
                    <a:pt x="122273" y="255162"/>
                  </a:lnTo>
                  <a:lnTo>
                    <a:pt x="119606" y="254476"/>
                  </a:lnTo>
                  <a:lnTo>
                    <a:pt x="116977" y="253752"/>
                  </a:lnTo>
                  <a:lnTo>
                    <a:pt x="113015" y="252660"/>
                  </a:lnTo>
                  <a:lnTo>
                    <a:pt x="109675" y="249751"/>
                  </a:lnTo>
                  <a:lnTo>
                    <a:pt x="105763" y="248646"/>
                  </a:lnTo>
                  <a:lnTo>
                    <a:pt x="102677" y="247326"/>
                  </a:lnTo>
                  <a:lnTo>
                    <a:pt x="99578" y="245865"/>
                  </a:lnTo>
                  <a:lnTo>
                    <a:pt x="96937" y="245065"/>
                  </a:lnTo>
                  <a:lnTo>
                    <a:pt x="93279" y="243363"/>
                  </a:lnTo>
                  <a:lnTo>
                    <a:pt x="89977" y="241293"/>
                  </a:lnTo>
                  <a:lnTo>
                    <a:pt x="85685" y="238639"/>
                  </a:lnTo>
                  <a:lnTo>
                    <a:pt x="83615" y="237407"/>
                  </a:lnTo>
                  <a:lnTo>
                    <a:pt x="79830" y="234334"/>
                  </a:lnTo>
                  <a:lnTo>
                    <a:pt x="75956" y="231819"/>
                  </a:lnTo>
                  <a:lnTo>
                    <a:pt x="72756" y="228746"/>
                  </a:lnTo>
                  <a:lnTo>
                    <a:pt x="69606" y="225647"/>
                  </a:lnTo>
                  <a:lnTo>
                    <a:pt x="66292" y="222967"/>
                  </a:lnTo>
                  <a:lnTo>
                    <a:pt x="63726" y="219640"/>
                  </a:lnTo>
                  <a:lnTo>
                    <a:pt x="61009" y="216515"/>
                  </a:lnTo>
                  <a:lnTo>
                    <a:pt x="58342" y="213467"/>
                  </a:lnTo>
                  <a:lnTo>
                    <a:pt x="56081" y="210051"/>
                  </a:lnTo>
                  <a:lnTo>
                    <a:pt x="52817" y="205708"/>
                  </a:lnTo>
                  <a:lnTo>
                    <a:pt x="50239" y="200767"/>
                  </a:lnTo>
                  <a:lnTo>
                    <a:pt x="47343" y="195853"/>
                  </a:lnTo>
                  <a:lnTo>
                    <a:pt x="46048" y="193351"/>
                  </a:lnTo>
                  <a:lnTo>
                    <a:pt x="44968" y="190646"/>
                  </a:lnTo>
                  <a:lnTo>
                    <a:pt x="43724" y="188042"/>
                  </a:lnTo>
                  <a:lnTo>
                    <a:pt x="42378" y="185464"/>
                  </a:lnTo>
                  <a:lnTo>
                    <a:pt x="41451" y="182657"/>
                  </a:lnTo>
                  <a:lnTo>
                    <a:pt x="40523" y="179863"/>
                  </a:lnTo>
                  <a:lnTo>
                    <a:pt x="38276" y="174351"/>
                  </a:lnTo>
                  <a:lnTo>
                    <a:pt x="37094" y="168446"/>
                  </a:lnTo>
                  <a:lnTo>
                    <a:pt x="35596" y="162566"/>
                  </a:lnTo>
                  <a:lnTo>
                    <a:pt x="35139" y="159569"/>
                  </a:lnTo>
                  <a:lnTo>
                    <a:pt x="34681" y="156546"/>
                  </a:lnTo>
                  <a:lnTo>
                    <a:pt x="34237" y="153511"/>
                  </a:lnTo>
                  <a:lnTo>
                    <a:pt x="33602" y="150463"/>
                  </a:lnTo>
                  <a:lnTo>
                    <a:pt x="33805" y="147313"/>
                  </a:lnTo>
                  <a:lnTo>
                    <a:pt x="33538" y="144240"/>
                  </a:lnTo>
                  <a:lnTo>
                    <a:pt x="33612" y="131561"/>
                  </a:lnTo>
                  <a:lnTo>
                    <a:pt x="34915" y="118890"/>
                  </a:lnTo>
                  <a:lnTo>
                    <a:pt x="37602" y="107105"/>
                  </a:lnTo>
                  <a:lnTo>
                    <a:pt x="41716" y="94935"/>
                  </a:lnTo>
                  <a:lnTo>
                    <a:pt x="47015" y="83341"/>
                  </a:lnTo>
                  <a:lnTo>
                    <a:pt x="52817" y="73374"/>
                  </a:lnTo>
                  <a:lnTo>
                    <a:pt x="56081" y="69081"/>
                  </a:lnTo>
                  <a:lnTo>
                    <a:pt x="58634" y="64141"/>
                  </a:lnTo>
                  <a:lnTo>
                    <a:pt x="54697" y="68014"/>
                  </a:lnTo>
                  <a:lnTo>
                    <a:pt x="57770" y="63430"/>
                  </a:lnTo>
                  <a:lnTo>
                    <a:pt x="61821" y="59632"/>
                  </a:lnTo>
                  <a:lnTo>
                    <a:pt x="65415" y="55492"/>
                  </a:lnTo>
                  <a:lnTo>
                    <a:pt x="69467" y="51822"/>
                  </a:lnTo>
                  <a:lnTo>
                    <a:pt x="71880" y="48291"/>
                  </a:lnTo>
                  <a:lnTo>
                    <a:pt x="72604" y="47009"/>
                  </a:lnTo>
                  <a:lnTo>
                    <a:pt x="77150" y="43757"/>
                  </a:lnTo>
                  <a:lnTo>
                    <a:pt x="87574" y="36276"/>
                  </a:lnTo>
                  <a:lnTo>
                    <a:pt x="98818" y="30076"/>
                  </a:lnTo>
                  <a:lnTo>
                    <a:pt x="110716" y="25168"/>
                  </a:lnTo>
                  <a:lnTo>
                    <a:pt x="123100" y="21569"/>
                  </a:lnTo>
                  <a:lnTo>
                    <a:pt x="135804" y="19290"/>
                  </a:lnTo>
                  <a:lnTo>
                    <a:pt x="138263" y="19005"/>
                  </a:lnTo>
                  <a:lnTo>
                    <a:pt x="143851" y="18776"/>
                  </a:lnTo>
                  <a:lnTo>
                    <a:pt x="149451" y="18103"/>
                  </a:lnTo>
                  <a:lnTo>
                    <a:pt x="155052" y="18675"/>
                  </a:lnTo>
                  <a:lnTo>
                    <a:pt x="155306" y="13214"/>
                  </a:lnTo>
                  <a:lnTo>
                    <a:pt x="159700" y="13392"/>
                  </a:lnTo>
                  <a:lnTo>
                    <a:pt x="161000" y="12025"/>
                  </a:lnTo>
                  <a:lnTo>
                    <a:pt x="148229" y="11395"/>
                  </a:lnTo>
                  <a:lnTo>
                    <a:pt x="135100" y="11871"/>
                  </a:lnTo>
                  <a:lnTo>
                    <a:pt x="134643" y="11906"/>
                  </a:lnTo>
                  <a:lnTo>
                    <a:pt x="121622" y="13869"/>
                  </a:lnTo>
                  <a:lnTo>
                    <a:pt x="109198" y="17139"/>
                  </a:lnTo>
                  <a:lnTo>
                    <a:pt x="97672" y="21253"/>
                  </a:lnTo>
                  <a:lnTo>
                    <a:pt x="96759" y="20212"/>
                  </a:lnTo>
                  <a:lnTo>
                    <a:pt x="94067" y="21532"/>
                  </a:lnTo>
                  <a:lnTo>
                    <a:pt x="91336" y="22840"/>
                  </a:lnTo>
                  <a:lnTo>
                    <a:pt x="88631" y="24136"/>
                  </a:lnTo>
                  <a:lnTo>
                    <a:pt x="85989" y="25571"/>
                  </a:lnTo>
                  <a:lnTo>
                    <a:pt x="83094" y="26587"/>
                  </a:lnTo>
                  <a:lnTo>
                    <a:pt x="84275" y="24860"/>
                  </a:lnTo>
                  <a:lnTo>
                    <a:pt x="88618" y="22294"/>
                  </a:lnTo>
                  <a:lnTo>
                    <a:pt x="90815" y="21037"/>
                  </a:lnTo>
                  <a:lnTo>
                    <a:pt x="93749" y="19450"/>
                  </a:lnTo>
                  <a:lnTo>
                    <a:pt x="97178" y="17608"/>
                  </a:lnTo>
                  <a:lnTo>
                    <a:pt x="99337" y="768"/>
                  </a:lnTo>
                  <a:lnTo>
                    <a:pt x="100088" y="496"/>
                  </a:lnTo>
                  <a:lnTo>
                    <a:pt x="101436" y="0"/>
                  </a:lnTo>
                  <a:lnTo>
                    <a:pt x="96997" y="1398"/>
                  </a:lnTo>
                  <a:lnTo>
                    <a:pt x="95662" y="1935"/>
                  </a:lnTo>
                  <a:lnTo>
                    <a:pt x="96188" y="2012"/>
                  </a:lnTo>
                  <a:lnTo>
                    <a:pt x="94056" y="2582"/>
                  </a:lnTo>
                  <a:lnTo>
                    <a:pt x="93009" y="3004"/>
                  </a:lnTo>
                  <a:lnTo>
                    <a:pt x="89838" y="4489"/>
                  </a:lnTo>
                  <a:lnTo>
                    <a:pt x="91535" y="3598"/>
                  </a:lnTo>
                  <a:lnTo>
                    <a:pt x="73812" y="12020"/>
                  </a:lnTo>
                  <a:lnTo>
                    <a:pt x="58572" y="22268"/>
                  </a:lnTo>
                  <a:lnTo>
                    <a:pt x="48741" y="30356"/>
                  </a:lnTo>
                  <a:lnTo>
                    <a:pt x="39604" y="39283"/>
                  </a:lnTo>
                  <a:lnTo>
                    <a:pt x="27690" y="53970"/>
                  </a:lnTo>
                  <a:lnTo>
                    <a:pt x="20734" y="64637"/>
                  </a:lnTo>
                  <a:lnTo>
                    <a:pt x="14639" y="75837"/>
                  </a:lnTo>
                  <a:lnTo>
                    <a:pt x="7476" y="93679"/>
                  </a:lnTo>
                  <a:lnTo>
                    <a:pt x="4054" y="105946"/>
                  </a:lnTo>
                  <a:lnTo>
                    <a:pt x="1587" y="118429"/>
                  </a:lnTo>
                  <a:lnTo>
                    <a:pt x="0" y="137579"/>
                  </a:lnTo>
                  <a:lnTo>
                    <a:pt x="292" y="150252"/>
                  </a:lnTo>
                  <a:lnTo>
                    <a:pt x="1559" y="162846"/>
                  </a:lnTo>
                  <a:lnTo>
                    <a:pt x="5617" y="181610"/>
                  </a:lnTo>
                  <a:lnTo>
                    <a:pt x="9573" y="193720"/>
                  </a:lnTo>
                  <a:lnTo>
                    <a:pt x="14453" y="205451"/>
                  </a:lnTo>
                  <a:lnTo>
                    <a:pt x="23524" y="221759"/>
                  </a:lnTo>
                  <a:lnTo>
                    <a:pt x="30786" y="232232"/>
                  </a:lnTo>
                  <a:lnTo>
                    <a:pt x="38793" y="242077"/>
                  </a:lnTo>
                  <a:lnTo>
                    <a:pt x="51578" y="254691"/>
                  </a:lnTo>
                  <a:lnTo>
                    <a:pt x="61430" y="262770"/>
                  </a:lnTo>
                  <a:lnTo>
                    <a:pt x="71821" y="270021"/>
                  </a:lnTo>
                  <a:lnTo>
                    <a:pt x="75525" y="272307"/>
                  </a:lnTo>
                  <a:lnTo>
                    <a:pt x="78433" y="274288"/>
                  </a:lnTo>
                  <a:lnTo>
                    <a:pt x="83132" y="276701"/>
                  </a:lnTo>
                  <a:lnTo>
                    <a:pt x="87755" y="279330"/>
                  </a:lnTo>
                  <a:lnTo>
                    <a:pt x="92416" y="281857"/>
                  </a:lnTo>
                  <a:lnTo>
                    <a:pt x="97419" y="283711"/>
                  </a:lnTo>
                  <a:lnTo>
                    <a:pt x="100658" y="285210"/>
                  </a:lnTo>
                  <a:lnTo>
                    <a:pt x="111889" y="288759"/>
                  </a:lnTo>
                  <a:lnTo>
                    <a:pt x="123729" y="291407"/>
                  </a:lnTo>
                  <a:lnTo>
                    <a:pt x="136037" y="293101"/>
                  </a:lnTo>
                  <a:lnTo>
                    <a:pt x="148677" y="293789"/>
                  </a:lnTo>
                  <a:lnTo>
                    <a:pt x="161510" y="293418"/>
                  </a:lnTo>
                  <a:lnTo>
                    <a:pt x="174396" y="291935"/>
                  </a:lnTo>
                  <a:lnTo>
                    <a:pt x="187199" y="289289"/>
                  </a:lnTo>
                  <a:lnTo>
                    <a:pt x="203911" y="283962"/>
                  </a:lnTo>
                  <a:lnTo>
                    <a:pt x="215691" y="278931"/>
                  </a:lnTo>
                  <a:lnTo>
                    <a:pt x="226917" y="272990"/>
                  </a:lnTo>
                  <a:lnTo>
                    <a:pt x="234795" y="268014"/>
                  </a:lnTo>
                  <a:lnTo>
                    <a:pt x="245289" y="260095"/>
                  </a:lnTo>
                  <a:lnTo>
                    <a:pt x="254887" y="251562"/>
                  </a:lnTo>
                  <a:lnTo>
                    <a:pt x="263554" y="242556"/>
                  </a:lnTo>
                  <a:lnTo>
                    <a:pt x="267688" y="237724"/>
                  </a:lnTo>
                  <a:lnTo>
                    <a:pt x="275877" y="225680"/>
                  </a:lnTo>
                  <a:lnTo>
                    <a:pt x="281658" y="214432"/>
                  </a:lnTo>
                  <a:lnTo>
                    <a:pt x="284490" y="206800"/>
                  </a:lnTo>
                  <a:lnTo>
                    <a:pt x="285799" y="202584"/>
                  </a:lnTo>
                  <a:lnTo>
                    <a:pt x="286840" y="199231"/>
                  </a:lnTo>
                  <a:lnTo>
                    <a:pt x="287678" y="194519"/>
                  </a:lnTo>
                  <a:lnTo>
                    <a:pt x="287869" y="193147"/>
                  </a:lnTo>
                  <a:lnTo>
                    <a:pt x="289469" y="186378"/>
                  </a:lnTo>
                  <a:lnTo>
                    <a:pt x="290104" y="179584"/>
                  </a:lnTo>
                  <a:lnTo>
                    <a:pt x="286967" y="185616"/>
                  </a:lnTo>
                  <a:lnTo>
                    <a:pt x="285659" y="188715"/>
                  </a:lnTo>
                  <a:lnTo>
                    <a:pt x="284236" y="193109"/>
                  </a:lnTo>
                  <a:lnTo>
                    <a:pt x="282116" y="197643"/>
                  </a:lnTo>
                  <a:lnTo>
                    <a:pt x="279728" y="202088"/>
                  </a:lnTo>
                  <a:lnTo>
                    <a:pt x="277658" y="207117"/>
                  </a:lnTo>
                  <a:lnTo>
                    <a:pt x="274800" y="211258"/>
                  </a:lnTo>
                  <a:lnTo>
                    <a:pt x="272044" y="215423"/>
                  </a:lnTo>
                  <a:lnTo>
                    <a:pt x="269746" y="219398"/>
                  </a:lnTo>
                  <a:lnTo>
                    <a:pt x="265263" y="224377"/>
                  </a:lnTo>
                  <a:lnTo>
                    <a:pt x="262989" y="225253"/>
                  </a:lnTo>
                  <a:lnTo>
                    <a:pt x="267333" y="220287"/>
                  </a:lnTo>
                  <a:lnTo>
                    <a:pt x="270533" y="214483"/>
                  </a:lnTo>
                  <a:lnTo>
                    <a:pt x="269708" y="214014"/>
                  </a:lnTo>
                  <a:lnTo>
                    <a:pt x="271473" y="209276"/>
                  </a:lnTo>
                  <a:lnTo>
                    <a:pt x="273022" y="203765"/>
                  </a:lnTo>
                  <a:lnTo>
                    <a:pt x="274496" y="198164"/>
                  </a:lnTo>
                  <a:lnTo>
                    <a:pt x="276578" y="192182"/>
                  </a:lnTo>
                  <a:lnTo>
                    <a:pt x="277455" y="189134"/>
                  </a:lnTo>
                  <a:lnTo>
                    <a:pt x="277785" y="187547"/>
                  </a:lnTo>
                  <a:lnTo>
                    <a:pt x="278788" y="184105"/>
                  </a:lnTo>
                  <a:lnTo>
                    <a:pt x="279906" y="179711"/>
                  </a:lnTo>
                  <a:lnTo>
                    <a:pt x="280541" y="175190"/>
                  </a:lnTo>
                  <a:lnTo>
                    <a:pt x="281836" y="169856"/>
                  </a:lnTo>
                  <a:lnTo>
                    <a:pt x="282306" y="164382"/>
                  </a:lnTo>
                  <a:lnTo>
                    <a:pt x="283576" y="153447"/>
                  </a:lnTo>
                  <a:lnTo>
                    <a:pt x="282725" y="142601"/>
                  </a:lnTo>
                  <a:lnTo>
                    <a:pt x="282535" y="139553"/>
                  </a:lnTo>
                  <a:lnTo>
                    <a:pt x="281333" y="136257"/>
                  </a:lnTo>
                  <a:lnTo>
                    <a:pt x="279153" y="144604"/>
                  </a:lnTo>
                  <a:lnTo>
                    <a:pt x="277213" y="153612"/>
                  </a:lnTo>
                  <a:lnTo>
                    <a:pt x="276223" y="157067"/>
                  </a:lnTo>
                  <a:lnTo>
                    <a:pt x="275169" y="160762"/>
                  </a:lnTo>
                  <a:lnTo>
                    <a:pt x="274089" y="164560"/>
                  </a:lnTo>
                  <a:lnTo>
                    <a:pt x="272692" y="168294"/>
                  </a:lnTo>
                  <a:lnTo>
                    <a:pt x="271321" y="172091"/>
                  </a:lnTo>
                  <a:lnTo>
                    <a:pt x="269936" y="175787"/>
                  </a:lnTo>
                  <a:lnTo>
                    <a:pt x="268412" y="179457"/>
                  </a:lnTo>
                  <a:lnTo>
                    <a:pt x="266545" y="182911"/>
                  </a:lnTo>
                  <a:lnTo>
                    <a:pt x="265098" y="186188"/>
                  </a:lnTo>
                  <a:lnTo>
                    <a:pt x="263650" y="189452"/>
                  </a:lnTo>
                  <a:lnTo>
                    <a:pt x="261707" y="192182"/>
                  </a:lnTo>
                  <a:lnTo>
                    <a:pt x="260437" y="194760"/>
                  </a:lnTo>
                  <a:lnTo>
                    <a:pt x="254633" y="204590"/>
                  </a:lnTo>
                  <a:lnTo>
                    <a:pt x="258570" y="193770"/>
                  </a:lnTo>
                  <a:lnTo>
                    <a:pt x="257325" y="193224"/>
                  </a:lnTo>
                  <a:lnTo>
                    <a:pt x="250901" y="204330"/>
                  </a:lnTo>
                  <a:lnTo>
                    <a:pt x="243519" y="214121"/>
                  </a:lnTo>
                  <a:lnTo>
                    <a:pt x="240790" y="217290"/>
                  </a:lnTo>
                  <a:lnTo>
                    <a:pt x="237983" y="220122"/>
                  </a:lnTo>
                  <a:lnTo>
                    <a:pt x="235430" y="222789"/>
                  </a:lnTo>
                  <a:lnTo>
                    <a:pt x="232166" y="225901"/>
                  </a:lnTo>
                  <a:lnTo>
                    <a:pt x="228382" y="229165"/>
                  </a:lnTo>
                  <a:lnTo>
                    <a:pt x="225423" y="231819"/>
                  </a:lnTo>
                  <a:lnTo>
                    <a:pt x="222095" y="234232"/>
                  </a:lnTo>
                  <a:lnTo>
                    <a:pt x="217701" y="237585"/>
                  </a:lnTo>
                  <a:lnTo>
                    <a:pt x="215415" y="239020"/>
                  </a:lnTo>
                  <a:lnTo>
                    <a:pt x="210691" y="241700"/>
                  </a:lnTo>
                  <a:lnTo>
                    <a:pt x="206449" y="244671"/>
                  </a:lnTo>
                  <a:lnTo>
                    <a:pt x="202588" y="246233"/>
                  </a:lnTo>
                  <a:lnTo>
                    <a:pt x="201344" y="246907"/>
                  </a:lnTo>
                  <a:lnTo>
                    <a:pt x="198334" y="248545"/>
                  </a:lnTo>
                  <a:lnTo>
                    <a:pt x="194778" y="250259"/>
                  </a:lnTo>
                  <a:lnTo>
                    <a:pt x="192098" y="251250"/>
                  </a:lnTo>
                  <a:lnTo>
                    <a:pt x="189304" y="252291"/>
                  </a:lnTo>
                  <a:lnTo>
                    <a:pt x="186078" y="253599"/>
                  </a:lnTo>
                  <a:lnTo>
                    <a:pt x="182255" y="254615"/>
                  </a:lnTo>
                  <a:lnTo>
                    <a:pt x="176883" y="255962"/>
                  </a:lnTo>
                  <a:lnTo>
                    <a:pt x="174331" y="257270"/>
                  </a:lnTo>
                  <a:lnTo>
                    <a:pt x="170190" y="257765"/>
                  </a:lnTo>
                  <a:lnTo>
                    <a:pt x="166050" y="258337"/>
                  </a:lnTo>
                  <a:lnTo>
                    <a:pt x="161974" y="259137"/>
                  </a:lnTo>
                  <a:lnTo>
                    <a:pt x="157770" y="259035"/>
                  </a:lnTo>
                  <a:lnTo>
                    <a:pt x="155014" y="259403"/>
                  </a:lnTo>
                  <a:lnTo>
                    <a:pt x="154989" y="258540"/>
                  </a:lnTo>
                  <a:lnTo>
                    <a:pt x="149477" y="25953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10308048" y="6758932"/>
              <a:ext cx="125" cy="2985"/>
            </a:xfrm>
            <a:custGeom>
              <a:avLst/>
              <a:gdLst/>
              <a:ahLst/>
              <a:cxnLst/>
              <a:rect l="l" t="t" r="r" b="b"/>
              <a:pathLst>
                <a:path w="125" h="2985">
                  <a:moveTo>
                    <a:pt x="125" y="2985"/>
                  </a:moveTo>
                  <a:lnTo>
                    <a:pt x="0" y="0"/>
                  </a:lnTo>
                  <a:lnTo>
                    <a:pt x="125" y="298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10128781" y="6625037"/>
              <a:ext cx="2180" cy="924"/>
            </a:xfrm>
            <a:custGeom>
              <a:avLst/>
              <a:gdLst/>
              <a:ahLst/>
              <a:cxnLst/>
              <a:rect l="l" t="t" r="r" b="b"/>
              <a:pathLst>
                <a:path w="2180" h="924">
                  <a:moveTo>
                    <a:pt x="1325" y="228"/>
                  </a:moveTo>
                  <a:lnTo>
                    <a:pt x="0" y="924"/>
                  </a:lnTo>
                  <a:lnTo>
                    <a:pt x="1473" y="330"/>
                  </a:lnTo>
                  <a:lnTo>
                    <a:pt x="2180" y="0"/>
                  </a:lnTo>
                  <a:lnTo>
                    <a:pt x="1325" y="228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10130961" y="6624299"/>
              <a:ext cx="2472" cy="737"/>
            </a:xfrm>
            <a:custGeom>
              <a:avLst/>
              <a:gdLst/>
              <a:ahLst/>
              <a:cxnLst/>
              <a:rect l="l" t="t" r="r" b="b"/>
              <a:pathLst>
                <a:path w="2472" h="737">
                  <a:moveTo>
                    <a:pt x="341" y="646"/>
                  </a:moveTo>
                  <a:lnTo>
                    <a:pt x="2472" y="77"/>
                  </a:lnTo>
                  <a:lnTo>
                    <a:pt x="1946" y="0"/>
                  </a:lnTo>
                  <a:lnTo>
                    <a:pt x="732" y="394"/>
                  </a:lnTo>
                  <a:lnTo>
                    <a:pt x="0" y="737"/>
                  </a:lnTo>
                  <a:lnTo>
                    <a:pt x="341" y="64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10140182" y="6620285"/>
              <a:ext cx="4554" cy="1522"/>
            </a:xfrm>
            <a:custGeom>
              <a:avLst/>
              <a:gdLst/>
              <a:ahLst/>
              <a:cxnLst/>
              <a:rect l="l" t="t" r="r" b="b"/>
              <a:pathLst>
                <a:path w="4554" h="1522">
                  <a:moveTo>
                    <a:pt x="2763" y="370"/>
                  </a:moveTo>
                  <a:lnTo>
                    <a:pt x="0" y="1522"/>
                  </a:lnTo>
                  <a:lnTo>
                    <a:pt x="3043" y="395"/>
                  </a:lnTo>
                  <a:lnTo>
                    <a:pt x="4554" y="0"/>
                  </a:lnTo>
                  <a:lnTo>
                    <a:pt x="2763" y="37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10192298" y="6634389"/>
              <a:ext cx="17919" cy="6878"/>
            </a:xfrm>
            <a:custGeom>
              <a:avLst/>
              <a:gdLst/>
              <a:ahLst/>
              <a:cxnLst/>
              <a:rect l="l" t="t" r="r" b="b"/>
              <a:pathLst>
                <a:path w="17919" h="6878">
                  <a:moveTo>
                    <a:pt x="0" y="6649"/>
                  </a:moveTo>
                  <a:lnTo>
                    <a:pt x="2781" y="6878"/>
                  </a:lnTo>
                  <a:lnTo>
                    <a:pt x="3175" y="1442"/>
                  </a:lnTo>
                  <a:lnTo>
                    <a:pt x="6134" y="1315"/>
                  </a:lnTo>
                  <a:lnTo>
                    <a:pt x="7775" y="1584"/>
                  </a:lnTo>
                  <a:lnTo>
                    <a:pt x="8843" y="1759"/>
                  </a:lnTo>
                  <a:lnTo>
                    <a:pt x="9004" y="1785"/>
                  </a:lnTo>
                  <a:lnTo>
                    <a:pt x="17691" y="3106"/>
                  </a:lnTo>
                  <a:lnTo>
                    <a:pt x="17919" y="1836"/>
                  </a:lnTo>
                  <a:lnTo>
                    <a:pt x="8293" y="1620"/>
                  </a:lnTo>
                  <a:lnTo>
                    <a:pt x="17919" y="1836"/>
                  </a:lnTo>
                  <a:lnTo>
                    <a:pt x="5947" y="0"/>
                  </a:lnTo>
                  <a:lnTo>
                    <a:pt x="4648" y="1366"/>
                  </a:lnTo>
                  <a:lnTo>
                    <a:pt x="254" y="1188"/>
                  </a:lnTo>
                  <a:lnTo>
                    <a:pt x="0" y="6649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10264066" y="6648951"/>
              <a:ext cx="21459" cy="19621"/>
            </a:xfrm>
            <a:custGeom>
              <a:avLst/>
              <a:gdLst/>
              <a:ahLst/>
              <a:cxnLst/>
              <a:rect l="l" t="t" r="r" b="b"/>
              <a:pathLst>
                <a:path w="21459" h="19621">
                  <a:moveTo>
                    <a:pt x="10731" y="9334"/>
                  </a:moveTo>
                  <a:lnTo>
                    <a:pt x="7391" y="6603"/>
                  </a:lnTo>
                  <a:lnTo>
                    <a:pt x="4546" y="4470"/>
                  </a:lnTo>
                  <a:lnTo>
                    <a:pt x="5017" y="3839"/>
                  </a:lnTo>
                  <a:lnTo>
                    <a:pt x="0" y="0"/>
                  </a:lnTo>
                  <a:lnTo>
                    <a:pt x="1918" y="2506"/>
                  </a:lnTo>
                  <a:lnTo>
                    <a:pt x="11950" y="10470"/>
                  </a:lnTo>
                  <a:lnTo>
                    <a:pt x="21459" y="19621"/>
                  </a:lnTo>
                  <a:lnTo>
                    <a:pt x="17741" y="15633"/>
                  </a:lnTo>
                  <a:lnTo>
                    <a:pt x="14211" y="12484"/>
                  </a:lnTo>
                  <a:lnTo>
                    <a:pt x="10731" y="9334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4"/>
            <p:cNvSpPr/>
            <p:nvPr/>
          </p:nvSpPr>
          <p:spPr>
            <a:xfrm>
              <a:off x="10101374" y="6755151"/>
              <a:ext cx="10522" cy="6844"/>
            </a:xfrm>
            <a:custGeom>
              <a:avLst/>
              <a:gdLst/>
              <a:ahLst/>
              <a:cxnLst/>
              <a:rect l="l" t="t" r="r" b="b"/>
              <a:pathLst>
                <a:path w="10522" h="6844">
                  <a:moveTo>
                    <a:pt x="8630" y="4331"/>
                  </a:moveTo>
                  <a:lnTo>
                    <a:pt x="0" y="0"/>
                  </a:lnTo>
                  <a:lnTo>
                    <a:pt x="10522" y="6844"/>
                  </a:lnTo>
                  <a:lnTo>
                    <a:pt x="8630" y="4331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object 15"/>
            <p:cNvSpPr/>
            <p:nvPr/>
          </p:nvSpPr>
          <p:spPr>
            <a:xfrm>
              <a:off x="9985280" y="6732447"/>
              <a:ext cx="547" cy="200"/>
            </a:xfrm>
            <a:custGeom>
              <a:avLst/>
              <a:gdLst/>
              <a:ahLst/>
              <a:cxnLst/>
              <a:rect l="l" t="t" r="r" b="b"/>
              <a:pathLst>
                <a:path w="547" h="200">
                  <a:moveTo>
                    <a:pt x="547" y="0"/>
                  </a:moveTo>
                  <a:lnTo>
                    <a:pt x="0" y="200"/>
                  </a:lnTo>
                  <a:lnTo>
                    <a:pt x="430" y="4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" name="object 16"/>
            <p:cNvSpPr/>
            <p:nvPr/>
          </p:nvSpPr>
          <p:spPr>
            <a:xfrm>
              <a:off x="9984317" y="6732648"/>
              <a:ext cx="962" cy="343"/>
            </a:xfrm>
            <a:custGeom>
              <a:avLst/>
              <a:gdLst/>
              <a:ahLst/>
              <a:cxnLst/>
              <a:rect l="l" t="t" r="r" b="b"/>
              <a:pathLst>
                <a:path w="962" h="343">
                  <a:moveTo>
                    <a:pt x="962" y="0"/>
                  </a:moveTo>
                  <a:lnTo>
                    <a:pt x="0" y="343"/>
                  </a:lnTo>
                  <a:lnTo>
                    <a:pt x="183" y="285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7"/>
            <p:cNvSpPr/>
            <p:nvPr/>
          </p:nvSpPr>
          <p:spPr>
            <a:xfrm>
              <a:off x="9974568" y="6735588"/>
              <a:ext cx="2262" cy="971"/>
            </a:xfrm>
            <a:custGeom>
              <a:avLst/>
              <a:gdLst/>
              <a:ahLst/>
              <a:cxnLst/>
              <a:rect l="l" t="t" r="r" b="b"/>
              <a:pathLst>
                <a:path w="2262" h="971">
                  <a:moveTo>
                    <a:pt x="1464" y="208"/>
                  </a:moveTo>
                  <a:lnTo>
                    <a:pt x="0" y="971"/>
                  </a:lnTo>
                  <a:lnTo>
                    <a:pt x="1328" y="436"/>
                  </a:lnTo>
                  <a:lnTo>
                    <a:pt x="2262" y="0"/>
                  </a:lnTo>
                  <a:lnTo>
                    <a:pt x="1464" y="2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" name="object 18"/>
            <p:cNvSpPr/>
            <p:nvPr/>
          </p:nvSpPr>
          <p:spPr>
            <a:xfrm>
              <a:off x="9976830" y="6734766"/>
              <a:ext cx="2504" cy="821"/>
            </a:xfrm>
            <a:custGeom>
              <a:avLst/>
              <a:gdLst/>
              <a:ahLst/>
              <a:cxnLst/>
              <a:rect l="l" t="t" r="r" b="b"/>
              <a:pathLst>
                <a:path w="2504" h="821">
                  <a:moveTo>
                    <a:pt x="423" y="710"/>
                  </a:moveTo>
                  <a:lnTo>
                    <a:pt x="2504" y="166"/>
                  </a:lnTo>
                  <a:lnTo>
                    <a:pt x="2187" y="0"/>
                  </a:lnTo>
                  <a:lnTo>
                    <a:pt x="776" y="458"/>
                  </a:lnTo>
                  <a:lnTo>
                    <a:pt x="0" y="821"/>
                  </a:lnTo>
                  <a:lnTo>
                    <a:pt x="423" y="71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object 19"/>
            <p:cNvSpPr/>
            <p:nvPr/>
          </p:nvSpPr>
          <p:spPr>
            <a:xfrm>
              <a:off x="9985827" y="6730763"/>
              <a:ext cx="5142" cy="1684"/>
            </a:xfrm>
            <a:custGeom>
              <a:avLst/>
              <a:gdLst/>
              <a:ahLst/>
              <a:cxnLst/>
              <a:rect l="l" t="t" r="r" b="b"/>
              <a:pathLst>
                <a:path w="5142" h="1684">
                  <a:moveTo>
                    <a:pt x="3070" y="449"/>
                  </a:moveTo>
                  <a:lnTo>
                    <a:pt x="0" y="1684"/>
                  </a:lnTo>
                  <a:lnTo>
                    <a:pt x="3299" y="474"/>
                  </a:lnTo>
                  <a:lnTo>
                    <a:pt x="5142" y="0"/>
                  </a:lnTo>
                  <a:lnTo>
                    <a:pt x="3070" y="44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" name="object 20"/>
            <p:cNvSpPr/>
            <p:nvPr/>
          </p:nvSpPr>
          <p:spPr>
            <a:xfrm>
              <a:off x="10031397" y="6744297"/>
              <a:ext cx="24734" cy="7501"/>
            </a:xfrm>
            <a:custGeom>
              <a:avLst/>
              <a:gdLst/>
              <a:ahLst/>
              <a:cxnLst/>
              <a:rect l="l" t="t" r="r" b="b"/>
              <a:pathLst>
                <a:path w="24734" h="7501">
                  <a:moveTo>
                    <a:pt x="15832" y="2408"/>
                  </a:moveTo>
                  <a:lnTo>
                    <a:pt x="24518" y="3780"/>
                  </a:lnTo>
                  <a:lnTo>
                    <a:pt x="24734" y="2485"/>
                  </a:lnTo>
                  <a:lnTo>
                    <a:pt x="15120" y="2243"/>
                  </a:lnTo>
                  <a:lnTo>
                    <a:pt x="24734" y="2485"/>
                  </a:lnTo>
                  <a:lnTo>
                    <a:pt x="12765" y="641"/>
                  </a:lnTo>
                  <a:lnTo>
                    <a:pt x="0" y="0"/>
                  </a:lnTo>
                  <a:lnTo>
                    <a:pt x="7081" y="1862"/>
                  </a:lnTo>
                  <a:lnTo>
                    <a:pt x="9621" y="7501"/>
                  </a:lnTo>
                  <a:lnTo>
                    <a:pt x="12453" y="7349"/>
                  </a:lnTo>
                  <a:lnTo>
                    <a:pt x="10002" y="2040"/>
                  </a:lnTo>
                  <a:lnTo>
                    <a:pt x="12949" y="1938"/>
                  </a:lnTo>
                  <a:lnTo>
                    <a:pt x="14631" y="2213"/>
                  </a:lnTo>
                  <a:lnTo>
                    <a:pt x="15672" y="2382"/>
                  </a:lnTo>
                  <a:lnTo>
                    <a:pt x="15832" y="24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" name="object 21"/>
            <p:cNvSpPr/>
            <p:nvPr/>
          </p:nvSpPr>
          <p:spPr>
            <a:xfrm>
              <a:off x="10157649" y="6804507"/>
              <a:ext cx="2482" cy="4491"/>
            </a:xfrm>
            <a:custGeom>
              <a:avLst/>
              <a:gdLst/>
              <a:ahLst/>
              <a:cxnLst/>
              <a:rect l="l" t="t" r="r" b="b"/>
              <a:pathLst>
                <a:path w="2482" h="4491">
                  <a:moveTo>
                    <a:pt x="95" y="148"/>
                  </a:moveTo>
                  <a:lnTo>
                    <a:pt x="0" y="0"/>
                  </a:lnTo>
                  <a:lnTo>
                    <a:pt x="2482" y="4491"/>
                  </a:lnTo>
                  <a:lnTo>
                    <a:pt x="1669" y="2980"/>
                  </a:lnTo>
                  <a:lnTo>
                    <a:pt x="95" y="14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" name="object 22"/>
            <p:cNvSpPr/>
            <p:nvPr/>
          </p:nvSpPr>
          <p:spPr>
            <a:xfrm>
              <a:off x="9980363" y="6725204"/>
              <a:ext cx="181978" cy="100533"/>
            </a:xfrm>
            <a:custGeom>
              <a:avLst/>
              <a:gdLst/>
              <a:ahLst/>
              <a:cxnLst/>
              <a:rect l="l" t="t" r="r" b="b"/>
              <a:pathLst>
                <a:path w="181978" h="100533">
                  <a:moveTo>
                    <a:pt x="152752" y="46615"/>
                  </a:moveTo>
                  <a:lnTo>
                    <a:pt x="143488" y="37953"/>
                  </a:lnTo>
                  <a:lnTo>
                    <a:pt x="138048" y="33591"/>
                  </a:lnTo>
                  <a:lnTo>
                    <a:pt x="133121" y="29222"/>
                  </a:lnTo>
                  <a:lnTo>
                    <a:pt x="129158" y="26200"/>
                  </a:lnTo>
                  <a:lnTo>
                    <a:pt x="128155" y="24701"/>
                  </a:lnTo>
                  <a:lnTo>
                    <a:pt x="116129" y="18067"/>
                  </a:lnTo>
                  <a:lnTo>
                    <a:pt x="104346" y="12715"/>
                  </a:lnTo>
                  <a:lnTo>
                    <a:pt x="92915" y="8566"/>
                  </a:lnTo>
                  <a:lnTo>
                    <a:pt x="87007" y="6819"/>
                  </a:lnTo>
                  <a:lnTo>
                    <a:pt x="80670" y="4610"/>
                  </a:lnTo>
                  <a:lnTo>
                    <a:pt x="74383" y="3822"/>
                  </a:lnTo>
                  <a:lnTo>
                    <a:pt x="68643" y="2387"/>
                  </a:lnTo>
                  <a:lnTo>
                    <a:pt x="62826" y="1384"/>
                  </a:lnTo>
                  <a:lnTo>
                    <a:pt x="57365" y="812"/>
                  </a:lnTo>
                  <a:lnTo>
                    <a:pt x="52285" y="0"/>
                  </a:lnTo>
                  <a:lnTo>
                    <a:pt x="42818" y="1"/>
                  </a:lnTo>
                  <a:lnTo>
                    <a:pt x="27119" y="1706"/>
                  </a:lnTo>
                  <a:lnTo>
                    <a:pt x="23850" y="2260"/>
                  </a:lnTo>
                  <a:lnTo>
                    <a:pt x="20853" y="2882"/>
                  </a:lnTo>
                  <a:lnTo>
                    <a:pt x="17818" y="3670"/>
                  </a:lnTo>
                  <a:lnTo>
                    <a:pt x="14795" y="4470"/>
                  </a:lnTo>
                  <a:lnTo>
                    <a:pt x="11772" y="5257"/>
                  </a:lnTo>
                  <a:lnTo>
                    <a:pt x="10606" y="5558"/>
                  </a:lnTo>
                  <a:lnTo>
                    <a:pt x="11874" y="5283"/>
                  </a:lnTo>
                  <a:lnTo>
                    <a:pt x="4138" y="7729"/>
                  </a:lnTo>
                  <a:lnTo>
                    <a:pt x="2946" y="8166"/>
                  </a:lnTo>
                  <a:lnTo>
                    <a:pt x="2350" y="8359"/>
                  </a:lnTo>
                  <a:lnTo>
                    <a:pt x="2146" y="8432"/>
                  </a:lnTo>
                  <a:lnTo>
                    <a:pt x="0" y="25323"/>
                  </a:lnTo>
                  <a:lnTo>
                    <a:pt x="3543" y="23736"/>
                  </a:lnTo>
                  <a:lnTo>
                    <a:pt x="7746" y="22199"/>
                  </a:lnTo>
                  <a:lnTo>
                    <a:pt x="12204" y="20434"/>
                  </a:lnTo>
                  <a:lnTo>
                    <a:pt x="16814" y="19126"/>
                  </a:lnTo>
                  <a:lnTo>
                    <a:pt x="21767" y="17665"/>
                  </a:lnTo>
                  <a:lnTo>
                    <a:pt x="26873" y="16573"/>
                  </a:lnTo>
                  <a:lnTo>
                    <a:pt x="29451" y="16167"/>
                  </a:lnTo>
                  <a:lnTo>
                    <a:pt x="32105" y="15722"/>
                  </a:lnTo>
                  <a:lnTo>
                    <a:pt x="34696" y="15328"/>
                  </a:lnTo>
                  <a:lnTo>
                    <a:pt x="38633" y="14706"/>
                  </a:lnTo>
                  <a:lnTo>
                    <a:pt x="42570" y="14465"/>
                  </a:lnTo>
                  <a:lnTo>
                    <a:pt x="47802" y="14185"/>
                  </a:lnTo>
                  <a:lnTo>
                    <a:pt x="52933" y="13716"/>
                  </a:lnTo>
                  <a:lnTo>
                    <a:pt x="57708" y="14135"/>
                  </a:lnTo>
                  <a:lnTo>
                    <a:pt x="62471" y="14312"/>
                  </a:lnTo>
                  <a:lnTo>
                    <a:pt x="66916" y="14465"/>
                  </a:lnTo>
                  <a:lnTo>
                    <a:pt x="70700" y="15151"/>
                  </a:lnTo>
                  <a:lnTo>
                    <a:pt x="67868" y="13017"/>
                  </a:lnTo>
                  <a:lnTo>
                    <a:pt x="64744" y="12649"/>
                  </a:lnTo>
                  <a:lnTo>
                    <a:pt x="61645" y="12496"/>
                  </a:lnTo>
                  <a:lnTo>
                    <a:pt x="58496" y="12331"/>
                  </a:lnTo>
                  <a:lnTo>
                    <a:pt x="71782" y="12712"/>
                  </a:lnTo>
                  <a:lnTo>
                    <a:pt x="84421" y="15144"/>
                  </a:lnTo>
                  <a:lnTo>
                    <a:pt x="96501" y="18681"/>
                  </a:lnTo>
                  <a:lnTo>
                    <a:pt x="108054" y="23255"/>
                  </a:lnTo>
                  <a:lnTo>
                    <a:pt x="110020" y="24155"/>
                  </a:lnTo>
                  <a:lnTo>
                    <a:pt x="121011" y="29946"/>
                  </a:lnTo>
                  <a:lnTo>
                    <a:pt x="129641" y="34277"/>
                  </a:lnTo>
                  <a:lnTo>
                    <a:pt x="131533" y="36790"/>
                  </a:lnTo>
                  <a:lnTo>
                    <a:pt x="141563" y="44754"/>
                  </a:lnTo>
                  <a:lnTo>
                    <a:pt x="151076" y="53901"/>
                  </a:lnTo>
                  <a:lnTo>
                    <a:pt x="147370" y="49936"/>
                  </a:lnTo>
                  <a:lnTo>
                    <a:pt x="143827" y="46786"/>
                  </a:lnTo>
                  <a:lnTo>
                    <a:pt x="140347" y="43637"/>
                  </a:lnTo>
                  <a:lnTo>
                    <a:pt x="137007" y="40906"/>
                  </a:lnTo>
                  <a:lnTo>
                    <a:pt x="134175" y="38773"/>
                  </a:lnTo>
                  <a:lnTo>
                    <a:pt x="134669" y="38126"/>
                  </a:lnTo>
                  <a:lnTo>
                    <a:pt x="139313" y="41681"/>
                  </a:lnTo>
                  <a:lnTo>
                    <a:pt x="148726" y="50344"/>
                  </a:lnTo>
                  <a:lnTo>
                    <a:pt x="157584" y="60042"/>
                  </a:lnTo>
                  <a:lnTo>
                    <a:pt x="159461" y="62331"/>
                  </a:lnTo>
                  <a:lnTo>
                    <a:pt x="167223" y="72954"/>
                  </a:lnTo>
                  <a:lnTo>
                    <a:pt x="173734" y="84085"/>
                  </a:lnTo>
                  <a:lnTo>
                    <a:pt x="179155" y="95189"/>
                  </a:lnTo>
                  <a:lnTo>
                    <a:pt x="180251" y="97650"/>
                  </a:lnTo>
                  <a:lnTo>
                    <a:pt x="181559" y="100533"/>
                  </a:lnTo>
                  <a:lnTo>
                    <a:pt x="181978" y="100406"/>
                  </a:lnTo>
                  <a:lnTo>
                    <a:pt x="181267" y="97256"/>
                  </a:lnTo>
                  <a:lnTo>
                    <a:pt x="180746" y="94056"/>
                  </a:lnTo>
                  <a:lnTo>
                    <a:pt x="178409" y="88061"/>
                  </a:lnTo>
                  <a:lnTo>
                    <a:pt x="174116" y="79375"/>
                  </a:lnTo>
                  <a:lnTo>
                    <a:pt x="167034" y="68034"/>
                  </a:lnTo>
                  <a:lnTo>
                    <a:pt x="159749" y="58278"/>
                  </a:lnTo>
                  <a:lnTo>
                    <a:pt x="151566" y="49289"/>
                  </a:lnTo>
                  <a:lnTo>
                    <a:pt x="141792" y="40252"/>
                  </a:lnTo>
                  <a:lnTo>
                    <a:pt x="144322" y="41452"/>
                  </a:lnTo>
                  <a:lnTo>
                    <a:pt x="147002" y="43903"/>
                  </a:lnTo>
                  <a:lnTo>
                    <a:pt x="149821" y="46507"/>
                  </a:lnTo>
                  <a:lnTo>
                    <a:pt x="152704" y="49110"/>
                  </a:lnTo>
                  <a:lnTo>
                    <a:pt x="155181" y="52311"/>
                  </a:lnTo>
                  <a:lnTo>
                    <a:pt x="157949" y="55270"/>
                  </a:lnTo>
                  <a:lnTo>
                    <a:pt x="160794" y="58166"/>
                  </a:lnTo>
                  <a:lnTo>
                    <a:pt x="163004" y="61595"/>
                  </a:lnTo>
                  <a:lnTo>
                    <a:pt x="165341" y="64617"/>
                  </a:lnTo>
                  <a:lnTo>
                    <a:pt x="167639" y="67614"/>
                  </a:lnTo>
                  <a:lnTo>
                    <a:pt x="169722" y="70599"/>
                  </a:lnTo>
                  <a:lnTo>
                    <a:pt x="171513" y="73393"/>
                  </a:lnTo>
                  <a:lnTo>
                    <a:pt x="173367" y="76047"/>
                  </a:lnTo>
                  <a:lnTo>
                    <a:pt x="171970" y="73126"/>
                  </a:lnTo>
                  <a:lnTo>
                    <a:pt x="170548" y="70167"/>
                  </a:lnTo>
                  <a:lnTo>
                    <a:pt x="169214" y="67144"/>
                  </a:lnTo>
                  <a:lnTo>
                    <a:pt x="167246" y="64490"/>
                  </a:lnTo>
                  <a:lnTo>
                    <a:pt x="169481" y="66941"/>
                  </a:lnTo>
                  <a:lnTo>
                    <a:pt x="171335" y="69646"/>
                  </a:lnTo>
                  <a:lnTo>
                    <a:pt x="172935" y="72529"/>
                  </a:lnTo>
                  <a:lnTo>
                    <a:pt x="174726" y="75311"/>
                  </a:lnTo>
                  <a:lnTo>
                    <a:pt x="177285" y="79302"/>
                  </a:lnTo>
                  <a:lnTo>
                    <a:pt x="173912" y="73199"/>
                  </a:lnTo>
                  <a:lnTo>
                    <a:pt x="166557" y="62492"/>
                  </a:lnTo>
                  <a:lnTo>
                    <a:pt x="161772" y="56311"/>
                  </a:lnTo>
                  <a:lnTo>
                    <a:pt x="152752" y="46615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" name="object 23"/>
            <p:cNvSpPr/>
            <p:nvPr/>
          </p:nvSpPr>
          <p:spPr>
            <a:xfrm>
              <a:off x="9883183" y="6732992"/>
              <a:ext cx="290067" cy="293716"/>
            </a:xfrm>
            <a:custGeom>
              <a:avLst/>
              <a:gdLst/>
              <a:ahLst/>
              <a:cxnLst/>
              <a:rect l="l" t="t" r="r" b="b"/>
              <a:pathLst>
                <a:path w="290067" h="293716">
                  <a:moveTo>
                    <a:pt x="42366" y="185392"/>
                  </a:moveTo>
                  <a:lnTo>
                    <a:pt x="41439" y="182560"/>
                  </a:lnTo>
                  <a:lnTo>
                    <a:pt x="40461" y="179791"/>
                  </a:lnTo>
                  <a:lnTo>
                    <a:pt x="38239" y="174280"/>
                  </a:lnTo>
                  <a:lnTo>
                    <a:pt x="37108" y="168374"/>
                  </a:lnTo>
                  <a:lnTo>
                    <a:pt x="35584" y="162494"/>
                  </a:lnTo>
                  <a:lnTo>
                    <a:pt x="35127" y="159471"/>
                  </a:lnTo>
                  <a:lnTo>
                    <a:pt x="34657" y="156449"/>
                  </a:lnTo>
                  <a:lnTo>
                    <a:pt x="34213" y="153414"/>
                  </a:lnTo>
                  <a:lnTo>
                    <a:pt x="33590" y="150416"/>
                  </a:lnTo>
                  <a:lnTo>
                    <a:pt x="33806" y="147241"/>
                  </a:lnTo>
                  <a:lnTo>
                    <a:pt x="33514" y="144143"/>
                  </a:lnTo>
                  <a:lnTo>
                    <a:pt x="33594" y="131476"/>
                  </a:lnTo>
                  <a:lnTo>
                    <a:pt x="34905" y="118799"/>
                  </a:lnTo>
                  <a:lnTo>
                    <a:pt x="37591" y="107008"/>
                  </a:lnTo>
                  <a:lnTo>
                    <a:pt x="41707" y="94851"/>
                  </a:lnTo>
                  <a:lnTo>
                    <a:pt x="47012" y="83252"/>
                  </a:lnTo>
                  <a:lnTo>
                    <a:pt x="52818" y="73277"/>
                  </a:lnTo>
                  <a:lnTo>
                    <a:pt x="56082" y="68984"/>
                  </a:lnTo>
                  <a:lnTo>
                    <a:pt x="58647" y="64044"/>
                  </a:lnTo>
                  <a:lnTo>
                    <a:pt x="54685" y="67917"/>
                  </a:lnTo>
                  <a:lnTo>
                    <a:pt x="57758" y="63332"/>
                  </a:lnTo>
                  <a:lnTo>
                    <a:pt x="61822" y="59561"/>
                  </a:lnTo>
                  <a:lnTo>
                    <a:pt x="65391" y="55395"/>
                  </a:lnTo>
                  <a:lnTo>
                    <a:pt x="69442" y="51725"/>
                  </a:lnTo>
                  <a:lnTo>
                    <a:pt x="71906" y="48194"/>
                  </a:lnTo>
                  <a:lnTo>
                    <a:pt x="72605" y="46911"/>
                  </a:lnTo>
                  <a:lnTo>
                    <a:pt x="77126" y="43686"/>
                  </a:lnTo>
                  <a:lnTo>
                    <a:pt x="87557" y="36208"/>
                  </a:lnTo>
                  <a:lnTo>
                    <a:pt x="98805" y="30010"/>
                  </a:lnTo>
                  <a:lnTo>
                    <a:pt x="110703" y="25103"/>
                  </a:lnTo>
                  <a:lnTo>
                    <a:pt x="123085" y="21503"/>
                  </a:lnTo>
                  <a:lnTo>
                    <a:pt x="135784" y="19222"/>
                  </a:lnTo>
                  <a:lnTo>
                    <a:pt x="138276" y="18933"/>
                  </a:lnTo>
                  <a:lnTo>
                    <a:pt x="143852" y="18730"/>
                  </a:lnTo>
                  <a:lnTo>
                    <a:pt x="149465" y="18032"/>
                  </a:lnTo>
                  <a:lnTo>
                    <a:pt x="155066" y="18603"/>
                  </a:lnTo>
                  <a:lnTo>
                    <a:pt x="157834" y="18806"/>
                  </a:lnTo>
                  <a:lnTo>
                    <a:pt x="155294" y="13167"/>
                  </a:lnTo>
                  <a:lnTo>
                    <a:pt x="148213" y="11305"/>
                  </a:lnTo>
                  <a:lnTo>
                    <a:pt x="135078" y="11774"/>
                  </a:lnTo>
                  <a:lnTo>
                    <a:pt x="134632" y="11809"/>
                  </a:lnTo>
                  <a:lnTo>
                    <a:pt x="121618" y="13783"/>
                  </a:lnTo>
                  <a:lnTo>
                    <a:pt x="109186" y="17048"/>
                  </a:lnTo>
                  <a:lnTo>
                    <a:pt x="97660" y="21156"/>
                  </a:lnTo>
                  <a:lnTo>
                    <a:pt x="96786" y="20140"/>
                  </a:lnTo>
                  <a:lnTo>
                    <a:pt x="91350" y="22769"/>
                  </a:lnTo>
                  <a:lnTo>
                    <a:pt x="88632" y="24064"/>
                  </a:lnTo>
                  <a:lnTo>
                    <a:pt x="85991" y="25499"/>
                  </a:lnTo>
                  <a:lnTo>
                    <a:pt x="83095" y="26490"/>
                  </a:lnTo>
                  <a:lnTo>
                    <a:pt x="84263" y="24763"/>
                  </a:lnTo>
                  <a:lnTo>
                    <a:pt x="88607" y="22197"/>
                  </a:lnTo>
                  <a:lnTo>
                    <a:pt x="90817" y="20940"/>
                  </a:lnTo>
                  <a:lnTo>
                    <a:pt x="93725" y="19352"/>
                  </a:lnTo>
                  <a:lnTo>
                    <a:pt x="97179" y="17536"/>
                  </a:lnTo>
                  <a:lnTo>
                    <a:pt x="99326" y="645"/>
                  </a:lnTo>
                  <a:lnTo>
                    <a:pt x="99530" y="572"/>
                  </a:lnTo>
                  <a:lnTo>
                    <a:pt x="101134" y="0"/>
                  </a:lnTo>
                  <a:lnTo>
                    <a:pt x="96977" y="1314"/>
                  </a:lnTo>
                  <a:lnTo>
                    <a:pt x="95834" y="1774"/>
                  </a:lnTo>
                  <a:lnTo>
                    <a:pt x="96151" y="1941"/>
                  </a:lnTo>
                  <a:lnTo>
                    <a:pt x="94070" y="2485"/>
                  </a:lnTo>
                  <a:lnTo>
                    <a:pt x="92713" y="3032"/>
                  </a:lnTo>
                  <a:lnTo>
                    <a:pt x="89801" y="4392"/>
                  </a:lnTo>
                  <a:lnTo>
                    <a:pt x="91384" y="3567"/>
                  </a:lnTo>
                  <a:lnTo>
                    <a:pt x="73795" y="11934"/>
                  </a:lnTo>
                  <a:lnTo>
                    <a:pt x="58574" y="22176"/>
                  </a:lnTo>
                  <a:lnTo>
                    <a:pt x="48742" y="30270"/>
                  </a:lnTo>
                  <a:lnTo>
                    <a:pt x="39605" y="39193"/>
                  </a:lnTo>
                  <a:lnTo>
                    <a:pt x="27702" y="53884"/>
                  </a:lnTo>
                  <a:lnTo>
                    <a:pt x="20743" y="64548"/>
                  </a:lnTo>
                  <a:lnTo>
                    <a:pt x="14641" y="75741"/>
                  </a:lnTo>
                  <a:lnTo>
                    <a:pt x="7463" y="93571"/>
                  </a:lnTo>
                  <a:lnTo>
                    <a:pt x="4039" y="105829"/>
                  </a:lnTo>
                  <a:lnTo>
                    <a:pt x="1582" y="118318"/>
                  </a:lnTo>
                  <a:lnTo>
                    <a:pt x="0" y="137500"/>
                  </a:lnTo>
                  <a:lnTo>
                    <a:pt x="287" y="150174"/>
                  </a:lnTo>
                  <a:lnTo>
                    <a:pt x="1540" y="162774"/>
                  </a:lnTo>
                  <a:lnTo>
                    <a:pt x="5591" y="181531"/>
                  </a:lnTo>
                  <a:lnTo>
                    <a:pt x="9560" y="193643"/>
                  </a:lnTo>
                  <a:lnTo>
                    <a:pt x="14453" y="205355"/>
                  </a:lnTo>
                  <a:lnTo>
                    <a:pt x="23518" y="221665"/>
                  </a:lnTo>
                  <a:lnTo>
                    <a:pt x="30769" y="232145"/>
                  </a:lnTo>
                  <a:lnTo>
                    <a:pt x="38771" y="241979"/>
                  </a:lnTo>
                  <a:lnTo>
                    <a:pt x="51560" y="254609"/>
                  </a:lnTo>
                  <a:lnTo>
                    <a:pt x="61411" y="262689"/>
                  </a:lnTo>
                  <a:lnTo>
                    <a:pt x="71804" y="269932"/>
                  </a:lnTo>
                  <a:lnTo>
                    <a:pt x="75500" y="272209"/>
                  </a:lnTo>
                  <a:lnTo>
                    <a:pt x="78421" y="274191"/>
                  </a:lnTo>
                  <a:lnTo>
                    <a:pt x="83108" y="276604"/>
                  </a:lnTo>
                  <a:lnTo>
                    <a:pt x="87743" y="279258"/>
                  </a:lnTo>
                  <a:lnTo>
                    <a:pt x="92404" y="281760"/>
                  </a:lnTo>
                  <a:lnTo>
                    <a:pt x="97421" y="283614"/>
                  </a:lnTo>
                  <a:lnTo>
                    <a:pt x="100646" y="285125"/>
                  </a:lnTo>
                  <a:lnTo>
                    <a:pt x="111879" y="288680"/>
                  </a:lnTo>
                  <a:lnTo>
                    <a:pt x="123719" y="291331"/>
                  </a:lnTo>
                  <a:lnTo>
                    <a:pt x="136028" y="293027"/>
                  </a:lnTo>
                  <a:lnTo>
                    <a:pt x="148668" y="293716"/>
                  </a:lnTo>
                  <a:lnTo>
                    <a:pt x="161500" y="293345"/>
                  </a:lnTo>
                  <a:lnTo>
                    <a:pt x="174386" y="291862"/>
                  </a:lnTo>
                  <a:lnTo>
                    <a:pt x="187186" y="289215"/>
                  </a:lnTo>
                  <a:lnTo>
                    <a:pt x="203888" y="283884"/>
                  </a:lnTo>
                  <a:lnTo>
                    <a:pt x="215667" y="278841"/>
                  </a:lnTo>
                  <a:lnTo>
                    <a:pt x="226890" y="272894"/>
                  </a:lnTo>
                  <a:lnTo>
                    <a:pt x="234784" y="267917"/>
                  </a:lnTo>
                  <a:lnTo>
                    <a:pt x="245268" y="260000"/>
                  </a:lnTo>
                  <a:lnTo>
                    <a:pt x="254872" y="251472"/>
                  </a:lnTo>
                  <a:lnTo>
                    <a:pt x="263553" y="242474"/>
                  </a:lnTo>
                  <a:lnTo>
                    <a:pt x="267689" y="237653"/>
                  </a:lnTo>
                  <a:lnTo>
                    <a:pt x="275875" y="225602"/>
                  </a:lnTo>
                  <a:lnTo>
                    <a:pt x="281653" y="214358"/>
                  </a:lnTo>
                  <a:lnTo>
                    <a:pt x="284492" y="206728"/>
                  </a:lnTo>
                  <a:lnTo>
                    <a:pt x="285812" y="202486"/>
                  </a:lnTo>
                  <a:lnTo>
                    <a:pt x="286841" y="199184"/>
                  </a:lnTo>
                  <a:lnTo>
                    <a:pt x="287654" y="194498"/>
                  </a:lnTo>
                  <a:lnTo>
                    <a:pt x="287895" y="193076"/>
                  </a:lnTo>
                  <a:lnTo>
                    <a:pt x="289470" y="186307"/>
                  </a:lnTo>
                  <a:lnTo>
                    <a:pt x="290067" y="179487"/>
                  </a:lnTo>
                  <a:lnTo>
                    <a:pt x="286968" y="185545"/>
                  </a:lnTo>
                  <a:lnTo>
                    <a:pt x="285660" y="188643"/>
                  </a:lnTo>
                  <a:lnTo>
                    <a:pt x="284212" y="193038"/>
                  </a:lnTo>
                  <a:lnTo>
                    <a:pt x="282079" y="197546"/>
                  </a:lnTo>
                  <a:lnTo>
                    <a:pt x="279716" y="201966"/>
                  </a:lnTo>
                  <a:lnTo>
                    <a:pt x="277646" y="207020"/>
                  </a:lnTo>
                  <a:lnTo>
                    <a:pt x="274801" y="211160"/>
                  </a:lnTo>
                  <a:lnTo>
                    <a:pt x="272020" y="215351"/>
                  </a:lnTo>
                  <a:lnTo>
                    <a:pt x="269747" y="219327"/>
                  </a:lnTo>
                  <a:lnTo>
                    <a:pt x="265264" y="224305"/>
                  </a:lnTo>
                  <a:lnTo>
                    <a:pt x="262965" y="225181"/>
                  </a:lnTo>
                  <a:lnTo>
                    <a:pt x="267321" y="220190"/>
                  </a:lnTo>
                  <a:lnTo>
                    <a:pt x="270522" y="214386"/>
                  </a:lnTo>
                  <a:lnTo>
                    <a:pt x="269721" y="213916"/>
                  </a:lnTo>
                  <a:lnTo>
                    <a:pt x="271449" y="209179"/>
                  </a:lnTo>
                  <a:lnTo>
                    <a:pt x="272998" y="203667"/>
                  </a:lnTo>
                  <a:lnTo>
                    <a:pt x="274471" y="198092"/>
                  </a:lnTo>
                  <a:lnTo>
                    <a:pt x="276579" y="192110"/>
                  </a:lnTo>
                  <a:lnTo>
                    <a:pt x="277430" y="189037"/>
                  </a:lnTo>
                  <a:lnTo>
                    <a:pt x="277773" y="187475"/>
                  </a:lnTo>
                  <a:lnTo>
                    <a:pt x="278764" y="184033"/>
                  </a:lnTo>
                  <a:lnTo>
                    <a:pt x="279894" y="179664"/>
                  </a:lnTo>
                  <a:lnTo>
                    <a:pt x="280555" y="175118"/>
                  </a:lnTo>
                  <a:lnTo>
                    <a:pt x="281837" y="169758"/>
                  </a:lnTo>
                  <a:lnTo>
                    <a:pt x="282282" y="164310"/>
                  </a:lnTo>
                  <a:lnTo>
                    <a:pt x="283552" y="153363"/>
                  </a:lnTo>
                  <a:lnTo>
                    <a:pt x="282688" y="142530"/>
                  </a:lnTo>
                  <a:lnTo>
                    <a:pt x="282510" y="139456"/>
                  </a:lnTo>
                  <a:lnTo>
                    <a:pt x="281305" y="136177"/>
                  </a:lnTo>
                  <a:lnTo>
                    <a:pt x="279134" y="144550"/>
                  </a:lnTo>
                  <a:lnTo>
                    <a:pt x="277214" y="153515"/>
                  </a:lnTo>
                  <a:lnTo>
                    <a:pt x="276237" y="156995"/>
                  </a:lnTo>
                  <a:lnTo>
                    <a:pt x="275157" y="160691"/>
                  </a:lnTo>
                  <a:lnTo>
                    <a:pt x="274078" y="164475"/>
                  </a:lnTo>
                  <a:lnTo>
                    <a:pt x="272668" y="168196"/>
                  </a:lnTo>
                  <a:lnTo>
                    <a:pt x="271296" y="172019"/>
                  </a:lnTo>
                  <a:lnTo>
                    <a:pt x="269912" y="175689"/>
                  </a:lnTo>
                  <a:lnTo>
                    <a:pt x="268388" y="179360"/>
                  </a:lnTo>
                  <a:lnTo>
                    <a:pt x="266546" y="182814"/>
                  </a:lnTo>
                  <a:lnTo>
                    <a:pt x="265099" y="186091"/>
                  </a:lnTo>
                  <a:lnTo>
                    <a:pt x="263625" y="189380"/>
                  </a:lnTo>
                  <a:lnTo>
                    <a:pt x="261695" y="192136"/>
                  </a:lnTo>
                  <a:lnTo>
                    <a:pt x="260412" y="194663"/>
                  </a:lnTo>
                  <a:lnTo>
                    <a:pt x="254583" y="204518"/>
                  </a:lnTo>
                  <a:lnTo>
                    <a:pt x="258558" y="193673"/>
                  </a:lnTo>
                  <a:lnTo>
                    <a:pt x="257326" y="193152"/>
                  </a:lnTo>
                  <a:lnTo>
                    <a:pt x="250885" y="204253"/>
                  </a:lnTo>
                  <a:lnTo>
                    <a:pt x="243480" y="214024"/>
                  </a:lnTo>
                  <a:lnTo>
                    <a:pt x="240778" y="217193"/>
                  </a:lnTo>
                  <a:lnTo>
                    <a:pt x="237959" y="220038"/>
                  </a:lnTo>
                  <a:lnTo>
                    <a:pt x="235406" y="222692"/>
                  </a:lnTo>
                  <a:lnTo>
                    <a:pt x="232193" y="225804"/>
                  </a:lnTo>
                  <a:lnTo>
                    <a:pt x="228370" y="229093"/>
                  </a:lnTo>
                  <a:lnTo>
                    <a:pt x="225398" y="231747"/>
                  </a:lnTo>
                  <a:lnTo>
                    <a:pt x="222109" y="234135"/>
                  </a:lnTo>
                  <a:lnTo>
                    <a:pt x="217664" y="237488"/>
                  </a:lnTo>
                  <a:lnTo>
                    <a:pt x="215391" y="238948"/>
                  </a:lnTo>
                  <a:lnTo>
                    <a:pt x="210679" y="241628"/>
                  </a:lnTo>
                  <a:lnTo>
                    <a:pt x="206412" y="244574"/>
                  </a:lnTo>
                  <a:lnTo>
                    <a:pt x="202589" y="246162"/>
                  </a:lnTo>
                  <a:lnTo>
                    <a:pt x="201345" y="246835"/>
                  </a:lnTo>
                  <a:lnTo>
                    <a:pt x="198347" y="248448"/>
                  </a:lnTo>
                  <a:lnTo>
                    <a:pt x="194779" y="250162"/>
                  </a:lnTo>
                  <a:lnTo>
                    <a:pt x="192112" y="251153"/>
                  </a:lnTo>
                  <a:lnTo>
                    <a:pt x="189280" y="252220"/>
                  </a:lnTo>
                  <a:lnTo>
                    <a:pt x="186054" y="253502"/>
                  </a:lnTo>
                  <a:lnTo>
                    <a:pt x="182218" y="254518"/>
                  </a:lnTo>
                  <a:lnTo>
                    <a:pt x="176859" y="255890"/>
                  </a:lnTo>
                  <a:lnTo>
                    <a:pt x="174344" y="257173"/>
                  </a:lnTo>
                  <a:lnTo>
                    <a:pt x="170141" y="257668"/>
                  </a:lnTo>
                  <a:lnTo>
                    <a:pt x="166064" y="258265"/>
                  </a:lnTo>
                  <a:lnTo>
                    <a:pt x="161962" y="259065"/>
                  </a:lnTo>
                  <a:lnTo>
                    <a:pt x="157758" y="258938"/>
                  </a:lnTo>
                  <a:lnTo>
                    <a:pt x="155002" y="259306"/>
                  </a:lnTo>
                  <a:lnTo>
                    <a:pt x="154964" y="258443"/>
                  </a:lnTo>
                  <a:lnTo>
                    <a:pt x="149478" y="259459"/>
                  </a:lnTo>
                  <a:lnTo>
                    <a:pt x="143915" y="258785"/>
                  </a:lnTo>
                  <a:lnTo>
                    <a:pt x="138378" y="258595"/>
                  </a:lnTo>
                  <a:lnTo>
                    <a:pt x="135622" y="258392"/>
                  </a:lnTo>
                  <a:lnTo>
                    <a:pt x="132930" y="257719"/>
                  </a:lnTo>
                  <a:lnTo>
                    <a:pt x="130212" y="257376"/>
                  </a:lnTo>
                  <a:lnTo>
                    <a:pt x="127469" y="256957"/>
                  </a:lnTo>
                  <a:lnTo>
                    <a:pt x="124726" y="256601"/>
                  </a:lnTo>
                  <a:lnTo>
                    <a:pt x="122059" y="255915"/>
                  </a:lnTo>
                  <a:lnTo>
                    <a:pt x="122249" y="255090"/>
                  </a:lnTo>
                  <a:lnTo>
                    <a:pt x="119607" y="254379"/>
                  </a:lnTo>
                  <a:lnTo>
                    <a:pt x="116966" y="253655"/>
                  </a:lnTo>
                  <a:lnTo>
                    <a:pt x="112991" y="252562"/>
                  </a:lnTo>
                  <a:lnTo>
                    <a:pt x="109676" y="249680"/>
                  </a:lnTo>
                  <a:lnTo>
                    <a:pt x="105739" y="248575"/>
                  </a:lnTo>
                  <a:lnTo>
                    <a:pt x="102640" y="247228"/>
                  </a:lnTo>
                  <a:lnTo>
                    <a:pt x="99567" y="245793"/>
                  </a:lnTo>
                  <a:lnTo>
                    <a:pt x="96900" y="245019"/>
                  </a:lnTo>
                  <a:lnTo>
                    <a:pt x="93280" y="243266"/>
                  </a:lnTo>
                  <a:lnTo>
                    <a:pt x="89953" y="241196"/>
                  </a:lnTo>
                  <a:lnTo>
                    <a:pt x="85660" y="238567"/>
                  </a:lnTo>
                  <a:lnTo>
                    <a:pt x="83590" y="237310"/>
                  </a:lnTo>
                  <a:lnTo>
                    <a:pt x="79818" y="234262"/>
                  </a:lnTo>
                  <a:lnTo>
                    <a:pt x="75932" y="231747"/>
                  </a:lnTo>
                  <a:lnTo>
                    <a:pt x="72744" y="228674"/>
                  </a:lnTo>
                  <a:lnTo>
                    <a:pt x="69582" y="225550"/>
                  </a:lnTo>
                  <a:lnTo>
                    <a:pt x="66280" y="222870"/>
                  </a:lnTo>
                  <a:lnTo>
                    <a:pt x="63727" y="219542"/>
                  </a:lnTo>
                  <a:lnTo>
                    <a:pt x="61022" y="216418"/>
                  </a:lnTo>
                  <a:lnTo>
                    <a:pt x="58317" y="213345"/>
                  </a:lnTo>
                  <a:lnTo>
                    <a:pt x="56082" y="209967"/>
                  </a:lnTo>
                  <a:lnTo>
                    <a:pt x="52818" y="205636"/>
                  </a:lnTo>
                  <a:lnTo>
                    <a:pt x="50177" y="200670"/>
                  </a:lnTo>
                  <a:lnTo>
                    <a:pt x="47344" y="195781"/>
                  </a:lnTo>
                  <a:lnTo>
                    <a:pt x="46036" y="193253"/>
                  </a:lnTo>
                  <a:lnTo>
                    <a:pt x="44970" y="190574"/>
                  </a:lnTo>
                  <a:lnTo>
                    <a:pt x="43700" y="187945"/>
                  </a:lnTo>
                  <a:lnTo>
                    <a:pt x="42366" y="185392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" name="object 24"/>
            <p:cNvSpPr/>
            <p:nvPr/>
          </p:nvSpPr>
          <p:spPr>
            <a:xfrm>
              <a:off x="10041399" y="6746312"/>
              <a:ext cx="112581" cy="123109"/>
            </a:xfrm>
            <a:custGeom>
              <a:avLst/>
              <a:gdLst/>
              <a:ahLst/>
              <a:cxnLst/>
              <a:rect l="l" t="t" r="r" b="b"/>
              <a:pathLst>
                <a:path w="112581" h="123109">
                  <a:moveTo>
                    <a:pt x="1460" y="0"/>
                  </a:moveTo>
                  <a:lnTo>
                    <a:pt x="0" y="25"/>
                  </a:lnTo>
                  <a:lnTo>
                    <a:pt x="2451" y="5333"/>
                  </a:lnTo>
                  <a:lnTo>
                    <a:pt x="5219" y="5829"/>
                  </a:lnTo>
                  <a:lnTo>
                    <a:pt x="13512" y="7099"/>
                  </a:lnTo>
                  <a:lnTo>
                    <a:pt x="25883" y="10127"/>
                  </a:lnTo>
                  <a:lnTo>
                    <a:pt x="37902" y="14328"/>
                  </a:lnTo>
                  <a:lnTo>
                    <a:pt x="45186" y="17792"/>
                  </a:lnTo>
                  <a:lnTo>
                    <a:pt x="48971" y="19621"/>
                  </a:lnTo>
                  <a:lnTo>
                    <a:pt x="52514" y="21805"/>
                  </a:lnTo>
                  <a:lnTo>
                    <a:pt x="57365" y="24637"/>
                  </a:lnTo>
                  <a:lnTo>
                    <a:pt x="59651" y="26250"/>
                  </a:lnTo>
                  <a:lnTo>
                    <a:pt x="64084" y="29641"/>
                  </a:lnTo>
                  <a:lnTo>
                    <a:pt x="68719" y="32791"/>
                  </a:lnTo>
                  <a:lnTo>
                    <a:pt x="72682" y="36791"/>
                  </a:lnTo>
                  <a:lnTo>
                    <a:pt x="77000" y="40385"/>
                  </a:lnTo>
                  <a:lnTo>
                    <a:pt x="80530" y="44780"/>
                  </a:lnTo>
                  <a:lnTo>
                    <a:pt x="84328" y="48844"/>
                  </a:lnTo>
                  <a:lnTo>
                    <a:pt x="89369" y="55537"/>
                  </a:lnTo>
                  <a:lnTo>
                    <a:pt x="92608" y="60109"/>
                  </a:lnTo>
                  <a:lnTo>
                    <a:pt x="94043" y="62534"/>
                  </a:lnTo>
                  <a:lnTo>
                    <a:pt x="100291" y="73744"/>
                  </a:lnTo>
                  <a:lnTo>
                    <a:pt x="105241" y="85558"/>
                  </a:lnTo>
                  <a:lnTo>
                    <a:pt x="108924" y="97846"/>
                  </a:lnTo>
                  <a:lnTo>
                    <a:pt x="111367" y="110473"/>
                  </a:lnTo>
                  <a:lnTo>
                    <a:pt x="112581" y="123109"/>
                  </a:lnTo>
                  <a:lnTo>
                    <a:pt x="112141" y="112897"/>
                  </a:lnTo>
                  <a:lnTo>
                    <a:pt x="110580" y="100560"/>
                  </a:lnTo>
                  <a:lnTo>
                    <a:pt x="109410" y="95427"/>
                  </a:lnTo>
                  <a:lnTo>
                    <a:pt x="105977" y="83661"/>
                  </a:lnTo>
                  <a:lnTo>
                    <a:pt x="100823" y="71894"/>
                  </a:lnTo>
                  <a:lnTo>
                    <a:pt x="98069" y="66649"/>
                  </a:lnTo>
                  <a:lnTo>
                    <a:pt x="99174" y="66027"/>
                  </a:lnTo>
                  <a:lnTo>
                    <a:pt x="96240" y="61150"/>
                  </a:lnTo>
                  <a:lnTo>
                    <a:pt x="89028" y="50541"/>
                  </a:lnTo>
                  <a:lnTo>
                    <a:pt x="80567" y="40645"/>
                  </a:lnTo>
                  <a:lnTo>
                    <a:pt x="71219" y="31750"/>
                  </a:lnTo>
                  <a:lnTo>
                    <a:pt x="61344" y="24142"/>
                  </a:lnTo>
                  <a:lnTo>
                    <a:pt x="47598" y="15800"/>
                  </a:lnTo>
                  <a:lnTo>
                    <a:pt x="35744" y="10264"/>
                  </a:lnTo>
                  <a:lnTo>
                    <a:pt x="26158" y="6386"/>
                  </a:lnTo>
                  <a:lnTo>
                    <a:pt x="25412" y="6083"/>
                  </a:lnTo>
                  <a:lnTo>
                    <a:pt x="22656" y="5181"/>
                  </a:lnTo>
                  <a:lnTo>
                    <a:pt x="20015" y="3949"/>
                  </a:lnTo>
                  <a:lnTo>
                    <a:pt x="15824" y="2654"/>
                  </a:lnTo>
                  <a:lnTo>
                    <a:pt x="11188" y="1587"/>
                  </a:lnTo>
                  <a:lnTo>
                    <a:pt x="8140" y="990"/>
                  </a:lnTo>
                  <a:lnTo>
                    <a:pt x="5670" y="367"/>
                  </a:lnTo>
                  <a:lnTo>
                    <a:pt x="4628" y="198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" name="object 25"/>
            <p:cNvSpPr/>
            <p:nvPr/>
          </p:nvSpPr>
          <p:spPr>
            <a:xfrm>
              <a:off x="10153981" y="6869421"/>
              <a:ext cx="130" cy="3027"/>
            </a:xfrm>
            <a:custGeom>
              <a:avLst/>
              <a:gdLst/>
              <a:ahLst/>
              <a:cxnLst/>
              <a:rect l="l" t="t" r="r" b="b"/>
              <a:pathLst>
                <a:path w="130" h="3027">
                  <a:moveTo>
                    <a:pt x="130" y="3027"/>
                  </a:moveTo>
                  <a:lnTo>
                    <a:pt x="0" y="0"/>
                  </a:lnTo>
                  <a:lnTo>
                    <a:pt x="130" y="302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" name="object 26"/>
            <p:cNvSpPr/>
            <p:nvPr/>
          </p:nvSpPr>
          <p:spPr>
            <a:xfrm>
              <a:off x="10200029" y="6816808"/>
              <a:ext cx="17773" cy="116913"/>
            </a:xfrm>
            <a:custGeom>
              <a:avLst/>
              <a:gdLst/>
              <a:ahLst/>
              <a:cxnLst/>
              <a:rect l="l" t="t" r="r" b="b"/>
              <a:pathLst>
                <a:path w="17773" h="116913">
                  <a:moveTo>
                    <a:pt x="5162" y="26365"/>
                  </a:moveTo>
                  <a:lnTo>
                    <a:pt x="4070" y="29464"/>
                  </a:lnTo>
                  <a:lnTo>
                    <a:pt x="2876" y="32537"/>
                  </a:lnTo>
                  <a:lnTo>
                    <a:pt x="2381" y="35814"/>
                  </a:lnTo>
                  <a:lnTo>
                    <a:pt x="2558" y="32499"/>
                  </a:lnTo>
                  <a:lnTo>
                    <a:pt x="3130" y="29298"/>
                  </a:lnTo>
                  <a:lnTo>
                    <a:pt x="4032" y="26098"/>
                  </a:lnTo>
                  <a:lnTo>
                    <a:pt x="4743" y="22898"/>
                  </a:lnTo>
                  <a:lnTo>
                    <a:pt x="5454" y="19697"/>
                  </a:lnTo>
                  <a:lnTo>
                    <a:pt x="6140" y="16908"/>
                  </a:lnTo>
                  <a:lnTo>
                    <a:pt x="3829" y="24968"/>
                  </a:lnTo>
                  <a:lnTo>
                    <a:pt x="1454" y="37743"/>
                  </a:lnTo>
                  <a:lnTo>
                    <a:pt x="463" y="45466"/>
                  </a:lnTo>
                  <a:lnTo>
                    <a:pt x="0" y="58693"/>
                  </a:lnTo>
                  <a:lnTo>
                    <a:pt x="427" y="71348"/>
                  </a:lnTo>
                  <a:lnTo>
                    <a:pt x="1199" y="78282"/>
                  </a:lnTo>
                  <a:lnTo>
                    <a:pt x="1504" y="81559"/>
                  </a:lnTo>
                  <a:lnTo>
                    <a:pt x="1606" y="84886"/>
                  </a:lnTo>
                  <a:lnTo>
                    <a:pt x="2266" y="89814"/>
                  </a:lnTo>
                  <a:lnTo>
                    <a:pt x="1923" y="91605"/>
                  </a:lnTo>
                  <a:lnTo>
                    <a:pt x="5733" y="104791"/>
                  </a:lnTo>
                  <a:lnTo>
                    <a:pt x="10268" y="116913"/>
                  </a:lnTo>
                  <a:lnTo>
                    <a:pt x="7664" y="83769"/>
                  </a:lnTo>
                  <a:lnTo>
                    <a:pt x="7575" y="77419"/>
                  </a:lnTo>
                  <a:lnTo>
                    <a:pt x="6724" y="77508"/>
                  </a:lnTo>
                  <a:lnTo>
                    <a:pt x="6048" y="71754"/>
                  </a:lnTo>
                  <a:lnTo>
                    <a:pt x="5507" y="59036"/>
                  </a:lnTo>
                  <a:lnTo>
                    <a:pt x="6077" y="45988"/>
                  </a:lnTo>
                  <a:lnTo>
                    <a:pt x="6381" y="42862"/>
                  </a:lnTo>
                  <a:lnTo>
                    <a:pt x="8403" y="29850"/>
                  </a:lnTo>
                  <a:lnTo>
                    <a:pt x="11659" y="17379"/>
                  </a:lnTo>
                  <a:lnTo>
                    <a:pt x="15651" y="5692"/>
                  </a:lnTo>
                  <a:lnTo>
                    <a:pt x="16617" y="3149"/>
                  </a:lnTo>
                  <a:lnTo>
                    <a:pt x="17773" y="203"/>
                  </a:lnTo>
                  <a:lnTo>
                    <a:pt x="17379" y="0"/>
                  </a:lnTo>
                  <a:lnTo>
                    <a:pt x="15627" y="2730"/>
                  </a:lnTo>
                  <a:lnTo>
                    <a:pt x="13747" y="5384"/>
                  </a:lnTo>
                  <a:lnTo>
                    <a:pt x="11182" y="11264"/>
                  </a:lnTo>
                  <a:lnTo>
                    <a:pt x="8057" y="20434"/>
                  </a:lnTo>
                  <a:lnTo>
                    <a:pt x="5063" y="33376"/>
                  </a:lnTo>
                  <a:lnTo>
                    <a:pt x="3318" y="45350"/>
                  </a:lnTo>
                  <a:lnTo>
                    <a:pt x="2739" y="57400"/>
                  </a:lnTo>
                  <a:lnTo>
                    <a:pt x="3242" y="70569"/>
                  </a:lnTo>
                  <a:lnTo>
                    <a:pt x="2444" y="71564"/>
                  </a:lnTo>
                  <a:lnTo>
                    <a:pt x="2304" y="68313"/>
                  </a:lnTo>
                  <a:lnTo>
                    <a:pt x="2152" y="64668"/>
                  </a:lnTo>
                  <a:lnTo>
                    <a:pt x="1987" y="60820"/>
                  </a:lnTo>
                  <a:lnTo>
                    <a:pt x="1796" y="56997"/>
                  </a:lnTo>
                  <a:lnTo>
                    <a:pt x="2330" y="52933"/>
                  </a:lnTo>
                  <a:lnTo>
                    <a:pt x="2495" y="44843"/>
                  </a:lnTo>
                  <a:lnTo>
                    <a:pt x="3333" y="40881"/>
                  </a:lnTo>
                  <a:lnTo>
                    <a:pt x="3816" y="37058"/>
                  </a:lnTo>
                  <a:lnTo>
                    <a:pt x="4336" y="33312"/>
                  </a:lnTo>
                  <a:lnTo>
                    <a:pt x="4959" y="29768"/>
                  </a:lnTo>
                  <a:lnTo>
                    <a:pt x="5670" y="26492"/>
                  </a:lnTo>
                  <a:lnTo>
                    <a:pt x="6241" y="23291"/>
                  </a:lnTo>
                  <a:lnTo>
                    <a:pt x="5162" y="2636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" name="object 27"/>
            <p:cNvSpPr/>
            <p:nvPr/>
          </p:nvSpPr>
          <p:spPr>
            <a:xfrm>
              <a:off x="10206170" y="6830131"/>
              <a:ext cx="1028" cy="3585"/>
            </a:xfrm>
            <a:custGeom>
              <a:avLst/>
              <a:gdLst/>
              <a:ahLst/>
              <a:cxnLst/>
              <a:rect l="l" t="t" r="r" b="b"/>
              <a:pathLst>
                <a:path w="1028" h="3585">
                  <a:moveTo>
                    <a:pt x="1028" y="0"/>
                  </a:moveTo>
                  <a:lnTo>
                    <a:pt x="101" y="3174"/>
                  </a:lnTo>
                  <a:lnTo>
                    <a:pt x="0" y="3585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" name="object 28"/>
            <p:cNvSpPr/>
            <p:nvPr/>
          </p:nvSpPr>
          <p:spPr>
            <a:xfrm>
              <a:off x="10254305" y="6789516"/>
              <a:ext cx="2054" cy="2234"/>
            </a:xfrm>
            <a:custGeom>
              <a:avLst/>
              <a:gdLst/>
              <a:ahLst/>
              <a:cxnLst/>
              <a:rect l="l" t="t" r="r" b="b"/>
              <a:pathLst>
                <a:path w="2054" h="2234">
                  <a:moveTo>
                    <a:pt x="2054" y="0"/>
                  </a:moveTo>
                  <a:lnTo>
                    <a:pt x="115" y="2094"/>
                  </a:lnTo>
                  <a:lnTo>
                    <a:pt x="0" y="22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" name="object 29"/>
            <p:cNvSpPr/>
            <p:nvPr/>
          </p:nvSpPr>
          <p:spPr>
            <a:xfrm>
              <a:off x="10243024" y="6721663"/>
              <a:ext cx="250228" cy="302316"/>
            </a:xfrm>
            <a:custGeom>
              <a:avLst/>
              <a:gdLst/>
              <a:ahLst/>
              <a:cxnLst/>
              <a:rect l="l" t="t" r="r" b="b"/>
              <a:pathLst>
                <a:path w="250228" h="302316">
                  <a:moveTo>
                    <a:pt x="60921" y="39506"/>
                  </a:moveTo>
                  <a:lnTo>
                    <a:pt x="73246" y="36206"/>
                  </a:lnTo>
                  <a:lnTo>
                    <a:pt x="85307" y="34550"/>
                  </a:lnTo>
                  <a:lnTo>
                    <a:pt x="88138" y="34096"/>
                  </a:lnTo>
                  <a:lnTo>
                    <a:pt x="95300" y="34147"/>
                  </a:lnTo>
                  <a:lnTo>
                    <a:pt x="99529" y="34020"/>
                  </a:lnTo>
                  <a:lnTo>
                    <a:pt x="104228" y="34350"/>
                  </a:lnTo>
                  <a:lnTo>
                    <a:pt x="106819" y="34515"/>
                  </a:lnTo>
                  <a:lnTo>
                    <a:pt x="109423" y="34693"/>
                  </a:lnTo>
                  <a:lnTo>
                    <a:pt x="112115" y="34998"/>
                  </a:lnTo>
                  <a:lnTo>
                    <a:pt x="114795" y="35417"/>
                  </a:lnTo>
                  <a:lnTo>
                    <a:pt x="117513" y="35912"/>
                  </a:lnTo>
                  <a:lnTo>
                    <a:pt x="120294" y="36154"/>
                  </a:lnTo>
                  <a:lnTo>
                    <a:pt x="122910" y="36750"/>
                  </a:lnTo>
                  <a:lnTo>
                    <a:pt x="128168" y="38198"/>
                  </a:lnTo>
                  <a:lnTo>
                    <a:pt x="133261" y="39113"/>
                  </a:lnTo>
                  <a:lnTo>
                    <a:pt x="137109" y="40726"/>
                  </a:lnTo>
                  <a:lnTo>
                    <a:pt x="138442" y="41145"/>
                  </a:lnTo>
                  <a:lnTo>
                    <a:pt x="141744" y="42110"/>
                  </a:lnTo>
                  <a:lnTo>
                    <a:pt x="145491" y="43405"/>
                  </a:lnTo>
                  <a:lnTo>
                    <a:pt x="148069" y="44612"/>
                  </a:lnTo>
                  <a:lnTo>
                    <a:pt x="150787" y="45831"/>
                  </a:lnTo>
                  <a:lnTo>
                    <a:pt x="153987" y="47203"/>
                  </a:lnTo>
                  <a:lnTo>
                    <a:pt x="157416" y="49209"/>
                  </a:lnTo>
                  <a:lnTo>
                    <a:pt x="162166" y="52003"/>
                  </a:lnTo>
                  <a:lnTo>
                    <a:pt x="164884" y="52905"/>
                  </a:lnTo>
                  <a:lnTo>
                    <a:pt x="168186" y="55483"/>
                  </a:lnTo>
                  <a:lnTo>
                    <a:pt x="171513" y="57959"/>
                  </a:lnTo>
                  <a:lnTo>
                    <a:pt x="174942" y="60347"/>
                  </a:lnTo>
                  <a:lnTo>
                    <a:pt x="177825" y="63370"/>
                  </a:lnTo>
                  <a:lnTo>
                    <a:pt x="179501" y="65681"/>
                  </a:lnTo>
                  <a:lnTo>
                    <a:pt x="184061" y="68881"/>
                  </a:lnTo>
                  <a:lnTo>
                    <a:pt x="187515" y="73238"/>
                  </a:lnTo>
                  <a:lnTo>
                    <a:pt x="191274" y="77314"/>
                  </a:lnTo>
                  <a:lnTo>
                    <a:pt x="194513" y="81772"/>
                  </a:lnTo>
                  <a:lnTo>
                    <a:pt x="197853" y="86166"/>
                  </a:lnTo>
                  <a:lnTo>
                    <a:pt x="200952" y="90751"/>
                  </a:lnTo>
                  <a:lnTo>
                    <a:pt x="201599" y="93583"/>
                  </a:lnTo>
                  <a:lnTo>
                    <a:pt x="204000" y="97723"/>
                  </a:lnTo>
                  <a:lnTo>
                    <a:pt x="205333" y="100873"/>
                  </a:lnTo>
                  <a:lnTo>
                    <a:pt x="204419" y="101343"/>
                  </a:lnTo>
                  <a:lnTo>
                    <a:pt x="205295" y="103921"/>
                  </a:lnTo>
                  <a:lnTo>
                    <a:pt x="207276" y="107502"/>
                  </a:lnTo>
                  <a:lnTo>
                    <a:pt x="208546" y="110652"/>
                  </a:lnTo>
                  <a:lnTo>
                    <a:pt x="209677" y="113827"/>
                  </a:lnTo>
                  <a:lnTo>
                    <a:pt x="210578" y="116379"/>
                  </a:lnTo>
                  <a:lnTo>
                    <a:pt x="212344" y="120024"/>
                  </a:lnTo>
                  <a:lnTo>
                    <a:pt x="212940" y="122602"/>
                  </a:lnTo>
                  <a:lnTo>
                    <a:pt x="213842" y="126349"/>
                  </a:lnTo>
                  <a:lnTo>
                    <a:pt x="214972" y="131111"/>
                  </a:lnTo>
                  <a:lnTo>
                    <a:pt x="215493" y="135950"/>
                  </a:lnTo>
                  <a:lnTo>
                    <a:pt x="216484" y="140459"/>
                  </a:lnTo>
                  <a:lnTo>
                    <a:pt x="216573" y="149323"/>
                  </a:lnTo>
                  <a:lnTo>
                    <a:pt x="217004" y="153565"/>
                  </a:lnTo>
                  <a:lnTo>
                    <a:pt x="216484" y="157731"/>
                  </a:lnTo>
                  <a:lnTo>
                    <a:pt x="216242" y="161871"/>
                  </a:lnTo>
                  <a:lnTo>
                    <a:pt x="215988" y="165909"/>
                  </a:lnTo>
                  <a:lnTo>
                    <a:pt x="215112" y="169885"/>
                  </a:lnTo>
                  <a:lnTo>
                    <a:pt x="214376" y="175282"/>
                  </a:lnTo>
                  <a:lnTo>
                    <a:pt x="212699" y="180591"/>
                  </a:lnTo>
                  <a:lnTo>
                    <a:pt x="211226" y="186102"/>
                  </a:lnTo>
                  <a:lnTo>
                    <a:pt x="210388" y="188808"/>
                  </a:lnTo>
                  <a:lnTo>
                    <a:pt x="209245" y="191487"/>
                  </a:lnTo>
                  <a:lnTo>
                    <a:pt x="208292" y="194218"/>
                  </a:lnTo>
                  <a:lnTo>
                    <a:pt x="207429" y="196986"/>
                  </a:lnTo>
                  <a:lnTo>
                    <a:pt x="206082" y="199615"/>
                  </a:lnTo>
                  <a:lnTo>
                    <a:pt x="204800" y="202257"/>
                  </a:lnTo>
                  <a:lnTo>
                    <a:pt x="202476" y="207705"/>
                  </a:lnTo>
                  <a:lnTo>
                    <a:pt x="199123" y="212722"/>
                  </a:lnTo>
                  <a:lnTo>
                    <a:pt x="196037" y="217954"/>
                  </a:lnTo>
                  <a:lnTo>
                    <a:pt x="192392" y="222894"/>
                  </a:lnTo>
                  <a:lnTo>
                    <a:pt x="190576" y="225345"/>
                  </a:lnTo>
                  <a:lnTo>
                    <a:pt x="188874" y="227924"/>
                  </a:lnTo>
                  <a:lnTo>
                    <a:pt x="184505" y="232394"/>
                  </a:lnTo>
                  <a:lnTo>
                    <a:pt x="175470" y="241312"/>
                  </a:lnTo>
                  <a:lnTo>
                    <a:pt x="165549" y="249373"/>
                  </a:lnTo>
                  <a:lnTo>
                    <a:pt x="155384" y="255775"/>
                  </a:lnTo>
                  <a:lnTo>
                    <a:pt x="143864" y="261458"/>
                  </a:lnTo>
                  <a:lnTo>
                    <a:pt x="131916" y="265905"/>
                  </a:lnTo>
                  <a:lnTo>
                    <a:pt x="120777" y="268856"/>
                  </a:lnTo>
                  <a:lnTo>
                    <a:pt x="115430" y="269592"/>
                  </a:lnTo>
                  <a:lnTo>
                    <a:pt x="110121" y="271281"/>
                  </a:lnTo>
                  <a:lnTo>
                    <a:pt x="115646" y="271307"/>
                  </a:lnTo>
                  <a:lnTo>
                    <a:pt x="110210" y="272374"/>
                  </a:lnTo>
                  <a:lnTo>
                    <a:pt x="104698" y="272196"/>
                  </a:lnTo>
                  <a:lnTo>
                    <a:pt x="99225" y="272628"/>
                  </a:lnTo>
                  <a:lnTo>
                    <a:pt x="93738" y="272323"/>
                  </a:lnTo>
                  <a:lnTo>
                    <a:pt x="90957" y="272843"/>
                  </a:lnTo>
                  <a:lnTo>
                    <a:pt x="88112" y="273542"/>
                  </a:lnTo>
                  <a:lnTo>
                    <a:pt x="82638" y="272628"/>
                  </a:lnTo>
                  <a:lnTo>
                    <a:pt x="69962" y="270542"/>
                  </a:lnTo>
                  <a:lnTo>
                    <a:pt x="57623" y="266969"/>
                  </a:lnTo>
                  <a:lnTo>
                    <a:pt x="45745" y="262019"/>
                  </a:lnTo>
                  <a:lnTo>
                    <a:pt x="34452" y="255805"/>
                  </a:lnTo>
                  <a:lnTo>
                    <a:pt x="23867" y="248435"/>
                  </a:lnTo>
                  <a:lnTo>
                    <a:pt x="21894" y="246872"/>
                  </a:lnTo>
                  <a:lnTo>
                    <a:pt x="17805" y="243075"/>
                  </a:lnTo>
                  <a:lnTo>
                    <a:pt x="13347" y="239608"/>
                  </a:lnTo>
                  <a:lnTo>
                    <a:pt x="9804" y="235239"/>
                  </a:lnTo>
                  <a:lnTo>
                    <a:pt x="5892" y="231226"/>
                  </a:lnTo>
                  <a:lnTo>
                    <a:pt x="4267" y="228914"/>
                  </a:lnTo>
                  <a:lnTo>
                    <a:pt x="0" y="232292"/>
                  </a:lnTo>
                  <a:lnTo>
                    <a:pt x="876" y="233519"/>
                  </a:lnTo>
                  <a:lnTo>
                    <a:pt x="2768" y="235683"/>
                  </a:lnTo>
                  <a:lnTo>
                    <a:pt x="5778" y="238934"/>
                  </a:lnTo>
                  <a:lnTo>
                    <a:pt x="9547" y="245324"/>
                  </a:lnTo>
                  <a:lnTo>
                    <a:pt x="19229" y="254284"/>
                  </a:lnTo>
                  <a:lnTo>
                    <a:pt x="30039" y="262286"/>
                  </a:lnTo>
                  <a:lnTo>
                    <a:pt x="41140" y="268755"/>
                  </a:lnTo>
                  <a:lnTo>
                    <a:pt x="52193" y="274004"/>
                  </a:lnTo>
                  <a:lnTo>
                    <a:pt x="52095" y="275371"/>
                  </a:lnTo>
                  <a:lnTo>
                    <a:pt x="54952" y="276361"/>
                  </a:lnTo>
                  <a:lnTo>
                    <a:pt x="57797" y="277390"/>
                  </a:lnTo>
                  <a:lnTo>
                    <a:pt x="60617" y="278355"/>
                  </a:lnTo>
                  <a:lnTo>
                    <a:pt x="63525" y="279193"/>
                  </a:lnTo>
                  <a:lnTo>
                    <a:pt x="66281" y="280540"/>
                  </a:lnTo>
                  <a:lnTo>
                    <a:pt x="64211" y="280959"/>
                  </a:lnTo>
                  <a:lnTo>
                    <a:pt x="59321" y="279663"/>
                  </a:lnTo>
                  <a:lnTo>
                    <a:pt x="56870" y="279016"/>
                  </a:lnTo>
                  <a:lnTo>
                    <a:pt x="53682" y="278076"/>
                  </a:lnTo>
                  <a:lnTo>
                    <a:pt x="49961" y="276907"/>
                  </a:lnTo>
                  <a:lnTo>
                    <a:pt x="46342" y="275523"/>
                  </a:lnTo>
                  <a:lnTo>
                    <a:pt x="42316" y="273618"/>
                  </a:lnTo>
                  <a:lnTo>
                    <a:pt x="39649" y="288668"/>
                  </a:lnTo>
                  <a:lnTo>
                    <a:pt x="40226" y="289215"/>
                  </a:lnTo>
                  <a:lnTo>
                    <a:pt x="41097" y="289658"/>
                  </a:lnTo>
                  <a:lnTo>
                    <a:pt x="41839" y="289931"/>
                  </a:lnTo>
                  <a:lnTo>
                    <a:pt x="41637" y="289815"/>
                  </a:lnTo>
                  <a:lnTo>
                    <a:pt x="42372" y="290127"/>
                  </a:lnTo>
                  <a:lnTo>
                    <a:pt x="45897" y="291424"/>
                  </a:lnTo>
                  <a:lnTo>
                    <a:pt x="44010" y="290824"/>
                  </a:lnTo>
                  <a:lnTo>
                    <a:pt x="50363" y="293525"/>
                  </a:lnTo>
                  <a:lnTo>
                    <a:pt x="62553" y="297413"/>
                  </a:lnTo>
                  <a:lnTo>
                    <a:pt x="80509" y="300916"/>
                  </a:lnTo>
                  <a:lnTo>
                    <a:pt x="93111" y="302150"/>
                  </a:lnTo>
                  <a:lnTo>
                    <a:pt x="105808" y="302316"/>
                  </a:lnTo>
                  <a:lnTo>
                    <a:pt x="112217" y="301965"/>
                  </a:lnTo>
                  <a:lnTo>
                    <a:pt x="124827" y="300338"/>
                  </a:lnTo>
                  <a:lnTo>
                    <a:pt x="137283" y="297705"/>
                  </a:lnTo>
                  <a:lnTo>
                    <a:pt x="149510" y="294083"/>
                  </a:lnTo>
                  <a:lnTo>
                    <a:pt x="167193" y="286550"/>
                  </a:lnTo>
                  <a:lnTo>
                    <a:pt x="178287" y="280304"/>
                  </a:lnTo>
                  <a:lnTo>
                    <a:pt x="188864" y="273209"/>
                  </a:lnTo>
                  <a:lnTo>
                    <a:pt x="203564" y="260755"/>
                  </a:lnTo>
                  <a:lnTo>
                    <a:pt x="212360" y="251549"/>
                  </a:lnTo>
                  <a:lnTo>
                    <a:pt x="220414" y="241702"/>
                  </a:lnTo>
                  <a:lnTo>
                    <a:pt x="230715" y="225690"/>
                  </a:lnTo>
                  <a:lnTo>
                    <a:pt x="236475" y="214319"/>
                  </a:lnTo>
                  <a:lnTo>
                    <a:pt x="241308" y="202577"/>
                  </a:lnTo>
                  <a:lnTo>
                    <a:pt x="246408" y="184666"/>
                  </a:lnTo>
                  <a:lnTo>
                    <a:pt x="248680" y="172130"/>
                  </a:lnTo>
                  <a:lnTo>
                    <a:pt x="249983" y="159512"/>
                  </a:lnTo>
                  <a:lnTo>
                    <a:pt x="250228" y="154352"/>
                  </a:lnTo>
                  <a:lnTo>
                    <a:pt x="249871" y="141529"/>
                  </a:lnTo>
                  <a:lnTo>
                    <a:pt x="248616" y="128859"/>
                  </a:lnTo>
                  <a:lnTo>
                    <a:pt x="246386" y="116404"/>
                  </a:lnTo>
                  <a:lnTo>
                    <a:pt x="245376" y="112163"/>
                  </a:lnTo>
                  <a:lnTo>
                    <a:pt x="244716" y="108683"/>
                  </a:lnTo>
                  <a:lnTo>
                    <a:pt x="243103" y="103679"/>
                  </a:lnTo>
                  <a:lnTo>
                    <a:pt x="241719" y="98536"/>
                  </a:lnTo>
                  <a:lnTo>
                    <a:pt x="240207" y="93431"/>
                  </a:lnTo>
                  <a:lnTo>
                    <a:pt x="237959" y="88566"/>
                  </a:lnTo>
                  <a:lnTo>
                    <a:pt x="236740" y="85201"/>
                  </a:lnTo>
                  <a:lnTo>
                    <a:pt x="231154" y="74491"/>
                  </a:lnTo>
                  <a:lnTo>
                    <a:pt x="224448" y="64004"/>
                  </a:lnTo>
                  <a:lnTo>
                    <a:pt x="216685" y="53882"/>
                  </a:lnTo>
                  <a:lnTo>
                    <a:pt x="207933" y="44272"/>
                  </a:lnTo>
                  <a:lnTo>
                    <a:pt x="198256" y="35318"/>
                  </a:lnTo>
                  <a:lnTo>
                    <a:pt x="187721" y="27165"/>
                  </a:lnTo>
                  <a:lnTo>
                    <a:pt x="176391" y="19957"/>
                  </a:lnTo>
                  <a:lnTo>
                    <a:pt x="162838" y="13102"/>
                  </a:lnTo>
                  <a:lnTo>
                    <a:pt x="150950" y="8335"/>
                  </a:lnTo>
                  <a:lnTo>
                    <a:pt x="138810" y="4600"/>
                  </a:lnTo>
                  <a:lnTo>
                    <a:pt x="129730" y="2549"/>
                  </a:lnTo>
                  <a:lnTo>
                    <a:pt x="116767" y="754"/>
                  </a:lnTo>
                  <a:lnTo>
                    <a:pt x="103996" y="0"/>
                  </a:lnTo>
                  <a:lnTo>
                    <a:pt x="91548" y="216"/>
                  </a:lnTo>
                  <a:lnTo>
                    <a:pt x="85051" y="708"/>
                  </a:lnTo>
                  <a:lnTo>
                    <a:pt x="70750" y="3434"/>
                  </a:lnTo>
                  <a:lnTo>
                    <a:pt x="58706" y="7295"/>
                  </a:lnTo>
                  <a:lnTo>
                    <a:pt x="51282" y="10690"/>
                  </a:lnTo>
                  <a:lnTo>
                    <a:pt x="44297" y="14386"/>
                  </a:lnTo>
                  <a:lnTo>
                    <a:pt x="39255" y="17929"/>
                  </a:lnTo>
                  <a:lnTo>
                    <a:pt x="33337" y="21625"/>
                  </a:lnTo>
                  <a:lnTo>
                    <a:pt x="28092" y="25994"/>
                  </a:lnTo>
                  <a:lnTo>
                    <a:pt x="34556" y="23936"/>
                  </a:lnTo>
                  <a:lnTo>
                    <a:pt x="37693" y="22666"/>
                  </a:lnTo>
                  <a:lnTo>
                    <a:pt x="41795" y="20558"/>
                  </a:lnTo>
                  <a:lnTo>
                    <a:pt x="46520" y="18869"/>
                  </a:lnTo>
                  <a:lnTo>
                    <a:pt x="51346" y="17434"/>
                  </a:lnTo>
                  <a:lnTo>
                    <a:pt x="56362" y="15300"/>
                  </a:lnTo>
                  <a:lnTo>
                    <a:pt x="61302" y="14386"/>
                  </a:lnTo>
                  <a:lnTo>
                    <a:pt x="66192" y="13408"/>
                  </a:lnTo>
                  <a:lnTo>
                    <a:pt x="70624" y="12227"/>
                  </a:lnTo>
                  <a:lnTo>
                    <a:pt x="73990" y="12074"/>
                  </a:lnTo>
                  <a:lnTo>
                    <a:pt x="77330" y="11846"/>
                  </a:lnTo>
                  <a:lnTo>
                    <a:pt x="79552" y="12862"/>
                  </a:lnTo>
                  <a:lnTo>
                    <a:pt x="72961" y="13319"/>
                  </a:lnTo>
                  <a:lnTo>
                    <a:pt x="66624" y="15122"/>
                  </a:lnTo>
                  <a:lnTo>
                    <a:pt x="66827" y="16062"/>
                  </a:lnTo>
                  <a:lnTo>
                    <a:pt x="62255" y="18170"/>
                  </a:lnTo>
                  <a:lnTo>
                    <a:pt x="57277" y="20977"/>
                  </a:lnTo>
                  <a:lnTo>
                    <a:pt x="52273" y="23885"/>
                  </a:lnTo>
                  <a:lnTo>
                    <a:pt x="46570" y="26603"/>
                  </a:lnTo>
                  <a:lnTo>
                    <a:pt x="43764" y="28165"/>
                  </a:lnTo>
                  <a:lnTo>
                    <a:pt x="42430" y="29042"/>
                  </a:lnTo>
                  <a:lnTo>
                    <a:pt x="39306" y="30781"/>
                  </a:lnTo>
                  <a:lnTo>
                    <a:pt x="35407" y="33106"/>
                  </a:lnTo>
                  <a:lnTo>
                    <a:pt x="31737" y="35836"/>
                  </a:lnTo>
                  <a:lnTo>
                    <a:pt x="27051" y="38694"/>
                  </a:lnTo>
                  <a:lnTo>
                    <a:pt x="22834" y="42262"/>
                  </a:lnTo>
                  <a:lnTo>
                    <a:pt x="14224" y="49082"/>
                  </a:lnTo>
                  <a:lnTo>
                    <a:pt x="7137" y="57363"/>
                  </a:lnTo>
                  <a:lnTo>
                    <a:pt x="5130" y="59649"/>
                  </a:lnTo>
                  <a:lnTo>
                    <a:pt x="3683" y="62814"/>
                  </a:lnTo>
                  <a:lnTo>
                    <a:pt x="11251" y="58372"/>
                  </a:lnTo>
                  <a:lnTo>
                    <a:pt x="18846" y="53476"/>
                  </a:lnTo>
                  <a:lnTo>
                    <a:pt x="21971" y="51711"/>
                  </a:lnTo>
                  <a:lnTo>
                    <a:pt x="25336" y="49857"/>
                  </a:lnTo>
                  <a:lnTo>
                    <a:pt x="28790" y="47914"/>
                  </a:lnTo>
                  <a:lnTo>
                    <a:pt x="32410" y="46275"/>
                  </a:lnTo>
                  <a:lnTo>
                    <a:pt x="36080" y="44574"/>
                  </a:lnTo>
                  <a:lnTo>
                    <a:pt x="39687" y="42935"/>
                  </a:lnTo>
                  <a:lnTo>
                    <a:pt x="43357" y="41411"/>
                  </a:lnTo>
                  <a:lnTo>
                    <a:pt x="47078" y="40281"/>
                  </a:lnTo>
                  <a:lnTo>
                    <a:pt x="50406" y="39011"/>
                  </a:lnTo>
                  <a:lnTo>
                    <a:pt x="53759" y="37690"/>
                  </a:lnTo>
                  <a:lnTo>
                    <a:pt x="57111" y="37131"/>
                  </a:lnTo>
                  <a:lnTo>
                    <a:pt x="59804" y="36230"/>
                  </a:lnTo>
                  <a:lnTo>
                    <a:pt x="70878" y="33360"/>
                  </a:lnTo>
                  <a:lnTo>
                    <a:pt x="60413" y="38224"/>
                  </a:lnTo>
                  <a:lnTo>
                    <a:pt x="60921" y="3950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" name="object 30"/>
            <p:cNvSpPr/>
            <p:nvPr/>
          </p:nvSpPr>
          <p:spPr>
            <a:xfrm>
              <a:off x="10206169" y="6869145"/>
              <a:ext cx="74739" cy="139827"/>
            </a:xfrm>
            <a:custGeom>
              <a:avLst/>
              <a:gdLst/>
              <a:ahLst/>
              <a:cxnLst/>
              <a:rect l="l" t="t" r="r" b="b"/>
              <a:pathLst>
                <a:path w="74739" h="139826">
                  <a:moveTo>
                    <a:pt x="304" y="0"/>
                  </a:moveTo>
                  <a:lnTo>
                    <a:pt x="101" y="3492"/>
                  </a:lnTo>
                  <a:lnTo>
                    <a:pt x="0" y="7835"/>
                  </a:lnTo>
                  <a:lnTo>
                    <a:pt x="304" y="12522"/>
                  </a:lnTo>
                  <a:lnTo>
                    <a:pt x="520" y="17259"/>
                  </a:lnTo>
                  <a:lnTo>
                    <a:pt x="927" y="21551"/>
                  </a:lnTo>
                  <a:lnTo>
                    <a:pt x="1435" y="25082"/>
                  </a:lnTo>
                  <a:lnTo>
                    <a:pt x="1523" y="31432"/>
                  </a:lnTo>
                  <a:lnTo>
                    <a:pt x="4128" y="64577"/>
                  </a:lnTo>
                  <a:lnTo>
                    <a:pt x="9271" y="75601"/>
                  </a:lnTo>
                  <a:lnTo>
                    <a:pt x="12217" y="81013"/>
                  </a:lnTo>
                  <a:lnTo>
                    <a:pt x="15151" y="87045"/>
                  </a:lnTo>
                  <a:lnTo>
                    <a:pt x="19011" y="92049"/>
                  </a:lnTo>
                  <a:lnTo>
                    <a:pt x="22072" y="97091"/>
                  </a:lnTo>
                  <a:lnTo>
                    <a:pt x="25450" y="101942"/>
                  </a:lnTo>
                  <a:lnTo>
                    <a:pt x="28943" y="106210"/>
                  </a:lnTo>
                  <a:lnTo>
                    <a:pt x="31953" y="110401"/>
                  </a:lnTo>
                  <a:lnTo>
                    <a:pt x="38672" y="117107"/>
                  </a:lnTo>
                  <a:lnTo>
                    <a:pt x="51206" y="127126"/>
                  </a:lnTo>
                  <a:lnTo>
                    <a:pt x="54927" y="129781"/>
                  </a:lnTo>
                  <a:lnTo>
                    <a:pt x="57556" y="131343"/>
                  </a:lnTo>
                  <a:lnTo>
                    <a:pt x="58915" y="132130"/>
                  </a:lnTo>
                  <a:lnTo>
                    <a:pt x="61607" y="133743"/>
                  </a:lnTo>
                  <a:lnTo>
                    <a:pt x="64325" y="135331"/>
                  </a:lnTo>
                  <a:lnTo>
                    <a:pt x="65615" y="136090"/>
                  </a:lnTo>
                  <a:lnTo>
                    <a:pt x="64261" y="135229"/>
                  </a:lnTo>
                  <a:lnTo>
                    <a:pt x="70873" y="138659"/>
                  </a:lnTo>
                  <a:lnTo>
                    <a:pt x="71342" y="138877"/>
                  </a:lnTo>
                  <a:lnTo>
                    <a:pt x="72593" y="139445"/>
                  </a:lnTo>
                  <a:lnTo>
                    <a:pt x="72818" y="139560"/>
                  </a:lnTo>
                  <a:lnTo>
                    <a:pt x="73393" y="139826"/>
                  </a:lnTo>
                  <a:lnTo>
                    <a:pt x="74739" y="124244"/>
                  </a:lnTo>
                  <a:lnTo>
                    <a:pt x="70548" y="121919"/>
                  </a:lnTo>
                  <a:lnTo>
                    <a:pt x="66039" y="119456"/>
                  </a:lnTo>
                  <a:lnTo>
                    <a:pt x="61633" y="116611"/>
                  </a:lnTo>
                  <a:lnTo>
                    <a:pt x="57365" y="113525"/>
                  </a:lnTo>
                  <a:lnTo>
                    <a:pt x="55206" y="111963"/>
                  </a:lnTo>
                  <a:lnTo>
                    <a:pt x="51981" y="109639"/>
                  </a:lnTo>
                  <a:lnTo>
                    <a:pt x="49047" y="107035"/>
                  </a:lnTo>
                  <a:lnTo>
                    <a:pt x="45123" y="103504"/>
                  </a:lnTo>
                  <a:lnTo>
                    <a:pt x="41198" y="100215"/>
                  </a:lnTo>
                  <a:lnTo>
                    <a:pt x="38125" y="96545"/>
                  </a:lnTo>
                  <a:lnTo>
                    <a:pt x="34861" y="93014"/>
                  </a:lnTo>
                  <a:lnTo>
                    <a:pt x="31826" y="89814"/>
                  </a:lnTo>
                  <a:lnTo>
                    <a:pt x="29641" y="86613"/>
                  </a:lnTo>
                  <a:lnTo>
                    <a:pt x="29413" y="89242"/>
                  </a:lnTo>
                  <a:lnTo>
                    <a:pt x="32080" y="92595"/>
                  </a:lnTo>
                  <a:lnTo>
                    <a:pt x="36296" y="97256"/>
                  </a:lnTo>
                  <a:lnTo>
                    <a:pt x="35636" y="97828"/>
                  </a:lnTo>
                  <a:lnTo>
                    <a:pt x="27168" y="87592"/>
                  </a:lnTo>
                  <a:lnTo>
                    <a:pt x="19950" y="76939"/>
                  </a:lnTo>
                  <a:lnTo>
                    <a:pt x="13908" y="65893"/>
                  </a:lnTo>
                  <a:lnTo>
                    <a:pt x="8974" y="54477"/>
                  </a:lnTo>
                  <a:lnTo>
                    <a:pt x="4550" y="40633"/>
                  </a:lnTo>
                  <a:lnTo>
                    <a:pt x="1948" y="28417"/>
                  </a:lnTo>
                  <a:lnTo>
                    <a:pt x="477" y="15765"/>
                  </a:lnTo>
                  <a:lnTo>
                    <a:pt x="209" y="2651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" name="object 31"/>
            <p:cNvSpPr/>
            <p:nvPr/>
          </p:nvSpPr>
          <p:spPr>
            <a:xfrm>
              <a:off x="10218632" y="6791751"/>
              <a:ext cx="35672" cy="175236"/>
            </a:xfrm>
            <a:custGeom>
              <a:avLst/>
              <a:gdLst/>
              <a:ahLst/>
              <a:cxnLst/>
              <a:rect l="l" t="t" r="r" b="b"/>
              <a:pathLst>
                <a:path w="35672" h="175236">
                  <a:moveTo>
                    <a:pt x="2307" y="83642"/>
                  </a:moveTo>
                  <a:lnTo>
                    <a:pt x="2942" y="78067"/>
                  </a:lnTo>
                  <a:lnTo>
                    <a:pt x="3132" y="72454"/>
                  </a:lnTo>
                  <a:lnTo>
                    <a:pt x="4288" y="64199"/>
                  </a:lnTo>
                  <a:lnTo>
                    <a:pt x="4580" y="61367"/>
                  </a:lnTo>
                  <a:lnTo>
                    <a:pt x="5215" y="58662"/>
                  </a:lnTo>
                  <a:lnTo>
                    <a:pt x="5951" y="55969"/>
                  </a:lnTo>
                  <a:lnTo>
                    <a:pt x="9443" y="43606"/>
                  </a:lnTo>
                  <a:lnTo>
                    <a:pt x="14293" y="31738"/>
                  </a:lnTo>
                  <a:lnTo>
                    <a:pt x="20381" y="20442"/>
                  </a:lnTo>
                  <a:lnTo>
                    <a:pt x="27586" y="9791"/>
                  </a:lnTo>
                  <a:lnTo>
                    <a:pt x="35672" y="0"/>
                  </a:lnTo>
                  <a:lnTo>
                    <a:pt x="28759" y="7517"/>
                  </a:lnTo>
                  <a:lnTo>
                    <a:pt x="21155" y="17350"/>
                  </a:lnTo>
                  <a:lnTo>
                    <a:pt x="18347" y="21832"/>
                  </a:lnTo>
                  <a:lnTo>
                    <a:pt x="12439" y="32563"/>
                  </a:lnTo>
                  <a:lnTo>
                    <a:pt x="7756" y="44527"/>
                  </a:lnTo>
                  <a:lnTo>
                    <a:pt x="6002" y="50178"/>
                  </a:lnTo>
                  <a:lnTo>
                    <a:pt x="4758" y="49810"/>
                  </a:lnTo>
                  <a:lnTo>
                    <a:pt x="3399" y="55372"/>
                  </a:lnTo>
                  <a:lnTo>
                    <a:pt x="1018" y="67830"/>
                  </a:lnTo>
                  <a:lnTo>
                    <a:pt x="0" y="80667"/>
                  </a:lnTo>
                  <a:lnTo>
                    <a:pt x="286" y="93445"/>
                  </a:lnTo>
                  <a:lnTo>
                    <a:pt x="1819" y="105724"/>
                  </a:lnTo>
                  <a:lnTo>
                    <a:pt x="5740" y="121801"/>
                  </a:lnTo>
                  <a:lnTo>
                    <a:pt x="10210" y="134102"/>
                  </a:lnTo>
                  <a:lnTo>
                    <a:pt x="14251" y="143628"/>
                  </a:lnTo>
                  <a:lnTo>
                    <a:pt x="14562" y="144361"/>
                  </a:lnTo>
                  <a:lnTo>
                    <a:pt x="15883" y="146952"/>
                  </a:lnTo>
                  <a:lnTo>
                    <a:pt x="16873" y="149721"/>
                  </a:lnTo>
                  <a:lnTo>
                    <a:pt x="18905" y="153569"/>
                  </a:lnTo>
                  <a:lnTo>
                    <a:pt x="21433" y="157607"/>
                  </a:lnTo>
                  <a:lnTo>
                    <a:pt x="23147" y="160198"/>
                  </a:lnTo>
                  <a:lnTo>
                    <a:pt x="24264" y="162031"/>
                  </a:lnTo>
                  <a:lnTo>
                    <a:pt x="24773" y="162865"/>
                  </a:lnTo>
                  <a:lnTo>
                    <a:pt x="25321" y="165711"/>
                  </a:lnTo>
                  <a:lnTo>
                    <a:pt x="33939" y="175236"/>
                  </a:lnTo>
                  <a:lnTo>
                    <a:pt x="30170" y="168847"/>
                  </a:lnTo>
                  <a:lnTo>
                    <a:pt x="26106" y="164605"/>
                  </a:lnTo>
                  <a:lnTo>
                    <a:pt x="25268" y="163432"/>
                  </a:lnTo>
                  <a:lnTo>
                    <a:pt x="24392" y="162205"/>
                  </a:lnTo>
                  <a:lnTo>
                    <a:pt x="28659" y="158826"/>
                  </a:lnTo>
                  <a:lnTo>
                    <a:pt x="23693" y="152057"/>
                  </a:lnTo>
                  <a:lnTo>
                    <a:pt x="17087" y="141166"/>
                  </a:lnTo>
                  <a:lnTo>
                    <a:pt x="11566" y="129694"/>
                  </a:lnTo>
                  <a:lnTo>
                    <a:pt x="8872" y="122123"/>
                  </a:lnTo>
                  <a:lnTo>
                    <a:pt x="7475" y="118148"/>
                  </a:lnTo>
                  <a:lnTo>
                    <a:pt x="6498" y="114084"/>
                  </a:lnTo>
                  <a:lnTo>
                    <a:pt x="5888" y="111354"/>
                  </a:lnTo>
                  <a:lnTo>
                    <a:pt x="5088" y="108649"/>
                  </a:lnTo>
                  <a:lnTo>
                    <a:pt x="4605" y="105918"/>
                  </a:lnTo>
                  <a:lnTo>
                    <a:pt x="3869" y="100368"/>
                  </a:lnTo>
                  <a:lnTo>
                    <a:pt x="2827" y="94831"/>
                  </a:lnTo>
                  <a:lnTo>
                    <a:pt x="2827" y="89256"/>
                  </a:lnTo>
                  <a:lnTo>
                    <a:pt x="2307" y="8364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" name="object 32"/>
            <p:cNvSpPr/>
            <p:nvPr/>
          </p:nvSpPr>
          <p:spPr>
            <a:xfrm>
              <a:off x="10276204" y="6993389"/>
              <a:ext cx="9137" cy="17488"/>
            </a:xfrm>
            <a:custGeom>
              <a:avLst/>
              <a:gdLst/>
              <a:ahLst/>
              <a:cxnLst/>
              <a:rect l="l" t="t" r="r" b="b"/>
              <a:pathLst>
                <a:path w="9137" h="17488">
                  <a:moveTo>
                    <a:pt x="9137" y="1892"/>
                  </a:moveTo>
                  <a:lnTo>
                    <a:pt x="4705" y="0"/>
                  </a:lnTo>
                  <a:lnTo>
                    <a:pt x="3358" y="15582"/>
                  </a:lnTo>
                  <a:lnTo>
                    <a:pt x="2784" y="15316"/>
                  </a:lnTo>
                  <a:lnTo>
                    <a:pt x="1307" y="14633"/>
                  </a:lnTo>
                  <a:lnTo>
                    <a:pt x="838" y="14415"/>
                  </a:lnTo>
                  <a:lnTo>
                    <a:pt x="0" y="14038"/>
                  </a:lnTo>
                  <a:lnTo>
                    <a:pt x="260" y="14147"/>
                  </a:lnTo>
                  <a:lnTo>
                    <a:pt x="899" y="14447"/>
                  </a:lnTo>
                  <a:lnTo>
                    <a:pt x="5462" y="16814"/>
                  </a:lnTo>
                  <a:lnTo>
                    <a:pt x="7047" y="17488"/>
                  </a:lnTo>
                  <a:lnTo>
                    <a:pt x="6470" y="16941"/>
                  </a:lnTo>
                  <a:lnTo>
                    <a:pt x="9137" y="189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" name="object 33"/>
            <p:cNvSpPr/>
            <p:nvPr/>
          </p:nvSpPr>
          <p:spPr>
            <a:xfrm>
              <a:off x="10284864" y="7011595"/>
              <a:ext cx="2170" cy="892"/>
            </a:xfrm>
            <a:custGeom>
              <a:avLst/>
              <a:gdLst/>
              <a:ahLst/>
              <a:cxnLst/>
              <a:rect l="l" t="t" r="r" b="b"/>
              <a:pathLst>
                <a:path w="2170" h="892">
                  <a:moveTo>
                    <a:pt x="533" y="196"/>
                  </a:moveTo>
                  <a:lnTo>
                    <a:pt x="0" y="0"/>
                  </a:lnTo>
                  <a:lnTo>
                    <a:pt x="781" y="450"/>
                  </a:lnTo>
                  <a:lnTo>
                    <a:pt x="2170" y="892"/>
                  </a:lnTo>
                  <a:lnTo>
                    <a:pt x="533" y="19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" name="object 34"/>
            <p:cNvSpPr/>
            <p:nvPr/>
          </p:nvSpPr>
          <p:spPr>
            <a:xfrm>
              <a:off x="10236776" y="6946907"/>
              <a:ext cx="7177" cy="10555"/>
            </a:xfrm>
            <a:custGeom>
              <a:avLst/>
              <a:gdLst/>
              <a:ahLst/>
              <a:cxnLst/>
              <a:rect l="l" t="t" r="r" b="b"/>
              <a:pathLst>
                <a:path w="7177" h="10555">
                  <a:moveTo>
                    <a:pt x="7177" y="10555"/>
                  </a:moveTo>
                  <a:lnTo>
                    <a:pt x="6629" y="7708"/>
                  </a:lnTo>
                  <a:lnTo>
                    <a:pt x="6120" y="6874"/>
                  </a:lnTo>
                  <a:lnTo>
                    <a:pt x="1079" y="0"/>
                  </a:lnTo>
                  <a:lnTo>
                    <a:pt x="0" y="723"/>
                  </a:lnTo>
                  <a:lnTo>
                    <a:pt x="7177" y="1055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" name="object 35"/>
            <p:cNvSpPr/>
            <p:nvPr/>
          </p:nvSpPr>
          <p:spPr>
            <a:xfrm>
              <a:off x="10271785" y="7005236"/>
              <a:ext cx="4418" cy="2191"/>
            </a:xfrm>
            <a:custGeom>
              <a:avLst/>
              <a:gdLst/>
              <a:ahLst/>
              <a:cxnLst/>
              <a:rect l="l" t="t" r="r" b="b"/>
              <a:pathLst>
                <a:path w="4418" h="2191">
                  <a:moveTo>
                    <a:pt x="1364" y="802"/>
                  </a:moveTo>
                  <a:lnTo>
                    <a:pt x="0" y="0"/>
                  </a:lnTo>
                  <a:lnTo>
                    <a:pt x="1541" y="980"/>
                  </a:lnTo>
                  <a:lnTo>
                    <a:pt x="4418" y="2191"/>
                  </a:lnTo>
                  <a:lnTo>
                    <a:pt x="1364" y="80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" name="object 36"/>
            <p:cNvSpPr/>
            <p:nvPr/>
          </p:nvSpPr>
          <p:spPr>
            <a:xfrm>
              <a:off x="10147220" y="7012073"/>
              <a:ext cx="1029" cy="3577"/>
            </a:xfrm>
            <a:custGeom>
              <a:avLst/>
              <a:gdLst/>
              <a:ahLst/>
              <a:cxnLst/>
              <a:rect l="l" t="t" r="r" b="b"/>
              <a:pathLst>
                <a:path w="1029" h="3577">
                  <a:moveTo>
                    <a:pt x="1029" y="0"/>
                  </a:moveTo>
                  <a:lnTo>
                    <a:pt x="102" y="3174"/>
                  </a:lnTo>
                  <a:lnTo>
                    <a:pt x="0" y="3577"/>
                  </a:lnTo>
                  <a:lnTo>
                    <a:pt x="1029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" name="object 37"/>
            <p:cNvSpPr/>
            <p:nvPr/>
          </p:nvSpPr>
          <p:spPr>
            <a:xfrm>
              <a:off x="10195346" y="6971446"/>
              <a:ext cx="2064" cy="2247"/>
            </a:xfrm>
            <a:custGeom>
              <a:avLst/>
              <a:gdLst/>
              <a:ahLst/>
              <a:cxnLst/>
              <a:rect l="l" t="t" r="r" b="b"/>
              <a:pathLst>
                <a:path w="2064" h="2247">
                  <a:moveTo>
                    <a:pt x="2064" y="0"/>
                  </a:moveTo>
                  <a:lnTo>
                    <a:pt x="117" y="2104"/>
                  </a:lnTo>
                  <a:lnTo>
                    <a:pt x="0" y="2247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" name="object 38"/>
            <p:cNvSpPr/>
            <p:nvPr/>
          </p:nvSpPr>
          <p:spPr>
            <a:xfrm>
              <a:off x="10141076" y="6998751"/>
              <a:ext cx="17752" cy="116899"/>
            </a:xfrm>
            <a:custGeom>
              <a:avLst/>
              <a:gdLst/>
              <a:ahLst/>
              <a:cxnLst/>
              <a:rect l="l" t="t" r="r" b="b"/>
              <a:pathLst>
                <a:path w="17752" h="116899">
                  <a:moveTo>
                    <a:pt x="6775" y="77500"/>
                  </a:moveTo>
                  <a:lnTo>
                    <a:pt x="7567" y="77393"/>
                  </a:lnTo>
                  <a:lnTo>
                    <a:pt x="7605" y="83794"/>
                  </a:lnTo>
                  <a:lnTo>
                    <a:pt x="10248" y="116899"/>
                  </a:lnTo>
                  <a:lnTo>
                    <a:pt x="5712" y="104775"/>
                  </a:lnTo>
                  <a:lnTo>
                    <a:pt x="1902" y="91579"/>
                  </a:lnTo>
                  <a:lnTo>
                    <a:pt x="2245" y="89814"/>
                  </a:lnTo>
                  <a:lnTo>
                    <a:pt x="1585" y="84886"/>
                  </a:lnTo>
                  <a:lnTo>
                    <a:pt x="1496" y="81559"/>
                  </a:lnTo>
                  <a:lnTo>
                    <a:pt x="1178" y="78282"/>
                  </a:lnTo>
                  <a:lnTo>
                    <a:pt x="420" y="71337"/>
                  </a:lnTo>
                  <a:lnTo>
                    <a:pt x="0" y="58676"/>
                  </a:lnTo>
                  <a:lnTo>
                    <a:pt x="455" y="45465"/>
                  </a:lnTo>
                  <a:lnTo>
                    <a:pt x="1451" y="37728"/>
                  </a:lnTo>
                  <a:lnTo>
                    <a:pt x="3828" y="24949"/>
                  </a:lnTo>
                  <a:lnTo>
                    <a:pt x="6144" y="16899"/>
                  </a:lnTo>
                  <a:lnTo>
                    <a:pt x="5433" y="19697"/>
                  </a:lnTo>
                  <a:lnTo>
                    <a:pt x="4722" y="22872"/>
                  </a:lnTo>
                  <a:lnTo>
                    <a:pt x="4049" y="26123"/>
                  </a:lnTo>
                  <a:lnTo>
                    <a:pt x="3134" y="29248"/>
                  </a:lnTo>
                  <a:lnTo>
                    <a:pt x="2537" y="32499"/>
                  </a:lnTo>
                  <a:lnTo>
                    <a:pt x="2385" y="35813"/>
                  </a:lnTo>
                  <a:lnTo>
                    <a:pt x="2893" y="32537"/>
                  </a:lnTo>
                  <a:lnTo>
                    <a:pt x="4074" y="29463"/>
                  </a:lnTo>
                  <a:lnTo>
                    <a:pt x="5166" y="26339"/>
                  </a:lnTo>
                  <a:lnTo>
                    <a:pt x="6246" y="23291"/>
                  </a:lnTo>
                  <a:lnTo>
                    <a:pt x="5649" y="26492"/>
                  </a:lnTo>
                  <a:lnTo>
                    <a:pt x="4976" y="29743"/>
                  </a:lnTo>
                  <a:lnTo>
                    <a:pt x="4341" y="33261"/>
                  </a:lnTo>
                  <a:lnTo>
                    <a:pt x="3807" y="37033"/>
                  </a:lnTo>
                  <a:lnTo>
                    <a:pt x="3350" y="40855"/>
                  </a:lnTo>
                  <a:lnTo>
                    <a:pt x="2512" y="44843"/>
                  </a:lnTo>
                  <a:lnTo>
                    <a:pt x="2309" y="52958"/>
                  </a:lnTo>
                  <a:lnTo>
                    <a:pt x="1801" y="56972"/>
                  </a:lnTo>
                  <a:lnTo>
                    <a:pt x="1979" y="60845"/>
                  </a:lnTo>
                  <a:lnTo>
                    <a:pt x="2144" y="64668"/>
                  </a:lnTo>
                  <a:lnTo>
                    <a:pt x="2309" y="68313"/>
                  </a:lnTo>
                  <a:lnTo>
                    <a:pt x="2436" y="71564"/>
                  </a:lnTo>
                  <a:lnTo>
                    <a:pt x="3218" y="70543"/>
                  </a:lnTo>
                  <a:lnTo>
                    <a:pt x="2729" y="57376"/>
                  </a:lnTo>
                  <a:lnTo>
                    <a:pt x="3312" y="45329"/>
                  </a:lnTo>
                  <a:lnTo>
                    <a:pt x="5058" y="33355"/>
                  </a:lnTo>
                  <a:lnTo>
                    <a:pt x="8062" y="20408"/>
                  </a:lnTo>
                  <a:lnTo>
                    <a:pt x="11161" y="11290"/>
                  </a:lnTo>
                  <a:lnTo>
                    <a:pt x="13751" y="5384"/>
                  </a:lnTo>
                  <a:lnTo>
                    <a:pt x="15644" y="2705"/>
                  </a:lnTo>
                  <a:lnTo>
                    <a:pt x="17358" y="0"/>
                  </a:lnTo>
                  <a:lnTo>
                    <a:pt x="17752" y="203"/>
                  </a:lnTo>
                  <a:lnTo>
                    <a:pt x="16609" y="3124"/>
                  </a:lnTo>
                  <a:lnTo>
                    <a:pt x="15640" y="5671"/>
                  </a:lnTo>
                  <a:lnTo>
                    <a:pt x="11641" y="17365"/>
                  </a:lnTo>
                  <a:lnTo>
                    <a:pt x="8386" y="29829"/>
                  </a:lnTo>
                  <a:lnTo>
                    <a:pt x="6373" y="42837"/>
                  </a:lnTo>
                  <a:lnTo>
                    <a:pt x="6059" y="46011"/>
                  </a:lnTo>
                  <a:lnTo>
                    <a:pt x="5485" y="59052"/>
                  </a:lnTo>
                  <a:lnTo>
                    <a:pt x="6019" y="71772"/>
                  </a:lnTo>
                  <a:lnTo>
                    <a:pt x="6716" y="77508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" name="object 39"/>
            <p:cNvSpPr/>
            <p:nvPr/>
          </p:nvSpPr>
          <p:spPr>
            <a:xfrm>
              <a:off x="10217438" y="7189470"/>
              <a:ext cx="253" cy="115"/>
            </a:xfrm>
            <a:custGeom>
              <a:avLst/>
              <a:gdLst/>
              <a:ahLst/>
              <a:cxnLst/>
              <a:rect l="l" t="t" r="r" b="b"/>
              <a:pathLst>
                <a:path w="253" h="115">
                  <a:moveTo>
                    <a:pt x="253" y="115"/>
                  </a:moveTo>
                  <a:lnTo>
                    <a:pt x="0" y="0"/>
                  </a:lnTo>
                  <a:lnTo>
                    <a:pt x="253" y="11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" name="object 40"/>
            <p:cNvSpPr/>
            <p:nvPr/>
          </p:nvSpPr>
          <p:spPr>
            <a:xfrm>
              <a:off x="10218356" y="7189897"/>
              <a:ext cx="4331" cy="2255"/>
            </a:xfrm>
            <a:custGeom>
              <a:avLst/>
              <a:gdLst/>
              <a:ahLst/>
              <a:cxnLst/>
              <a:rect l="l" t="t" r="r" b="b"/>
              <a:pathLst>
                <a:path w="4331" h="2255">
                  <a:moveTo>
                    <a:pt x="4331" y="2255"/>
                  </a:moveTo>
                  <a:lnTo>
                    <a:pt x="1921" y="897"/>
                  </a:lnTo>
                  <a:lnTo>
                    <a:pt x="0" y="0"/>
                  </a:lnTo>
                  <a:lnTo>
                    <a:pt x="4331" y="225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" name="object 41"/>
            <p:cNvSpPr/>
            <p:nvPr/>
          </p:nvSpPr>
          <p:spPr>
            <a:xfrm>
              <a:off x="10217691" y="7189586"/>
              <a:ext cx="664" cy="310"/>
            </a:xfrm>
            <a:custGeom>
              <a:avLst/>
              <a:gdLst/>
              <a:ahLst/>
              <a:cxnLst/>
              <a:rect l="l" t="t" r="r" b="b"/>
              <a:pathLst>
                <a:path w="664" h="310">
                  <a:moveTo>
                    <a:pt x="664" y="310"/>
                  </a:moveTo>
                  <a:lnTo>
                    <a:pt x="0" y="0"/>
                  </a:lnTo>
                  <a:lnTo>
                    <a:pt x="664" y="31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" name="object 42"/>
            <p:cNvSpPr/>
            <p:nvPr/>
          </p:nvSpPr>
          <p:spPr>
            <a:xfrm>
              <a:off x="10147195" y="6903572"/>
              <a:ext cx="287108" cy="302365"/>
            </a:xfrm>
            <a:custGeom>
              <a:avLst/>
              <a:gdLst/>
              <a:ahLst/>
              <a:cxnLst/>
              <a:rect l="l" t="t" r="r" b="b"/>
              <a:pathLst>
                <a:path w="287108" h="302365">
                  <a:moveTo>
                    <a:pt x="304" y="147490"/>
                  </a:moveTo>
                  <a:lnTo>
                    <a:pt x="127" y="151033"/>
                  </a:lnTo>
                  <a:lnTo>
                    <a:pt x="0" y="155351"/>
                  </a:lnTo>
                  <a:lnTo>
                    <a:pt x="304" y="160089"/>
                  </a:lnTo>
                  <a:lnTo>
                    <a:pt x="520" y="164775"/>
                  </a:lnTo>
                  <a:lnTo>
                    <a:pt x="927" y="169067"/>
                  </a:lnTo>
                  <a:lnTo>
                    <a:pt x="1447" y="172573"/>
                  </a:lnTo>
                  <a:lnTo>
                    <a:pt x="1485" y="178973"/>
                  </a:lnTo>
                  <a:lnTo>
                    <a:pt x="4128" y="212079"/>
                  </a:lnTo>
                  <a:lnTo>
                    <a:pt x="9266" y="223101"/>
                  </a:lnTo>
                  <a:lnTo>
                    <a:pt x="12217" y="228529"/>
                  </a:lnTo>
                  <a:lnTo>
                    <a:pt x="15163" y="234536"/>
                  </a:lnTo>
                  <a:lnTo>
                    <a:pt x="18999" y="239540"/>
                  </a:lnTo>
                  <a:lnTo>
                    <a:pt x="22072" y="244620"/>
                  </a:lnTo>
                  <a:lnTo>
                    <a:pt x="25450" y="249458"/>
                  </a:lnTo>
                  <a:lnTo>
                    <a:pt x="28956" y="253700"/>
                  </a:lnTo>
                  <a:lnTo>
                    <a:pt x="31940" y="257891"/>
                  </a:lnTo>
                  <a:lnTo>
                    <a:pt x="38673" y="264617"/>
                  </a:lnTo>
                  <a:lnTo>
                    <a:pt x="51056" y="274532"/>
                  </a:lnTo>
                  <a:lnTo>
                    <a:pt x="53644" y="276395"/>
                  </a:lnTo>
                  <a:lnTo>
                    <a:pt x="56222" y="278110"/>
                  </a:lnTo>
                  <a:lnTo>
                    <a:pt x="58915" y="279672"/>
                  </a:lnTo>
                  <a:lnTo>
                    <a:pt x="61582" y="281259"/>
                  </a:lnTo>
                  <a:lnTo>
                    <a:pt x="64312" y="282847"/>
                  </a:lnTo>
                  <a:lnTo>
                    <a:pt x="65667" y="283637"/>
                  </a:lnTo>
                  <a:lnTo>
                    <a:pt x="64262" y="282732"/>
                  </a:lnTo>
                  <a:lnTo>
                    <a:pt x="71064" y="286275"/>
                  </a:lnTo>
                  <a:lnTo>
                    <a:pt x="72618" y="286987"/>
                  </a:lnTo>
                  <a:lnTo>
                    <a:pt x="73081" y="287222"/>
                  </a:lnTo>
                  <a:lnTo>
                    <a:pt x="75492" y="288580"/>
                  </a:lnTo>
                  <a:lnTo>
                    <a:pt x="77085" y="289258"/>
                  </a:lnTo>
                  <a:lnTo>
                    <a:pt x="73393" y="287368"/>
                  </a:lnTo>
                  <a:lnTo>
                    <a:pt x="76517" y="288701"/>
                  </a:lnTo>
                  <a:lnTo>
                    <a:pt x="78557" y="289883"/>
                  </a:lnTo>
                  <a:lnTo>
                    <a:pt x="79139" y="290131"/>
                  </a:lnTo>
                  <a:lnTo>
                    <a:pt x="82765" y="291457"/>
                  </a:lnTo>
                  <a:lnTo>
                    <a:pt x="80783" y="290830"/>
                  </a:lnTo>
                  <a:lnTo>
                    <a:pt x="87217" y="293565"/>
                  </a:lnTo>
                  <a:lnTo>
                    <a:pt x="99407" y="297447"/>
                  </a:lnTo>
                  <a:lnTo>
                    <a:pt x="117367" y="300952"/>
                  </a:lnTo>
                  <a:lnTo>
                    <a:pt x="129974" y="302189"/>
                  </a:lnTo>
                  <a:lnTo>
                    <a:pt x="142670" y="302365"/>
                  </a:lnTo>
                  <a:lnTo>
                    <a:pt x="149034" y="302024"/>
                  </a:lnTo>
                  <a:lnTo>
                    <a:pt x="161650" y="300399"/>
                  </a:lnTo>
                  <a:lnTo>
                    <a:pt x="174099" y="297772"/>
                  </a:lnTo>
                  <a:lnTo>
                    <a:pt x="186324" y="294156"/>
                  </a:lnTo>
                  <a:lnTo>
                    <a:pt x="204061" y="286592"/>
                  </a:lnTo>
                  <a:lnTo>
                    <a:pt x="215159" y="280341"/>
                  </a:lnTo>
                  <a:lnTo>
                    <a:pt x="225735" y="273254"/>
                  </a:lnTo>
                  <a:lnTo>
                    <a:pt x="240413" y="260802"/>
                  </a:lnTo>
                  <a:lnTo>
                    <a:pt x="249207" y="251597"/>
                  </a:lnTo>
                  <a:lnTo>
                    <a:pt x="257262" y="241754"/>
                  </a:lnTo>
                  <a:lnTo>
                    <a:pt x="267554" y="225752"/>
                  </a:lnTo>
                  <a:lnTo>
                    <a:pt x="273313" y="214377"/>
                  </a:lnTo>
                  <a:lnTo>
                    <a:pt x="278151" y="202635"/>
                  </a:lnTo>
                  <a:lnTo>
                    <a:pt x="283267" y="184703"/>
                  </a:lnTo>
                  <a:lnTo>
                    <a:pt x="285542" y="172164"/>
                  </a:lnTo>
                  <a:lnTo>
                    <a:pt x="286855" y="159547"/>
                  </a:lnTo>
                  <a:lnTo>
                    <a:pt x="287108" y="154361"/>
                  </a:lnTo>
                  <a:lnTo>
                    <a:pt x="286730" y="141544"/>
                  </a:lnTo>
                  <a:lnTo>
                    <a:pt x="285469" y="128872"/>
                  </a:lnTo>
                  <a:lnTo>
                    <a:pt x="283244" y="116409"/>
                  </a:lnTo>
                  <a:lnTo>
                    <a:pt x="282244" y="112197"/>
                  </a:lnTo>
                  <a:lnTo>
                    <a:pt x="281597" y="108717"/>
                  </a:lnTo>
                  <a:lnTo>
                    <a:pt x="279958" y="103688"/>
                  </a:lnTo>
                  <a:lnTo>
                    <a:pt x="278549" y="98557"/>
                  </a:lnTo>
                  <a:lnTo>
                    <a:pt x="277063" y="93490"/>
                  </a:lnTo>
                  <a:lnTo>
                    <a:pt x="274828" y="88600"/>
                  </a:lnTo>
                  <a:lnTo>
                    <a:pt x="273583" y="85260"/>
                  </a:lnTo>
                  <a:lnTo>
                    <a:pt x="268006" y="74539"/>
                  </a:lnTo>
                  <a:lnTo>
                    <a:pt x="261305" y="64041"/>
                  </a:lnTo>
                  <a:lnTo>
                    <a:pt x="253547" y="53911"/>
                  </a:lnTo>
                  <a:lnTo>
                    <a:pt x="244798" y="44295"/>
                  </a:lnTo>
                  <a:lnTo>
                    <a:pt x="235124" y="35338"/>
                  </a:lnTo>
                  <a:lnTo>
                    <a:pt x="224591" y="27186"/>
                  </a:lnTo>
                  <a:lnTo>
                    <a:pt x="213264" y="19985"/>
                  </a:lnTo>
                  <a:lnTo>
                    <a:pt x="199711" y="13138"/>
                  </a:lnTo>
                  <a:lnTo>
                    <a:pt x="187814" y="8373"/>
                  </a:lnTo>
                  <a:lnTo>
                    <a:pt x="175675" y="4639"/>
                  </a:lnTo>
                  <a:lnTo>
                    <a:pt x="166585" y="2583"/>
                  </a:lnTo>
                  <a:lnTo>
                    <a:pt x="153636" y="768"/>
                  </a:lnTo>
                  <a:lnTo>
                    <a:pt x="140864" y="0"/>
                  </a:lnTo>
                  <a:lnTo>
                    <a:pt x="128412" y="216"/>
                  </a:lnTo>
                  <a:lnTo>
                    <a:pt x="121907" y="716"/>
                  </a:lnTo>
                  <a:lnTo>
                    <a:pt x="107609" y="3451"/>
                  </a:lnTo>
                  <a:lnTo>
                    <a:pt x="95568" y="7328"/>
                  </a:lnTo>
                  <a:lnTo>
                    <a:pt x="88163" y="10724"/>
                  </a:lnTo>
                  <a:lnTo>
                    <a:pt x="84251" y="12781"/>
                  </a:lnTo>
                  <a:lnTo>
                    <a:pt x="81153" y="14394"/>
                  </a:lnTo>
                  <a:lnTo>
                    <a:pt x="77266" y="17137"/>
                  </a:lnTo>
                  <a:lnTo>
                    <a:pt x="76136" y="17963"/>
                  </a:lnTo>
                  <a:lnTo>
                    <a:pt x="70205" y="21633"/>
                  </a:lnTo>
                  <a:lnTo>
                    <a:pt x="64947" y="26002"/>
                  </a:lnTo>
                  <a:lnTo>
                    <a:pt x="71424" y="23945"/>
                  </a:lnTo>
                  <a:lnTo>
                    <a:pt x="74549" y="22675"/>
                  </a:lnTo>
                  <a:lnTo>
                    <a:pt x="78663" y="20592"/>
                  </a:lnTo>
                  <a:lnTo>
                    <a:pt x="83375" y="18903"/>
                  </a:lnTo>
                  <a:lnTo>
                    <a:pt x="88201" y="17442"/>
                  </a:lnTo>
                  <a:lnTo>
                    <a:pt x="93205" y="15334"/>
                  </a:lnTo>
                  <a:lnTo>
                    <a:pt x="98158" y="14445"/>
                  </a:lnTo>
                  <a:lnTo>
                    <a:pt x="103060" y="13391"/>
                  </a:lnTo>
                  <a:lnTo>
                    <a:pt x="107480" y="12235"/>
                  </a:lnTo>
                  <a:lnTo>
                    <a:pt x="110871" y="12108"/>
                  </a:lnTo>
                  <a:lnTo>
                    <a:pt x="114198" y="11880"/>
                  </a:lnTo>
                  <a:lnTo>
                    <a:pt x="116420" y="12870"/>
                  </a:lnTo>
                  <a:lnTo>
                    <a:pt x="109829" y="13327"/>
                  </a:lnTo>
                  <a:lnTo>
                    <a:pt x="103466" y="15156"/>
                  </a:lnTo>
                  <a:lnTo>
                    <a:pt x="103682" y="16071"/>
                  </a:lnTo>
                  <a:lnTo>
                    <a:pt x="99148" y="18204"/>
                  </a:lnTo>
                  <a:lnTo>
                    <a:pt x="94132" y="20985"/>
                  </a:lnTo>
                  <a:lnTo>
                    <a:pt x="89141" y="23919"/>
                  </a:lnTo>
                  <a:lnTo>
                    <a:pt x="83426" y="26637"/>
                  </a:lnTo>
                  <a:lnTo>
                    <a:pt x="80632" y="28186"/>
                  </a:lnTo>
                  <a:lnTo>
                    <a:pt x="79298" y="29075"/>
                  </a:lnTo>
                  <a:lnTo>
                    <a:pt x="76174" y="30815"/>
                  </a:lnTo>
                  <a:lnTo>
                    <a:pt x="72263" y="33114"/>
                  </a:lnTo>
                  <a:lnTo>
                    <a:pt x="68605" y="35870"/>
                  </a:lnTo>
                  <a:lnTo>
                    <a:pt x="63906" y="38727"/>
                  </a:lnTo>
                  <a:lnTo>
                    <a:pt x="59728" y="42245"/>
                  </a:lnTo>
                  <a:lnTo>
                    <a:pt x="51104" y="49116"/>
                  </a:lnTo>
                  <a:lnTo>
                    <a:pt x="44005" y="57371"/>
                  </a:lnTo>
                  <a:lnTo>
                    <a:pt x="41986" y="59657"/>
                  </a:lnTo>
                  <a:lnTo>
                    <a:pt x="40547" y="62840"/>
                  </a:lnTo>
                  <a:lnTo>
                    <a:pt x="48106" y="58395"/>
                  </a:lnTo>
                  <a:lnTo>
                    <a:pt x="55689" y="53485"/>
                  </a:lnTo>
                  <a:lnTo>
                    <a:pt x="58851" y="51719"/>
                  </a:lnTo>
                  <a:lnTo>
                    <a:pt x="62217" y="49865"/>
                  </a:lnTo>
                  <a:lnTo>
                    <a:pt x="65646" y="47948"/>
                  </a:lnTo>
                  <a:lnTo>
                    <a:pt x="69265" y="46284"/>
                  </a:lnTo>
                  <a:lnTo>
                    <a:pt x="72948" y="44607"/>
                  </a:lnTo>
                  <a:lnTo>
                    <a:pt x="76542" y="42944"/>
                  </a:lnTo>
                  <a:lnTo>
                    <a:pt x="80200" y="41432"/>
                  </a:lnTo>
                  <a:lnTo>
                    <a:pt x="83959" y="40315"/>
                  </a:lnTo>
                  <a:lnTo>
                    <a:pt x="87287" y="39019"/>
                  </a:lnTo>
                  <a:lnTo>
                    <a:pt x="90652" y="37749"/>
                  </a:lnTo>
                  <a:lnTo>
                    <a:pt x="93954" y="37165"/>
                  </a:lnTo>
                  <a:lnTo>
                    <a:pt x="96672" y="36264"/>
                  </a:lnTo>
                  <a:lnTo>
                    <a:pt x="107759" y="33393"/>
                  </a:lnTo>
                  <a:lnTo>
                    <a:pt x="97294" y="38270"/>
                  </a:lnTo>
                  <a:lnTo>
                    <a:pt x="97764" y="39515"/>
                  </a:lnTo>
                  <a:lnTo>
                    <a:pt x="110104" y="36234"/>
                  </a:lnTo>
                  <a:lnTo>
                    <a:pt x="122154" y="34566"/>
                  </a:lnTo>
                  <a:lnTo>
                    <a:pt x="124993" y="34105"/>
                  </a:lnTo>
                  <a:lnTo>
                    <a:pt x="136410" y="34079"/>
                  </a:lnTo>
                  <a:lnTo>
                    <a:pt x="141084" y="34384"/>
                  </a:lnTo>
                  <a:lnTo>
                    <a:pt x="143675" y="34549"/>
                  </a:lnTo>
                  <a:lnTo>
                    <a:pt x="146291" y="34727"/>
                  </a:lnTo>
                  <a:lnTo>
                    <a:pt x="148958" y="35032"/>
                  </a:lnTo>
                  <a:lnTo>
                    <a:pt x="151663" y="35476"/>
                  </a:lnTo>
                  <a:lnTo>
                    <a:pt x="154368" y="35946"/>
                  </a:lnTo>
                  <a:lnTo>
                    <a:pt x="157149" y="36213"/>
                  </a:lnTo>
                  <a:lnTo>
                    <a:pt x="159791" y="36759"/>
                  </a:lnTo>
                  <a:lnTo>
                    <a:pt x="165036" y="38232"/>
                  </a:lnTo>
                  <a:lnTo>
                    <a:pt x="170141" y="39146"/>
                  </a:lnTo>
                  <a:lnTo>
                    <a:pt x="173977" y="40759"/>
                  </a:lnTo>
                  <a:lnTo>
                    <a:pt x="175298" y="41153"/>
                  </a:lnTo>
                  <a:lnTo>
                    <a:pt x="178587" y="42118"/>
                  </a:lnTo>
                  <a:lnTo>
                    <a:pt x="182333" y="43414"/>
                  </a:lnTo>
                  <a:lnTo>
                    <a:pt x="184899" y="44620"/>
                  </a:lnTo>
                  <a:lnTo>
                    <a:pt x="187642" y="45890"/>
                  </a:lnTo>
                  <a:lnTo>
                    <a:pt x="190842" y="47236"/>
                  </a:lnTo>
                  <a:lnTo>
                    <a:pt x="194271" y="49218"/>
                  </a:lnTo>
                  <a:lnTo>
                    <a:pt x="199009" y="52037"/>
                  </a:lnTo>
                  <a:lnTo>
                    <a:pt x="201752" y="52913"/>
                  </a:lnTo>
                  <a:lnTo>
                    <a:pt x="205028" y="55517"/>
                  </a:lnTo>
                  <a:lnTo>
                    <a:pt x="208356" y="57993"/>
                  </a:lnTo>
                  <a:lnTo>
                    <a:pt x="211797" y="60355"/>
                  </a:lnTo>
                  <a:lnTo>
                    <a:pt x="214680" y="63403"/>
                  </a:lnTo>
                  <a:lnTo>
                    <a:pt x="216357" y="65740"/>
                  </a:lnTo>
                  <a:lnTo>
                    <a:pt x="220916" y="68915"/>
                  </a:lnTo>
                  <a:lnTo>
                    <a:pt x="224396" y="73271"/>
                  </a:lnTo>
                  <a:lnTo>
                    <a:pt x="228117" y="77373"/>
                  </a:lnTo>
                  <a:lnTo>
                    <a:pt x="231368" y="81831"/>
                  </a:lnTo>
                  <a:lnTo>
                    <a:pt x="234759" y="86200"/>
                  </a:lnTo>
                  <a:lnTo>
                    <a:pt x="237782" y="90785"/>
                  </a:lnTo>
                  <a:lnTo>
                    <a:pt x="238429" y="93617"/>
                  </a:lnTo>
                  <a:lnTo>
                    <a:pt x="240868" y="97757"/>
                  </a:lnTo>
                  <a:lnTo>
                    <a:pt x="242189" y="100932"/>
                  </a:lnTo>
                  <a:lnTo>
                    <a:pt x="241249" y="101376"/>
                  </a:lnTo>
                  <a:lnTo>
                    <a:pt x="242163" y="103955"/>
                  </a:lnTo>
                  <a:lnTo>
                    <a:pt x="244144" y="107511"/>
                  </a:lnTo>
                  <a:lnTo>
                    <a:pt x="245414" y="110686"/>
                  </a:lnTo>
                  <a:lnTo>
                    <a:pt x="246557" y="113886"/>
                  </a:lnTo>
                  <a:lnTo>
                    <a:pt x="247459" y="116439"/>
                  </a:lnTo>
                  <a:lnTo>
                    <a:pt x="249199" y="120084"/>
                  </a:lnTo>
                  <a:lnTo>
                    <a:pt x="250113" y="123881"/>
                  </a:lnTo>
                  <a:lnTo>
                    <a:pt x="251294" y="128808"/>
                  </a:lnTo>
                  <a:lnTo>
                    <a:pt x="251853" y="131171"/>
                  </a:lnTo>
                  <a:lnTo>
                    <a:pt x="252349" y="135984"/>
                  </a:lnTo>
                  <a:lnTo>
                    <a:pt x="253352" y="140492"/>
                  </a:lnTo>
                  <a:lnTo>
                    <a:pt x="253428" y="149357"/>
                  </a:lnTo>
                  <a:lnTo>
                    <a:pt x="253885" y="153612"/>
                  </a:lnTo>
                  <a:lnTo>
                    <a:pt x="253352" y="157764"/>
                  </a:lnTo>
                  <a:lnTo>
                    <a:pt x="253047" y="161879"/>
                  </a:lnTo>
                  <a:lnTo>
                    <a:pt x="252806" y="165969"/>
                  </a:lnTo>
                  <a:lnTo>
                    <a:pt x="251955" y="169969"/>
                  </a:lnTo>
                  <a:lnTo>
                    <a:pt x="251231" y="175341"/>
                  </a:lnTo>
                  <a:lnTo>
                    <a:pt x="249567" y="180650"/>
                  </a:lnTo>
                  <a:lnTo>
                    <a:pt x="248119" y="186162"/>
                  </a:lnTo>
                  <a:lnTo>
                    <a:pt x="247269" y="188841"/>
                  </a:lnTo>
                  <a:lnTo>
                    <a:pt x="246100" y="191521"/>
                  </a:lnTo>
                  <a:lnTo>
                    <a:pt x="245135" y="194277"/>
                  </a:lnTo>
                  <a:lnTo>
                    <a:pt x="244271" y="197020"/>
                  </a:lnTo>
                  <a:lnTo>
                    <a:pt x="242925" y="199649"/>
                  </a:lnTo>
                  <a:lnTo>
                    <a:pt x="241642" y="202303"/>
                  </a:lnTo>
                  <a:lnTo>
                    <a:pt x="239331" y="207739"/>
                  </a:lnTo>
                  <a:lnTo>
                    <a:pt x="235966" y="212781"/>
                  </a:lnTo>
                  <a:lnTo>
                    <a:pt x="232879" y="218013"/>
                  </a:lnTo>
                  <a:lnTo>
                    <a:pt x="229260" y="222928"/>
                  </a:lnTo>
                  <a:lnTo>
                    <a:pt x="227444" y="225379"/>
                  </a:lnTo>
                  <a:lnTo>
                    <a:pt x="225729" y="227957"/>
                  </a:lnTo>
                  <a:lnTo>
                    <a:pt x="221386" y="232402"/>
                  </a:lnTo>
                  <a:lnTo>
                    <a:pt x="212341" y="241345"/>
                  </a:lnTo>
                  <a:lnTo>
                    <a:pt x="202430" y="249404"/>
                  </a:lnTo>
                  <a:lnTo>
                    <a:pt x="192227" y="255808"/>
                  </a:lnTo>
                  <a:lnTo>
                    <a:pt x="180718" y="261511"/>
                  </a:lnTo>
                  <a:lnTo>
                    <a:pt x="168766" y="265964"/>
                  </a:lnTo>
                  <a:lnTo>
                    <a:pt x="157632" y="268915"/>
                  </a:lnTo>
                  <a:lnTo>
                    <a:pt x="152311" y="269651"/>
                  </a:lnTo>
                  <a:lnTo>
                    <a:pt x="146977" y="271315"/>
                  </a:lnTo>
                  <a:lnTo>
                    <a:pt x="152488" y="271391"/>
                  </a:lnTo>
                  <a:lnTo>
                    <a:pt x="147091" y="272433"/>
                  </a:lnTo>
                  <a:lnTo>
                    <a:pt x="141554" y="272255"/>
                  </a:lnTo>
                  <a:lnTo>
                    <a:pt x="136093" y="272661"/>
                  </a:lnTo>
                  <a:lnTo>
                    <a:pt x="130594" y="272357"/>
                  </a:lnTo>
                  <a:lnTo>
                    <a:pt x="127800" y="272903"/>
                  </a:lnTo>
                  <a:lnTo>
                    <a:pt x="124980" y="273550"/>
                  </a:lnTo>
                  <a:lnTo>
                    <a:pt x="119494" y="272661"/>
                  </a:lnTo>
                  <a:lnTo>
                    <a:pt x="106820" y="270577"/>
                  </a:lnTo>
                  <a:lnTo>
                    <a:pt x="94483" y="267008"/>
                  </a:lnTo>
                  <a:lnTo>
                    <a:pt x="82606" y="262063"/>
                  </a:lnTo>
                  <a:lnTo>
                    <a:pt x="71311" y="255852"/>
                  </a:lnTo>
                  <a:lnTo>
                    <a:pt x="60720" y="248482"/>
                  </a:lnTo>
                  <a:lnTo>
                    <a:pt x="58762" y="246931"/>
                  </a:lnTo>
                  <a:lnTo>
                    <a:pt x="54660" y="243108"/>
                  </a:lnTo>
                  <a:lnTo>
                    <a:pt x="50228" y="239667"/>
                  </a:lnTo>
                  <a:lnTo>
                    <a:pt x="46659" y="235298"/>
                  </a:lnTo>
                  <a:lnTo>
                    <a:pt x="42773" y="231234"/>
                  </a:lnTo>
                  <a:lnTo>
                    <a:pt x="41135" y="228948"/>
                  </a:lnTo>
                  <a:lnTo>
                    <a:pt x="36868" y="232352"/>
                  </a:lnTo>
                  <a:lnTo>
                    <a:pt x="37630" y="233431"/>
                  </a:lnTo>
                  <a:lnTo>
                    <a:pt x="39662" y="235717"/>
                  </a:lnTo>
                  <a:lnTo>
                    <a:pt x="42633" y="238943"/>
                  </a:lnTo>
                  <a:lnTo>
                    <a:pt x="46416" y="245348"/>
                  </a:lnTo>
                  <a:lnTo>
                    <a:pt x="56089" y="254335"/>
                  </a:lnTo>
                  <a:lnTo>
                    <a:pt x="66907" y="262334"/>
                  </a:lnTo>
                  <a:lnTo>
                    <a:pt x="78008" y="268808"/>
                  </a:lnTo>
                  <a:lnTo>
                    <a:pt x="89061" y="274063"/>
                  </a:lnTo>
                  <a:lnTo>
                    <a:pt x="88963" y="275405"/>
                  </a:lnTo>
                  <a:lnTo>
                    <a:pt x="91821" y="276395"/>
                  </a:lnTo>
                  <a:lnTo>
                    <a:pt x="94665" y="277424"/>
                  </a:lnTo>
                  <a:lnTo>
                    <a:pt x="97497" y="278414"/>
                  </a:lnTo>
                  <a:lnTo>
                    <a:pt x="100368" y="279253"/>
                  </a:lnTo>
                  <a:lnTo>
                    <a:pt x="103136" y="280573"/>
                  </a:lnTo>
                  <a:lnTo>
                    <a:pt x="101066" y="280993"/>
                  </a:lnTo>
                  <a:lnTo>
                    <a:pt x="96202" y="279723"/>
                  </a:lnTo>
                  <a:lnTo>
                    <a:pt x="93738" y="279075"/>
                  </a:lnTo>
                  <a:lnTo>
                    <a:pt x="90563" y="278135"/>
                  </a:lnTo>
                  <a:lnTo>
                    <a:pt x="86842" y="276941"/>
                  </a:lnTo>
                  <a:lnTo>
                    <a:pt x="83210" y="275557"/>
                  </a:lnTo>
                  <a:lnTo>
                    <a:pt x="79159" y="273703"/>
                  </a:lnTo>
                  <a:lnTo>
                    <a:pt x="74739" y="271760"/>
                  </a:lnTo>
                  <a:lnTo>
                    <a:pt x="70561" y="269461"/>
                  </a:lnTo>
                  <a:lnTo>
                    <a:pt x="66040" y="266972"/>
                  </a:lnTo>
                  <a:lnTo>
                    <a:pt x="61633" y="264127"/>
                  </a:lnTo>
                  <a:lnTo>
                    <a:pt x="57365" y="261041"/>
                  </a:lnTo>
                  <a:lnTo>
                    <a:pt x="55219" y="259479"/>
                  </a:lnTo>
                  <a:lnTo>
                    <a:pt x="52006" y="257155"/>
                  </a:lnTo>
                  <a:lnTo>
                    <a:pt x="49072" y="254526"/>
                  </a:lnTo>
                  <a:lnTo>
                    <a:pt x="45148" y="251046"/>
                  </a:lnTo>
                  <a:lnTo>
                    <a:pt x="41211" y="247731"/>
                  </a:lnTo>
                  <a:lnTo>
                    <a:pt x="38125" y="244086"/>
                  </a:lnTo>
                  <a:lnTo>
                    <a:pt x="34874" y="240556"/>
                  </a:lnTo>
                  <a:lnTo>
                    <a:pt x="31838" y="237330"/>
                  </a:lnTo>
                  <a:lnTo>
                    <a:pt x="29629" y="234130"/>
                  </a:lnTo>
                  <a:lnTo>
                    <a:pt x="29451" y="236758"/>
                  </a:lnTo>
                  <a:lnTo>
                    <a:pt x="32092" y="240111"/>
                  </a:lnTo>
                  <a:lnTo>
                    <a:pt x="36271" y="244747"/>
                  </a:lnTo>
                  <a:lnTo>
                    <a:pt x="35636" y="245344"/>
                  </a:lnTo>
                  <a:lnTo>
                    <a:pt x="27176" y="235113"/>
                  </a:lnTo>
                  <a:lnTo>
                    <a:pt x="19956" y="224464"/>
                  </a:lnTo>
                  <a:lnTo>
                    <a:pt x="13909" y="213417"/>
                  </a:lnTo>
                  <a:lnTo>
                    <a:pt x="8970" y="201996"/>
                  </a:lnTo>
                  <a:lnTo>
                    <a:pt x="4552" y="188145"/>
                  </a:lnTo>
                  <a:lnTo>
                    <a:pt x="1959" y="175931"/>
                  </a:lnTo>
                  <a:lnTo>
                    <a:pt x="490" y="163267"/>
                  </a:lnTo>
                  <a:lnTo>
                    <a:pt x="213" y="150133"/>
                  </a:lnTo>
                  <a:lnTo>
                    <a:pt x="304" y="14749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" name="object 43"/>
            <p:cNvSpPr/>
            <p:nvPr/>
          </p:nvSpPr>
          <p:spPr>
            <a:xfrm>
              <a:off x="10159666" y="6973693"/>
              <a:ext cx="35680" cy="175227"/>
            </a:xfrm>
            <a:custGeom>
              <a:avLst/>
              <a:gdLst/>
              <a:ahLst/>
              <a:cxnLst/>
              <a:rect l="l" t="t" r="r" b="b"/>
              <a:pathLst>
                <a:path w="35680" h="175227">
                  <a:moveTo>
                    <a:pt x="2325" y="83643"/>
                  </a:moveTo>
                  <a:lnTo>
                    <a:pt x="2947" y="78067"/>
                  </a:lnTo>
                  <a:lnTo>
                    <a:pt x="3125" y="72454"/>
                  </a:lnTo>
                  <a:lnTo>
                    <a:pt x="4306" y="64148"/>
                  </a:lnTo>
                  <a:lnTo>
                    <a:pt x="4585" y="61367"/>
                  </a:lnTo>
                  <a:lnTo>
                    <a:pt x="5220" y="58636"/>
                  </a:lnTo>
                  <a:lnTo>
                    <a:pt x="5931" y="55944"/>
                  </a:lnTo>
                  <a:lnTo>
                    <a:pt x="9443" y="43586"/>
                  </a:lnTo>
                  <a:lnTo>
                    <a:pt x="14300" y="31730"/>
                  </a:lnTo>
                  <a:lnTo>
                    <a:pt x="20387" y="20444"/>
                  </a:lnTo>
                  <a:lnTo>
                    <a:pt x="27591" y="9797"/>
                  </a:lnTo>
                  <a:lnTo>
                    <a:pt x="35680" y="0"/>
                  </a:lnTo>
                  <a:lnTo>
                    <a:pt x="28768" y="7522"/>
                  </a:lnTo>
                  <a:lnTo>
                    <a:pt x="21156" y="17334"/>
                  </a:lnTo>
                  <a:lnTo>
                    <a:pt x="18339" y="21806"/>
                  </a:lnTo>
                  <a:lnTo>
                    <a:pt x="12425" y="32552"/>
                  </a:lnTo>
                  <a:lnTo>
                    <a:pt x="7751" y="44520"/>
                  </a:lnTo>
                  <a:lnTo>
                    <a:pt x="5995" y="50153"/>
                  </a:lnTo>
                  <a:lnTo>
                    <a:pt x="4763" y="49810"/>
                  </a:lnTo>
                  <a:lnTo>
                    <a:pt x="3417" y="55372"/>
                  </a:lnTo>
                  <a:lnTo>
                    <a:pt x="1031" y="67822"/>
                  </a:lnTo>
                  <a:lnTo>
                    <a:pt x="0" y="80664"/>
                  </a:lnTo>
                  <a:lnTo>
                    <a:pt x="272" y="93448"/>
                  </a:lnTo>
                  <a:lnTo>
                    <a:pt x="1798" y="105721"/>
                  </a:lnTo>
                  <a:lnTo>
                    <a:pt x="5737" y="121812"/>
                  </a:lnTo>
                  <a:lnTo>
                    <a:pt x="10213" y="134110"/>
                  </a:lnTo>
                  <a:lnTo>
                    <a:pt x="14254" y="143624"/>
                  </a:lnTo>
                  <a:lnTo>
                    <a:pt x="15888" y="146952"/>
                  </a:lnTo>
                  <a:lnTo>
                    <a:pt x="16866" y="149746"/>
                  </a:lnTo>
                  <a:lnTo>
                    <a:pt x="18924" y="153594"/>
                  </a:lnTo>
                  <a:lnTo>
                    <a:pt x="21425" y="157607"/>
                  </a:lnTo>
                  <a:lnTo>
                    <a:pt x="23153" y="160173"/>
                  </a:lnTo>
                  <a:lnTo>
                    <a:pt x="24309" y="162110"/>
                  </a:lnTo>
                  <a:lnTo>
                    <a:pt x="24753" y="162852"/>
                  </a:lnTo>
                  <a:lnTo>
                    <a:pt x="25331" y="165704"/>
                  </a:lnTo>
                  <a:lnTo>
                    <a:pt x="33946" y="175227"/>
                  </a:lnTo>
                  <a:lnTo>
                    <a:pt x="30163" y="168821"/>
                  </a:lnTo>
                  <a:lnTo>
                    <a:pt x="26074" y="164605"/>
                  </a:lnTo>
                  <a:lnTo>
                    <a:pt x="25159" y="163310"/>
                  </a:lnTo>
                  <a:lnTo>
                    <a:pt x="24397" y="162230"/>
                  </a:lnTo>
                  <a:lnTo>
                    <a:pt x="28664" y="158827"/>
                  </a:lnTo>
                  <a:lnTo>
                    <a:pt x="23673" y="152083"/>
                  </a:lnTo>
                  <a:lnTo>
                    <a:pt x="17082" y="141191"/>
                  </a:lnTo>
                  <a:lnTo>
                    <a:pt x="11556" y="129714"/>
                  </a:lnTo>
                  <a:lnTo>
                    <a:pt x="8852" y="122124"/>
                  </a:lnTo>
                  <a:lnTo>
                    <a:pt x="7455" y="118174"/>
                  </a:lnTo>
                  <a:lnTo>
                    <a:pt x="6516" y="114110"/>
                  </a:lnTo>
                  <a:lnTo>
                    <a:pt x="5906" y="111354"/>
                  </a:lnTo>
                  <a:lnTo>
                    <a:pt x="5081" y="108649"/>
                  </a:lnTo>
                  <a:lnTo>
                    <a:pt x="4598" y="105918"/>
                  </a:lnTo>
                  <a:lnTo>
                    <a:pt x="3874" y="100394"/>
                  </a:lnTo>
                  <a:lnTo>
                    <a:pt x="2833" y="94831"/>
                  </a:lnTo>
                  <a:lnTo>
                    <a:pt x="2833" y="89256"/>
                  </a:lnTo>
                  <a:lnTo>
                    <a:pt x="2325" y="8364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" name="object 44"/>
            <p:cNvSpPr/>
            <p:nvPr/>
          </p:nvSpPr>
          <p:spPr>
            <a:xfrm>
              <a:off x="10220589" y="7190940"/>
              <a:ext cx="5325" cy="2609"/>
            </a:xfrm>
            <a:custGeom>
              <a:avLst/>
              <a:gdLst/>
              <a:ahLst/>
              <a:cxnLst/>
              <a:rect l="l" t="t" r="r" b="b"/>
              <a:pathLst>
                <a:path w="5325" h="2609">
                  <a:moveTo>
                    <a:pt x="3692" y="1889"/>
                  </a:moveTo>
                  <a:lnTo>
                    <a:pt x="4546" y="2324"/>
                  </a:lnTo>
                  <a:lnTo>
                    <a:pt x="5325" y="2609"/>
                  </a:lnTo>
                  <a:lnTo>
                    <a:pt x="5164" y="2515"/>
                  </a:lnTo>
                  <a:lnTo>
                    <a:pt x="3124" y="1333"/>
                  </a:lnTo>
                  <a:lnTo>
                    <a:pt x="0" y="0"/>
                  </a:lnTo>
                  <a:lnTo>
                    <a:pt x="3692" y="1889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" name="object 45"/>
            <p:cNvSpPr/>
            <p:nvPr/>
          </p:nvSpPr>
          <p:spPr>
            <a:xfrm>
              <a:off x="10225915" y="7193549"/>
              <a:ext cx="2064" cy="852"/>
            </a:xfrm>
            <a:custGeom>
              <a:avLst/>
              <a:gdLst/>
              <a:ahLst/>
              <a:cxnLst/>
              <a:rect l="l" t="t" r="r" b="b"/>
              <a:pathLst>
                <a:path w="2064" h="852">
                  <a:moveTo>
                    <a:pt x="420" y="153"/>
                  </a:moveTo>
                  <a:lnTo>
                    <a:pt x="0" y="0"/>
                  </a:lnTo>
                  <a:lnTo>
                    <a:pt x="757" y="438"/>
                  </a:lnTo>
                  <a:lnTo>
                    <a:pt x="2064" y="852"/>
                  </a:lnTo>
                  <a:lnTo>
                    <a:pt x="420" y="15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" name="object 46"/>
            <p:cNvSpPr/>
            <p:nvPr/>
          </p:nvSpPr>
          <p:spPr>
            <a:xfrm>
              <a:off x="10177828" y="7128824"/>
              <a:ext cx="7169" cy="10573"/>
            </a:xfrm>
            <a:custGeom>
              <a:avLst/>
              <a:gdLst/>
              <a:ahLst/>
              <a:cxnLst/>
              <a:rect l="l" t="t" r="r" b="b"/>
              <a:pathLst>
                <a:path w="7169" h="10573">
                  <a:moveTo>
                    <a:pt x="7169" y="10573"/>
                  </a:moveTo>
                  <a:lnTo>
                    <a:pt x="6591" y="7721"/>
                  </a:lnTo>
                  <a:lnTo>
                    <a:pt x="6147" y="6978"/>
                  </a:lnTo>
                  <a:lnTo>
                    <a:pt x="1054" y="0"/>
                  </a:lnTo>
                  <a:lnTo>
                    <a:pt x="0" y="749"/>
                  </a:lnTo>
                  <a:lnTo>
                    <a:pt x="7169" y="1057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" name="object 47"/>
            <p:cNvSpPr/>
            <p:nvPr/>
          </p:nvSpPr>
          <p:spPr>
            <a:xfrm>
              <a:off x="10212863" y="7187209"/>
              <a:ext cx="4574" cy="2261"/>
            </a:xfrm>
            <a:custGeom>
              <a:avLst/>
              <a:gdLst/>
              <a:ahLst/>
              <a:cxnLst/>
              <a:rect l="l" t="t" r="r" b="b"/>
              <a:pathLst>
                <a:path w="4574" h="2261">
                  <a:moveTo>
                    <a:pt x="1324" y="772"/>
                  </a:moveTo>
                  <a:lnTo>
                    <a:pt x="0" y="0"/>
                  </a:lnTo>
                  <a:lnTo>
                    <a:pt x="1476" y="949"/>
                  </a:lnTo>
                  <a:lnTo>
                    <a:pt x="4574" y="2261"/>
                  </a:lnTo>
                  <a:lnTo>
                    <a:pt x="1324" y="772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" name="object 48"/>
            <p:cNvSpPr/>
            <p:nvPr/>
          </p:nvSpPr>
          <p:spPr>
            <a:xfrm>
              <a:off x="10082080" y="6933803"/>
              <a:ext cx="6007" cy="5980"/>
            </a:xfrm>
            <a:custGeom>
              <a:avLst/>
              <a:gdLst/>
              <a:ahLst/>
              <a:cxnLst/>
              <a:rect l="l" t="t" r="r" b="b"/>
              <a:pathLst>
                <a:path w="6007" h="5980">
                  <a:moveTo>
                    <a:pt x="4405" y="0"/>
                  </a:moveTo>
                  <a:lnTo>
                    <a:pt x="1435" y="278"/>
                  </a:lnTo>
                  <a:lnTo>
                    <a:pt x="916" y="334"/>
                  </a:lnTo>
                  <a:lnTo>
                    <a:pt x="0" y="507"/>
                  </a:lnTo>
                  <a:lnTo>
                    <a:pt x="444" y="5980"/>
                  </a:lnTo>
                  <a:lnTo>
                    <a:pt x="3225" y="5396"/>
                  </a:lnTo>
                  <a:lnTo>
                    <a:pt x="6007" y="5447"/>
                  </a:lnTo>
                  <a:lnTo>
                    <a:pt x="5841" y="37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" name="object 49"/>
            <p:cNvSpPr/>
            <p:nvPr/>
          </p:nvSpPr>
          <p:spPr>
            <a:xfrm>
              <a:off x="9943113" y="6914511"/>
              <a:ext cx="294821" cy="299836"/>
            </a:xfrm>
            <a:custGeom>
              <a:avLst/>
              <a:gdLst/>
              <a:ahLst/>
              <a:cxnLst/>
              <a:rect l="l" t="t" r="r" b="b"/>
              <a:pathLst>
                <a:path w="294821" h="299836">
                  <a:moveTo>
                    <a:pt x="55461" y="263881"/>
                  </a:moveTo>
                  <a:lnTo>
                    <a:pt x="59477" y="267144"/>
                  </a:lnTo>
                  <a:lnTo>
                    <a:pt x="70020" y="274437"/>
                  </a:lnTo>
                  <a:lnTo>
                    <a:pt x="80979" y="280932"/>
                  </a:lnTo>
                  <a:lnTo>
                    <a:pt x="92348" y="286519"/>
                  </a:lnTo>
                  <a:lnTo>
                    <a:pt x="96358" y="288213"/>
                  </a:lnTo>
                  <a:lnTo>
                    <a:pt x="99533" y="289725"/>
                  </a:lnTo>
                  <a:lnTo>
                    <a:pt x="104562" y="291388"/>
                  </a:lnTo>
                  <a:lnTo>
                    <a:pt x="109503" y="293319"/>
                  </a:lnTo>
                  <a:lnTo>
                    <a:pt x="114494" y="295135"/>
                  </a:lnTo>
                  <a:lnTo>
                    <a:pt x="119726" y="296202"/>
                  </a:lnTo>
                  <a:lnTo>
                    <a:pt x="123168" y="297192"/>
                  </a:lnTo>
                  <a:lnTo>
                    <a:pt x="134847" y="299009"/>
                  </a:lnTo>
                  <a:lnTo>
                    <a:pt x="146989" y="299836"/>
                  </a:lnTo>
                  <a:lnTo>
                    <a:pt x="159450" y="299641"/>
                  </a:lnTo>
                  <a:lnTo>
                    <a:pt x="172086" y="298395"/>
                  </a:lnTo>
                  <a:lnTo>
                    <a:pt x="184753" y="296065"/>
                  </a:lnTo>
                  <a:lnTo>
                    <a:pt x="197306" y="292622"/>
                  </a:lnTo>
                  <a:lnTo>
                    <a:pt x="209601" y="288034"/>
                  </a:lnTo>
                  <a:lnTo>
                    <a:pt x="225045" y="280333"/>
                  </a:lnTo>
                  <a:lnTo>
                    <a:pt x="235921" y="273566"/>
                  </a:lnTo>
                  <a:lnTo>
                    <a:pt x="246113" y="265991"/>
                  </a:lnTo>
                  <a:lnTo>
                    <a:pt x="253152" y="259880"/>
                  </a:lnTo>
                  <a:lnTo>
                    <a:pt x="262316" y="250464"/>
                  </a:lnTo>
                  <a:lnTo>
                    <a:pt x="270521" y="240581"/>
                  </a:lnTo>
                  <a:lnTo>
                    <a:pt x="277739" y="230372"/>
                  </a:lnTo>
                  <a:lnTo>
                    <a:pt x="281092" y="224980"/>
                  </a:lnTo>
                  <a:lnTo>
                    <a:pt x="287357" y="211840"/>
                  </a:lnTo>
                  <a:lnTo>
                    <a:pt x="291369" y="199850"/>
                  </a:lnTo>
                  <a:lnTo>
                    <a:pt x="293030" y="191846"/>
                  </a:lnTo>
                  <a:lnTo>
                    <a:pt x="293665" y="187477"/>
                  </a:lnTo>
                  <a:lnTo>
                    <a:pt x="294186" y="184035"/>
                  </a:lnTo>
                  <a:lnTo>
                    <a:pt x="294326" y="177876"/>
                  </a:lnTo>
                  <a:lnTo>
                    <a:pt x="294821" y="170903"/>
                  </a:lnTo>
                  <a:lnTo>
                    <a:pt x="294427" y="164109"/>
                  </a:lnTo>
                  <a:lnTo>
                    <a:pt x="292281" y="170560"/>
                  </a:lnTo>
                  <a:lnTo>
                    <a:pt x="291430" y="173812"/>
                  </a:lnTo>
                  <a:lnTo>
                    <a:pt x="290694" y="178371"/>
                  </a:lnTo>
                  <a:lnTo>
                    <a:pt x="289284" y="183184"/>
                  </a:lnTo>
                  <a:lnTo>
                    <a:pt x="287595" y="187896"/>
                  </a:lnTo>
                  <a:lnTo>
                    <a:pt x="286299" y="193205"/>
                  </a:lnTo>
                  <a:lnTo>
                    <a:pt x="284128" y="197751"/>
                  </a:lnTo>
                  <a:lnTo>
                    <a:pt x="282007" y="202260"/>
                  </a:lnTo>
                  <a:lnTo>
                    <a:pt x="280356" y="206578"/>
                  </a:lnTo>
                  <a:lnTo>
                    <a:pt x="278464" y="209334"/>
                  </a:lnTo>
                  <a:lnTo>
                    <a:pt x="276698" y="212153"/>
                  </a:lnTo>
                  <a:lnTo>
                    <a:pt x="274539" y="213347"/>
                  </a:lnTo>
                  <a:lnTo>
                    <a:pt x="278095" y="207771"/>
                  </a:lnTo>
                  <a:lnTo>
                    <a:pt x="280381" y="201587"/>
                  </a:lnTo>
                  <a:lnTo>
                    <a:pt x="279505" y="201218"/>
                  </a:lnTo>
                  <a:lnTo>
                    <a:pt x="280508" y="196278"/>
                  </a:lnTo>
                  <a:lnTo>
                    <a:pt x="281207" y="190576"/>
                  </a:lnTo>
                  <a:lnTo>
                    <a:pt x="281854" y="184848"/>
                  </a:lnTo>
                  <a:lnTo>
                    <a:pt x="282985" y="178625"/>
                  </a:lnTo>
                  <a:lnTo>
                    <a:pt x="283404" y="175475"/>
                  </a:lnTo>
                  <a:lnTo>
                    <a:pt x="283493" y="173862"/>
                  </a:lnTo>
                  <a:lnTo>
                    <a:pt x="283925" y="170281"/>
                  </a:lnTo>
                  <a:lnTo>
                    <a:pt x="284394" y="165798"/>
                  </a:lnTo>
                  <a:lnTo>
                    <a:pt x="284344" y="161239"/>
                  </a:lnTo>
                  <a:lnTo>
                    <a:pt x="284801" y="155752"/>
                  </a:lnTo>
                  <a:lnTo>
                    <a:pt x="284445" y="150266"/>
                  </a:lnTo>
                  <a:lnTo>
                    <a:pt x="284026" y="139255"/>
                  </a:lnTo>
                  <a:lnTo>
                    <a:pt x="281550" y="128638"/>
                  </a:lnTo>
                  <a:lnTo>
                    <a:pt x="280915" y="125641"/>
                  </a:lnTo>
                  <a:lnTo>
                    <a:pt x="279216" y="122592"/>
                  </a:lnTo>
                  <a:lnTo>
                    <a:pt x="278333" y="131234"/>
                  </a:lnTo>
                  <a:lnTo>
                    <a:pt x="277790" y="140373"/>
                  </a:lnTo>
                  <a:lnTo>
                    <a:pt x="277321" y="143967"/>
                  </a:lnTo>
                  <a:lnTo>
                    <a:pt x="276863" y="147764"/>
                  </a:lnTo>
                  <a:lnTo>
                    <a:pt x="276343" y="151637"/>
                  </a:lnTo>
                  <a:lnTo>
                    <a:pt x="275555" y="155574"/>
                  </a:lnTo>
                  <a:lnTo>
                    <a:pt x="274730" y="159575"/>
                  </a:lnTo>
                  <a:lnTo>
                    <a:pt x="273955" y="163410"/>
                  </a:lnTo>
                  <a:lnTo>
                    <a:pt x="272964" y="167258"/>
                  </a:lnTo>
                  <a:lnTo>
                    <a:pt x="271669" y="170954"/>
                  </a:lnTo>
                  <a:lnTo>
                    <a:pt x="270742" y="174434"/>
                  </a:lnTo>
                  <a:lnTo>
                    <a:pt x="269789" y="177850"/>
                  </a:lnTo>
                  <a:lnTo>
                    <a:pt x="268265" y="180873"/>
                  </a:lnTo>
                  <a:lnTo>
                    <a:pt x="267376" y="183603"/>
                  </a:lnTo>
                  <a:lnTo>
                    <a:pt x="263160" y="194221"/>
                  </a:lnTo>
                  <a:lnTo>
                    <a:pt x="265433" y="182892"/>
                  </a:lnTo>
                  <a:lnTo>
                    <a:pt x="264100" y="182537"/>
                  </a:lnTo>
                  <a:lnTo>
                    <a:pt x="259430" y="194500"/>
                  </a:lnTo>
                  <a:lnTo>
                    <a:pt x="253595" y="205274"/>
                  </a:lnTo>
                  <a:lnTo>
                    <a:pt x="251971" y="208064"/>
                  </a:lnTo>
                  <a:lnTo>
                    <a:pt x="250041" y="210718"/>
                  </a:lnTo>
                  <a:lnTo>
                    <a:pt x="248072" y="213448"/>
                  </a:lnTo>
                  <a:lnTo>
                    <a:pt x="245647" y="216890"/>
                  </a:lnTo>
                  <a:lnTo>
                    <a:pt x="242624" y="220497"/>
                  </a:lnTo>
                  <a:lnTo>
                    <a:pt x="240110" y="223469"/>
                  </a:lnTo>
                  <a:lnTo>
                    <a:pt x="237443" y="226466"/>
                  </a:lnTo>
                  <a:lnTo>
                    <a:pt x="233506" y="230314"/>
                  </a:lnTo>
                  <a:lnTo>
                    <a:pt x="229594" y="234162"/>
                  </a:lnTo>
                  <a:lnTo>
                    <a:pt x="225352" y="237528"/>
                  </a:lnTo>
                  <a:lnTo>
                    <a:pt x="221593" y="241109"/>
                  </a:lnTo>
                  <a:lnTo>
                    <a:pt x="218024" y="243243"/>
                  </a:lnTo>
                  <a:lnTo>
                    <a:pt x="216894" y="244081"/>
                  </a:lnTo>
                  <a:lnTo>
                    <a:pt x="214163" y="246164"/>
                  </a:lnTo>
                  <a:lnTo>
                    <a:pt x="210925" y="248399"/>
                  </a:lnTo>
                  <a:lnTo>
                    <a:pt x="207178" y="250456"/>
                  </a:lnTo>
                  <a:lnTo>
                    <a:pt x="204270" y="252094"/>
                  </a:lnTo>
                  <a:lnTo>
                    <a:pt x="201108" y="253860"/>
                  </a:lnTo>
                  <a:lnTo>
                    <a:pt x="199177" y="254596"/>
                  </a:lnTo>
                  <a:lnTo>
                    <a:pt x="194072" y="256755"/>
                  </a:lnTo>
                  <a:lnTo>
                    <a:pt x="191773" y="258419"/>
                  </a:lnTo>
                  <a:lnTo>
                    <a:pt x="187747" y="259537"/>
                  </a:lnTo>
                  <a:lnTo>
                    <a:pt x="183747" y="260730"/>
                  </a:lnTo>
                  <a:lnTo>
                    <a:pt x="179810" y="262140"/>
                  </a:lnTo>
                  <a:lnTo>
                    <a:pt x="175670" y="262635"/>
                  </a:lnTo>
                  <a:lnTo>
                    <a:pt x="172990" y="263448"/>
                  </a:lnTo>
                  <a:lnTo>
                    <a:pt x="172838" y="262610"/>
                  </a:lnTo>
                  <a:lnTo>
                    <a:pt x="167529" y="264452"/>
                  </a:lnTo>
                  <a:lnTo>
                    <a:pt x="161954" y="264617"/>
                  </a:lnTo>
                  <a:lnTo>
                    <a:pt x="156455" y="265239"/>
                  </a:lnTo>
                  <a:lnTo>
                    <a:pt x="153724" y="265468"/>
                  </a:lnTo>
                  <a:lnTo>
                    <a:pt x="150943" y="265188"/>
                  </a:lnTo>
                  <a:lnTo>
                    <a:pt x="142662" y="265341"/>
                  </a:lnTo>
                  <a:lnTo>
                    <a:pt x="139907" y="265061"/>
                  </a:lnTo>
                  <a:lnTo>
                    <a:pt x="139970" y="264198"/>
                  </a:lnTo>
                  <a:lnTo>
                    <a:pt x="137252" y="263931"/>
                  </a:lnTo>
                  <a:lnTo>
                    <a:pt x="134522" y="263626"/>
                  </a:lnTo>
                  <a:lnTo>
                    <a:pt x="130445" y="263131"/>
                  </a:lnTo>
                  <a:lnTo>
                    <a:pt x="129315" y="261569"/>
                  </a:lnTo>
                  <a:lnTo>
                    <a:pt x="126737" y="260769"/>
                  </a:lnTo>
                  <a:lnTo>
                    <a:pt x="122660" y="260248"/>
                  </a:lnTo>
                  <a:lnTo>
                    <a:pt x="119383" y="259435"/>
                  </a:lnTo>
                  <a:lnTo>
                    <a:pt x="116119" y="258444"/>
                  </a:lnTo>
                  <a:lnTo>
                    <a:pt x="113541" y="257670"/>
                  </a:lnTo>
                  <a:lnTo>
                    <a:pt x="110811" y="257301"/>
                  </a:lnTo>
                  <a:lnTo>
                    <a:pt x="107115" y="255917"/>
                  </a:lnTo>
                  <a:lnTo>
                    <a:pt x="103585" y="254406"/>
                  </a:lnTo>
                  <a:lnTo>
                    <a:pt x="99063" y="252488"/>
                  </a:lnTo>
                  <a:lnTo>
                    <a:pt x="94872" y="250037"/>
                  </a:lnTo>
                  <a:lnTo>
                    <a:pt x="90656" y="248170"/>
                  </a:lnTo>
                  <a:lnTo>
                    <a:pt x="87049" y="245567"/>
                  </a:lnTo>
                  <a:lnTo>
                    <a:pt x="83455" y="242989"/>
                  </a:lnTo>
                  <a:lnTo>
                    <a:pt x="79772" y="240830"/>
                  </a:lnTo>
                  <a:lnTo>
                    <a:pt x="76737" y="237985"/>
                  </a:lnTo>
                  <a:lnTo>
                    <a:pt x="73587" y="235280"/>
                  </a:lnTo>
                  <a:lnTo>
                    <a:pt x="70463" y="232651"/>
                  </a:lnTo>
                  <a:lnTo>
                    <a:pt x="67707" y="229615"/>
                  </a:lnTo>
                  <a:lnTo>
                    <a:pt x="63846" y="225844"/>
                  </a:lnTo>
                  <a:lnTo>
                    <a:pt x="60532" y="221360"/>
                  </a:lnTo>
                  <a:lnTo>
                    <a:pt x="56950" y="216915"/>
                  </a:lnTo>
                  <a:lnTo>
                    <a:pt x="53813" y="212128"/>
                  </a:lnTo>
                  <a:lnTo>
                    <a:pt x="50473" y="207365"/>
                  </a:lnTo>
                  <a:lnTo>
                    <a:pt x="49140" y="204787"/>
                  </a:lnTo>
                  <a:lnTo>
                    <a:pt x="47755" y="202158"/>
                  </a:lnTo>
                  <a:lnTo>
                    <a:pt x="44720" y="197053"/>
                  </a:lnTo>
                  <a:lnTo>
                    <a:pt x="42688" y="191376"/>
                  </a:lnTo>
                  <a:lnTo>
                    <a:pt x="40300" y="185788"/>
                  </a:lnTo>
                  <a:lnTo>
                    <a:pt x="39399" y="182892"/>
                  </a:lnTo>
                  <a:lnTo>
                    <a:pt x="38497" y="179958"/>
                  </a:lnTo>
                  <a:lnTo>
                    <a:pt x="37583" y="177037"/>
                  </a:lnTo>
                  <a:lnTo>
                    <a:pt x="36503" y="174155"/>
                  </a:lnTo>
                  <a:lnTo>
                    <a:pt x="36224" y="170980"/>
                  </a:lnTo>
                  <a:lnTo>
                    <a:pt x="35500" y="167982"/>
                  </a:lnTo>
                  <a:lnTo>
                    <a:pt x="33659" y="155527"/>
                  </a:lnTo>
                  <a:lnTo>
                    <a:pt x="33018" y="142869"/>
                  </a:lnTo>
                  <a:lnTo>
                    <a:pt x="33874" y="130619"/>
                  </a:lnTo>
                  <a:lnTo>
                    <a:pt x="36114" y="117980"/>
                  </a:lnTo>
                  <a:lnTo>
                    <a:pt x="39625" y="105718"/>
                  </a:lnTo>
                  <a:lnTo>
                    <a:pt x="43844" y="95008"/>
                  </a:lnTo>
                  <a:lnTo>
                    <a:pt x="46409" y="90271"/>
                  </a:lnTo>
                  <a:lnTo>
                    <a:pt x="48187" y="85013"/>
                  </a:lnTo>
                  <a:lnTo>
                    <a:pt x="44872" y="89420"/>
                  </a:lnTo>
                  <a:lnTo>
                    <a:pt x="47222" y="84442"/>
                  </a:lnTo>
                  <a:lnTo>
                    <a:pt x="50664" y="80073"/>
                  </a:lnTo>
                  <a:lnTo>
                    <a:pt x="53572" y="75412"/>
                  </a:lnTo>
                  <a:lnTo>
                    <a:pt x="57026" y="71170"/>
                  </a:lnTo>
                  <a:lnTo>
                    <a:pt x="58296" y="68618"/>
                  </a:lnTo>
                  <a:lnTo>
                    <a:pt x="59401" y="65912"/>
                  </a:lnTo>
                  <a:lnTo>
                    <a:pt x="63389" y="62064"/>
                  </a:lnTo>
                  <a:lnTo>
                    <a:pt x="72572" y="53080"/>
                  </a:lnTo>
                  <a:lnTo>
                    <a:pt x="82754" y="45244"/>
                  </a:lnTo>
                  <a:lnTo>
                    <a:pt x="93773" y="38596"/>
                  </a:lnTo>
                  <a:lnTo>
                    <a:pt x="105467" y="33172"/>
                  </a:lnTo>
                  <a:lnTo>
                    <a:pt x="117674" y="29011"/>
                  </a:lnTo>
                  <a:lnTo>
                    <a:pt x="120069" y="28359"/>
                  </a:lnTo>
                  <a:lnTo>
                    <a:pt x="125581" y="27292"/>
                  </a:lnTo>
                  <a:lnTo>
                    <a:pt x="131004" y="25780"/>
                  </a:lnTo>
                  <a:lnTo>
                    <a:pt x="136033" y="20040"/>
                  </a:lnTo>
                  <a:lnTo>
                    <a:pt x="136630" y="25450"/>
                  </a:lnTo>
                  <a:lnTo>
                    <a:pt x="139411" y="25272"/>
                  </a:lnTo>
                  <a:lnTo>
                    <a:pt x="138967" y="19799"/>
                  </a:lnTo>
                  <a:lnTo>
                    <a:pt x="139883" y="19626"/>
                  </a:lnTo>
                  <a:lnTo>
                    <a:pt x="141862" y="19253"/>
                  </a:lnTo>
                  <a:lnTo>
                    <a:pt x="144809" y="19329"/>
                  </a:lnTo>
                  <a:lnTo>
                    <a:pt x="144974" y="24739"/>
                  </a:lnTo>
                  <a:lnTo>
                    <a:pt x="153369" y="24739"/>
                  </a:lnTo>
                  <a:lnTo>
                    <a:pt x="166054" y="25873"/>
                  </a:lnTo>
                  <a:lnTo>
                    <a:pt x="178568" y="28229"/>
                  </a:lnTo>
                  <a:lnTo>
                    <a:pt x="186287" y="30543"/>
                  </a:lnTo>
                  <a:lnTo>
                    <a:pt x="190326" y="31749"/>
                  </a:lnTo>
                  <a:lnTo>
                    <a:pt x="194174" y="33388"/>
                  </a:lnTo>
                  <a:lnTo>
                    <a:pt x="196726" y="34531"/>
                  </a:lnTo>
                  <a:lnTo>
                    <a:pt x="199381" y="35471"/>
                  </a:lnTo>
                  <a:lnTo>
                    <a:pt x="201883" y="36690"/>
                  </a:lnTo>
                  <a:lnTo>
                    <a:pt x="206797" y="39395"/>
                  </a:lnTo>
                  <a:lnTo>
                    <a:pt x="211839" y="41821"/>
                  </a:lnTo>
                  <a:lnTo>
                    <a:pt x="216373" y="45148"/>
                  </a:lnTo>
                  <a:lnTo>
                    <a:pt x="221187" y="48031"/>
                  </a:lnTo>
                  <a:lnTo>
                    <a:pt x="225314" y="51841"/>
                  </a:lnTo>
                  <a:lnTo>
                    <a:pt x="229721" y="55321"/>
                  </a:lnTo>
                  <a:lnTo>
                    <a:pt x="235703" y="61175"/>
                  </a:lnTo>
                  <a:lnTo>
                    <a:pt x="239602" y="65163"/>
                  </a:lnTo>
                  <a:lnTo>
                    <a:pt x="241354" y="67348"/>
                  </a:lnTo>
                  <a:lnTo>
                    <a:pt x="249245" y="77486"/>
                  </a:lnTo>
                  <a:lnTo>
                    <a:pt x="255933" y="88423"/>
                  </a:lnTo>
                  <a:lnTo>
                    <a:pt x="261430" y="100018"/>
                  </a:lnTo>
                  <a:lnTo>
                    <a:pt x="265747" y="112130"/>
                  </a:lnTo>
                  <a:lnTo>
                    <a:pt x="268849" y="124431"/>
                  </a:lnTo>
                  <a:lnTo>
                    <a:pt x="266875" y="114391"/>
                  </a:lnTo>
                  <a:lnTo>
                    <a:pt x="263470" y="102445"/>
                  </a:lnTo>
                  <a:lnTo>
                    <a:pt x="261534" y="97561"/>
                  </a:lnTo>
                  <a:lnTo>
                    <a:pt x="256375" y="86445"/>
                  </a:lnTo>
                  <a:lnTo>
                    <a:pt x="249489" y="75595"/>
                  </a:lnTo>
                  <a:lnTo>
                    <a:pt x="245977" y="70840"/>
                  </a:lnTo>
                  <a:lnTo>
                    <a:pt x="246993" y="70053"/>
                  </a:lnTo>
                  <a:lnTo>
                    <a:pt x="243297" y="65658"/>
                  </a:lnTo>
                  <a:lnTo>
                    <a:pt x="234593" y="56271"/>
                  </a:lnTo>
                  <a:lnTo>
                    <a:pt x="224742" y="47770"/>
                  </a:lnTo>
                  <a:lnTo>
                    <a:pt x="214148" y="40386"/>
                  </a:lnTo>
                  <a:lnTo>
                    <a:pt x="203216" y="34347"/>
                  </a:lnTo>
                  <a:lnTo>
                    <a:pt x="188406" y="28209"/>
                  </a:lnTo>
                  <a:lnTo>
                    <a:pt x="175844" y="24528"/>
                  </a:lnTo>
                  <a:lnTo>
                    <a:pt x="165765" y="22144"/>
                  </a:lnTo>
                  <a:lnTo>
                    <a:pt x="164976" y="21958"/>
                  </a:lnTo>
                  <a:lnTo>
                    <a:pt x="162144" y="21488"/>
                  </a:lnTo>
                  <a:lnTo>
                    <a:pt x="159299" y="20662"/>
                  </a:lnTo>
                  <a:lnTo>
                    <a:pt x="154981" y="19977"/>
                  </a:lnTo>
                  <a:lnTo>
                    <a:pt x="152810" y="19824"/>
                  </a:lnTo>
                  <a:lnTo>
                    <a:pt x="150257" y="19646"/>
                  </a:lnTo>
                  <a:lnTo>
                    <a:pt x="147158" y="19519"/>
                  </a:lnTo>
                  <a:lnTo>
                    <a:pt x="145137" y="19329"/>
                  </a:lnTo>
                  <a:lnTo>
                    <a:pt x="144059" y="19227"/>
                  </a:lnTo>
                  <a:lnTo>
                    <a:pt x="153610" y="18008"/>
                  </a:lnTo>
                  <a:lnTo>
                    <a:pt x="141490" y="17994"/>
                  </a:lnTo>
                  <a:lnTo>
                    <a:pt x="128783" y="19301"/>
                  </a:lnTo>
                  <a:lnTo>
                    <a:pt x="115888" y="21772"/>
                  </a:lnTo>
                  <a:lnTo>
                    <a:pt x="102846" y="25789"/>
                  </a:lnTo>
                  <a:lnTo>
                    <a:pt x="91054" y="30894"/>
                  </a:lnTo>
                  <a:lnTo>
                    <a:pt x="80274" y="36681"/>
                  </a:lnTo>
                  <a:lnTo>
                    <a:pt x="76762" y="37503"/>
                  </a:lnTo>
                  <a:lnTo>
                    <a:pt x="73028" y="40093"/>
                  </a:lnTo>
                  <a:lnTo>
                    <a:pt x="69942" y="42214"/>
                  </a:lnTo>
                  <a:lnTo>
                    <a:pt x="69396" y="42735"/>
                  </a:lnTo>
                  <a:lnTo>
                    <a:pt x="66691" y="44183"/>
                  </a:lnTo>
                  <a:lnTo>
                    <a:pt x="71492" y="39065"/>
                  </a:lnTo>
                  <a:lnTo>
                    <a:pt x="73447" y="37503"/>
                  </a:lnTo>
                  <a:lnTo>
                    <a:pt x="76127" y="35496"/>
                  </a:lnTo>
                  <a:lnTo>
                    <a:pt x="78832" y="16179"/>
                  </a:lnTo>
                  <a:lnTo>
                    <a:pt x="79346" y="15899"/>
                  </a:lnTo>
                  <a:lnTo>
                    <a:pt x="80759" y="15126"/>
                  </a:lnTo>
                  <a:lnTo>
                    <a:pt x="82528" y="31089"/>
                  </a:lnTo>
                  <a:lnTo>
                    <a:pt x="86440" y="28930"/>
                  </a:lnTo>
                  <a:lnTo>
                    <a:pt x="90592" y="26517"/>
                  </a:lnTo>
                  <a:lnTo>
                    <a:pt x="94936" y="24536"/>
                  </a:lnTo>
                  <a:lnTo>
                    <a:pt x="99609" y="22326"/>
                  </a:lnTo>
                  <a:lnTo>
                    <a:pt x="104499" y="20446"/>
                  </a:lnTo>
                  <a:lnTo>
                    <a:pt x="109515" y="18859"/>
                  </a:lnTo>
                  <a:lnTo>
                    <a:pt x="112055" y="18033"/>
                  </a:lnTo>
                  <a:lnTo>
                    <a:pt x="115815" y="16814"/>
                  </a:lnTo>
                  <a:lnTo>
                    <a:pt x="119688" y="15976"/>
                  </a:lnTo>
                  <a:lnTo>
                    <a:pt x="124819" y="14935"/>
                  </a:lnTo>
                  <a:lnTo>
                    <a:pt x="129797" y="13715"/>
                  </a:lnTo>
                  <a:lnTo>
                    <a:pt x="134611" y="13398"/>
                  </a:lnTo>
                  <a:lnTo>
                    <a:pt x="139348" y="12852"/>
                  </a:lnTo>
                  <a:lnTo>
                    <a:pt x="143755" y="12306"/>
                  </a:lnTo>
                  <a:lnTo>
                    <a:pt x="147590" y="12433"/>
                  </a:lnTo>
                  <a:lnTo>
                    <a:pt x="144453" y="10744"/>
                  </a:lnTo>
                  <a:lnTo>
                    <a:pt x="141354" y="10871"/>
                  </a:lnTo>
                  <a:lnTo>
                    <a:pt x="138230" y="11163"/>
                  </a:lnTo>
                  <a:lnTo>
                    <a:pt x="135144" y="11468"/>
                  </a:lnTo>
                  <a:lnTo>
                    <a:pt x="135042" y="10642"/>
                  </a:lnTo>
                  <a:lnTo>
                    <a:pt x="148178" y="9869"/>
                  </a:lnTo>
                  <a:lnTo>
                    <a:pt x="160922" y="10326"/>
                  </a:lnTo>
                  <a:lnTo>
                    <a:pt x="173295" y="11950"/>
                  </a:lnTo>
                  <a:lnTo>
                    <a:pt x="185318" y="14676"/>
                  </a:lnTo>
                  <a:lnTo>
                    <a:pt x="187874" y="15405"/>
                  </a:lnTo>
                  <a:lnTo>
                    <a:pt x="199607" y="19467"/>
                  </a:lnTo>
                  <a:lnTo>
                    <a:pt x="208766" y="22402"/>
                  </a:lnTo>
                  <a:lnTo>
                    <a:pt x="211038" y="24642"/>
                  </a:lnTo>
                  <a:lnTo>
                    <a:pt x="222156" y="31001"/>
                  </a:lnTo>
                  <a:lnTo>
                    <a:pt x="232948" y="38617"/>
                  </a:lnTo>
                  <a:lnTo>
                    <a:pt x="230381" y="36487"/>
                  </a:lnTo>
                  <a:lnTo>
                    <a:pt x="226648" y="33959"/>
                  </a:lnTo>
                  <a:lnTo>
                    <a:pt x="222723" y="31305"/>
                  </a:lnTo>
                  <a:lnTo>
                    <a:pt x="218951" y="28854"/>
                  </a:lnTo>
                  <a:lnTo>
                    <a:pt x="215281" y="26911"/>
                  </a:lnTo>
                  <a:lnTo>
                    <a:pt x="214410" y="25510"/>
                  </a:lnTo>
                  <a:lnTo>
                    <a:pt x="219441" y="28281"/>
                  </a:lnTo>
                  <a:lnTo>
                    <a:pt x="230059" y="35426"/>
                  </a:lnTo>
                  <a:lnTo>
                    <a:pt x="240275" y="43667"/>
                  </a:lnTo>
                  <a:lnTo>
                    <a:pt x="242472" y="45643"/>
                  </a:lnTo>
                  <a:lnTo>
                    <a:pt x="251781" y="54972"/>
                  </a:lnTo>
                  <a:lnTo>
                    <a:pt x="259903" y="64981"/>
                  </a:lnTo>
                  <a:lnTo>
                    <a:pt x="266924" y="75133"/>
                  </a:lnTo>
                  <a:lnTo>
                    <a:pt x="268367" y="77393"/>
                  </a:lnTo>
                  <a:lnTo>
                    <a:pt x="270107" y="80073"/>
                  </a:lnTo>
                  <a:lnTo>
                    <a:pt x="270488" y="79870"/>
                  </a:lnTo>
                  <a:lnTo>
                    <a:pt x="269332" y="76873"/>
                  </a:lnTo>
                  <a:lnTo>
                    <a:pt x="268316" y="73774"/>
                  </a:lnTo>
                  <a:lnTo>
                    <a:pt x="265078" y="68186"/>
                  </a:lnTo>
                  <a:lnTo>
                    <a:pt x="259553" y="60248"/>
                  </a:lnTo>
                  <a:lnTo>
                    <a:pt x="250835" y="50116"/>
                  </a:lnTo>
                  <a:lnTo>
                    <a:pt x="242160" y="41578"/>
                  </a:lnTo>
                  <a:lnTo>
                    <a:pt x="232711" y="33935"/>
                  </a:lnTo>
                  <a:lnTo>
                    <a:pt x="221669" y="26485"/>
                  </a:lnTo>
                  <a:lnTo>
                    <a:pt x="221656" y="25450"/>
                  </a:lnTo>
                  <a:lnTo>
                    <a:pt x="224349" y="27292"/>
                  </a:lnTo>
                  <a:lnTo>
                    <a:pt x="227384" y="29298"/>
                  </a:lnTo>
                  <a:lnTo>
                    <a:pt x="230585" y="31457"/>
                  </a:lnTo>
                  <a:lnTo>
                    <a:pt x="233798" y="33591"/>
                  </a:lnTo>
                  <a:lnTo>
                    <a:pt x="236744" y="36385"/>
                  </a:lnTo>
                  <a:lnTo>
                    <a:pt x="239906" y="38874"/>
                  </a:lnTo>
                  <a:lnTo>
                    <a:pt x="243170" y="41351"/>
                  </a:lnTo>
                  <a:lnTo>
                    <a:pt x="245875" y="44373"/>
                  </a:lnTo>
                  <a:lnTo>
                    <a:pt x="248669" y="47002"/>
                  </a:lnTo>
                  <a:lnTo>
                    <a:pt x="251374" y="49631"/>
                  </a:lnTo>
                  <a:lnTo>
                    <a:pt x="253864" y="52273"/>
                  </a:lnTo>
                  <a:lnTo>
                    <a:pt x="258321" y="57099"/>
                  </a:lnTo>
                  <a:lnTo>
                    <a:pt x="256493" y="54419"/>
                  </a:lnTo>
                  <a:lnTo>
                    <a:pt x="254638" y="51727"/>
                  </a:lnTo>
                  <a:lnTo>
                    <a:pt x="252848" y="48920"/>
                  </a:lnTo>
                  <a:lnTo>
                    <a:pt x="250511" y="46583"/>
                  </a:lnTo>
                  <a:lnTo>
                    <a:pt x="253089" y="48666"/>
                  </a:lnTo>
                  <a:lnTo>
                    <a:pt x="255324" y="51053"/>
                  </a:lnTo>
                  <a:lnTo>
                    <a:pt x="257343" y="53682"/>
                  </a:lnTo>
                  <a:lnTo>
                    <a:pt x="259553" y="56133"/>
                  </a:lnTo>
                  <a:lnTo>
                    <a:pt x="262478" y="59458"/>
                  </a:lnTo>
                  <a:lnTo>
                    <a:pt x="258398" y="54186"/>
                  </a:lnTo>
                  <a:lnTo>
                    <a:pt x="249508" y="44704"/>
                  </a:lnTo>
                  <a:lnTo>
                    <a:pt x="243856" y="39319"/>
                  </a:lnTo>
                  <a:lnTo>
                    <a:pt x="233451" y="31096"/>
                  </a:lnTo>
                  <a:lnTo>
                    <a:pt x="222982" y="23939"/>
                  </a:lnTo>
                  <a:lnTo>
                    <a:pt x="216996" y="20497"/>
                  </a:lnTo>
                  <a:lnTo>
                    <a:pt x="214163" y="18808"/>
                  </a:lnTo>
                  <a:lnTo>
                    <a:pt x="211420" y="16865"/>
                  </a:lnTo>
                  <a:lnTo>
                    <a:pt x="207077" y="14541"/>
                  </a:lnTo>
                  <a:lnTo>
                    <a:pt x="205845" y="13195"/>
                  </a:lnTo>
                  <a:lnTo>
                    <a:pt x="192962" y="8441"/>
                  </a:lnTo>
                  <a:lnTo>
                    <a:pt x="180510" y="4910"/>
                  </a:lnTo>
                  <a:lnTo>
                    <a:pt x="168584" y="2522"/>
                  </a:lnTo>
                  <a:lnTo>
                    <a:pt x="162462" y="1689"/>
                  </a:lnTo>
                  <a:lnTo>
                    <a:pt x="155845" y="495"/>
                  </a:lnTo>
                  <a:lnTo>
                    <a:pt x="149546" y="673"/>
                  </a:lnTo>
                  <a:lnTo>
                    <a:pt x="143653" y="126"/>
                  </a:lnTo>
                  <a:lnTo>
                    <a:pt x="137760" y="0"/>
                  </a:lnTo>
                  <a:lnTo>
                    <a:pt x="132248" y="279"/>
                  </a:lnTo>
                  <a:lnTo>
                    <a:pt x="127105" y="203"/>
                  </a:lnTo>
                  <a:lnTo>
                    <a:pt x="117700" y="1667"/>
                  </a:lnTo>
                  <a:lnTo>
                    <a:pt x="102383" y="5789"/>
                  </a:lnTo>
                  <a:lnTo>
                    <a:pt x="99355" y="6769"/>
                  </a:lnTo>
                  <a:lnTo>
                    <a:pt x="96460" y="7835"/>
                  </a:lnTo>
                  <a:lnTo>
                    <a:pt x="93590" y="9055"/>
                  </a:lnTo>
                  <a:lnTo>
                    <a:pt x="90732" y="10299"/>
                  </a:lnTo>
                  <a:lnTo>
                    <a:pt x="87824" y="11556"/>
                  </a:lnTo>
                  <a:lnTo>
                    <a:pt x="86507" y="12123"/>
                  </a:lnTo>
                  <a:lnTo>
                    <a:pt x="80987" y="14999"/>
                  </a:lnTo>
                  <a:lnTo>
                    <a:pt x="82060" y="14404"/>
                  </a:lnTo>
                  <a:lnTo>
                    <a:pt x="81829" y="14541"/>
                  </a:lnTo>
                  <a:lnTo>
                    <a:pt x="81024" y="14981"/>
                  </a:lnTo>
                  <a:lnTo>
                    <a:pt x="76608" y="17157"/>
                  </a:lnTo>
                  <a:lnTo>
                    <a:pt x="75144" y="18024"/>
                  </a:lnTo>
                  <a:lnTo>
                    <a:pt x="75886" y="17906"/>
                  </a:lnTo>
                  <a:lnTo>
                    <a:pt x="73840" y="18798"/>
                  </a:lnTo>
                  <a:lnTo>
                    <a:pt x="73151" y="19206"/>
                  </a:lnTo>
                  <a:lnTo>
                    <a:pt x="69980" y="21310"/>
                  </a:lnTo>
                  <a:lnTo>
                    <a:pt x="71536" y="20163"/>
                  </a:lnTo>
                  <a:lnTo>
                    <a:pt x="65646" y="23654"/>
                  </a:lnTo>
                  <a:lnTo>
                    <a:pt x="55303" y="31169"/>
                  </a:lnTo>
                  <a:lnTo>
                    <a:pt x="41800" y="43600"/>
                  </a:lnTo>
                  <a:lnTo>
                    <a:pt x="33302" y="53088"/>
                  </a:lnTo>
                  <a:lnTo>
                    <a:pt x="25619" y="63293"/>
                  </a:lnTo>
                  <a:lnTo>
                    <a:pt x="16067" y="79622"/>
                  </a:lnTo>
                  <a:lnTo>
                    <a:pt x="10809" y="91213"/>
                  </a:lnTo>
                  <a:lnTo>
                    <a:pt x="6484" y="103204"/>
                  </a:lnTo>
                  <a:lnTo>
                    <a:pt x="2087" y="121882"/>
                  </a:lnTo>
                  <a:lnTo>
                    <a:pt x="549" y="134495"/>
                  </a:lnTo>
                  <a:lnTo>
                    <a:pt x="0" y="147189"/>
                  </a:lnTo>
                  <a:lnTo>
                    <a:pt x="92" y="153847"/>
                  </a:lnTo>
                  <a:lnTo>
                    <a:pt x="1356" y="166553"/>
                  </a:lnTo>
                  <a:lnTo>
                    <a:pt x="3585" y="179094"/>
                  </a:lnTo>
                  <a:lnTo>
                    <a:pt x="6761" y="191405"/>
                  </a:lnTo>
                  <a:lnTo>
                    <a:pt x="13539" y="209148"/>
                  </a:lnTo>
                  <a:lnTo>
                    <a:pt x="19282" y="220517"/>
                  </a:lnTo>
                  <a:lnTo>
                    <a:pt x="25871" y="231369"/>
                  </a:lnTo>
                  <a:lnTo>
                    <a:pt x="37307" y="246114"/>
                  </a:lnTo>
                  <a:lnTo>
                    <a:pt x="46071" y="255361"/>
                  </a:lnTo>
                  <a:lnTo>
                    <a:pt x="55461" y="26388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" name="object 50"/>
            <p:cNvSpPr/>
            <p:nvPr/>
          </p:nvSpPr>
          <p:spPr>
            <a:xfrm>
              <a:off x="10142720" y="6933979"/>
              <a:ext cx="11431" cy="5174"/>
            </a:xfrm>
            <a:custGeom>
              <a:avLst/>
              <a:gdLst/>
              <a:ahLst/>
              <a:cxnLst/>
              <a:rect l="l" t="t" r="r" b="b"/>
              <a:pathLst>
                <a:path w="11431" h="5174">
                  <a:moveTo>
                    <a:pt x="9159" y="2934"/>
                  </a:moveTo>
                  <a:lnTo>
                    <a:pt x="0" y="0"/>
                  </a:lnTo>
                  <a:lnTo>
                    <a:pt x="11431" y="5174"/>
                  </a:lnTo>
                  <a:lnTo>
                    <a:pt x="9159" y="293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" name="object 51"/>
            <p:cNvSpPr/>
            <p:nvPr/>
          </p:nvSpPr>
          <p:spPr>
            <a:xfrm>
              <a:off x="10074117" y="6934551"/>
              <a:ext cx="5626" cy="5740"/>
            </a:xfrm>
            <a:custGeom>
              <a:avLst/>
              <a:gdLst/>
              <a:ahLst/>
              <a:cxnLst/>
              <a:rect l="l" t="t" r="r" b="b"/>
              <a:pathLst>
                <a:path w="5626" h="5740">
                  <a:moveTo>
                    <a:pt x="5626" y="5410"/>
                  </a:moveTo>
                  <a:lnTo>
                    <a:pt x="5029" y="0"/>
                  </a:lnTo>
                  <a:lnTo>
                    <a:pt x="0" y="5740"/>
                  </a:lnTo>
                  <a:lnTo>
                    <a:pt x="5626" y="541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" name="object 52"/>
            <p:cNvSpPr/>
            <p:nvPr/>
          </p:nvSpPr>
          <p:spPr>
            <a:xfrm>
              <a:off x="10205591" y="6973970"/>
              <a:ext cx="2007" cy="2594"/>
            </a:xfrm>
            <a:custGeom>
              <a:avLst/>
              <a:gdLst/>
              <a:ahLst/>
              <a:cxnLst/>
              <a:rect l="l" t="t" r="r" b="b"/>
              <a:pathLst>
                <a:path w="2007" h="2594">
                  <a:moveTo>
                    <a:pt x="2007" y="2594"/>
                  </a:moveTo>
                  <a:lnTo>
                    <a:pt x="326" y="370"/>
                  </a:lnTo>
                  <a:lnTo>
                    <a:pt x="0" y="0"/>
                  </a:lnTo>
                  <a:lnTo>
                    <a:pt x="2007" y="259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" name="object 53"/>
            <p:cNvSpPr/>
            <p:nvPr/>
          </p:nvSpPr>
          <p:spPr>
            <a:xfrm>
              <a:off x="10207599" y="6976564"/>
              <a:ext cx="1315" cy="1700"/>
            </a:xfrm>
            <a:custGeom>
              <a:avLst/>
              <a:gdLst/>
              <a:ahLst/>
              <a:cxnLst/>
              <a:rect l="l" t="t" r="r" b="b"/>
              <a:pathLst>
                <a:path w="1315" h="1700">
                  <a:moveTo>
                    <a:pt x="1315" y="1700"/>
                  </a:moveTo>
                  <a:lnTo>
                    <a:pt x="0" y="0"/>
                  </a:lnTo>
                  <a:lnTo>
                    <a:pt x="287" y="379"/>
                  </a:lnTo>
                  <a:lnTo>
                    <a:pt x="1315" y="170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" name="object 54"/>
            <p:cNvSpPr/>
            <p:nvPr/>
          </p:nvSpPr>
          <p:spPr>
            <a:xfrm>
              <a:off x="10211962" y="7038943"/>
              <a:ext cx="584" cy="2974"/>
            </a:xfrm>
            <a:custGeom>
              <a:avLst/>
              <a:gdLst/>
              <a:ahLst/>
              <a:cxnLst/>
              <a:rect l="l" t="t" r="r" b="b"/>
              <a:pathLst>
                <a:path w="584" h="2974">
                  <a:moveTo>
                    <a:pt x="584" y="2974"/>
                  </a:moveTo>
                  <a:lnTo>
                    <a:pt x="47" y="186"/>
                  </a:lnTo>
                  <a:lnTo>
                    <a:pt x="0" y="0"/>
                  </a:lnTo>
                  <a:lnTo>
                    <a:pt x="584" y="297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" name="object 55"/>
            <p:cNvSpPr/>
            <p:nvPr/>
          </p:nvSpPr>
          <p:spPr>
            <a:xfrm>
              <a:off x="10014649" y="6933402"/>
              <a:ext cx="2089" cy="1272"/>
            </a:xfrm>
            <a:custGeom>
              <a:avLst/>
              <a:gdLst/>
              <a:ahLst/>
              <a:cxnLst/>
              <a:rect l="l" t="t" r="r" b="b"/>
              <a:pathLst>
                <a:path w="2089" h="1272">
                  <a:moveTo>
                    <a:pt x="1200" y="387"/>
                  </a:moveTo>
                  <a:lnTo>
                    <a:pt x="0" y="1272"/>
                  </a:lnTo>
                  <a:lnTo>
                    <a:pt x="1614" y="315"/>
                  </a:lnTo>
                  <a:lnTo>
                    <a:pt x="2089" y="0"/>
                  </a:lnTo>
                  <a:lnTo>
                    <a:pt x="1200" y="38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" name="object 56"/>
            <p:cNvSpPr/>
            <p:nvPr/>
          </p:nvSpPr>
          <p:spPr>
            <a:xfrm>
              <a:off x="10016739" y="6932418"/>
              <a:ext cx="2260" cy="984"/>
            </a:xfrm>
            <a:custGeom>
              <a:avLst/>
              <a:gdLst/>
              <a:ahLst/>
              <a:cxnLst/>
              <a:rect l="l" t="t" r="r" b="b"/>
              <a:pathLst>
                <a:path w="2260" h="984">
                  <a:moveTo>
                    <a:pt x="214" y="891"/>
                  </a:moveTo>
                  <a:lnTo>
                    <a:pt x="2260" y="0"/>
                  </a:lnTo>
                  <a:lnTo>
                    <a:pt x="1518" y="117"/>
                  </a:lnTo>
                  <a:lnTo>
                    <a:pt x="622" y="571"/>
                  </a:lnTo>
                  <a:lnTo>
                    <a:pt x="0" y="984"/>
                  </a:lnTo>
                  <a:lnTo>
                    <a:pt x="214" y="89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" name="object 57"/>
            <p:cNvSpPr/>
            <p:nvPr/>
          </p:nvSpPr>
          <p:spPr>
            <a:xfrm>
              <a:off x="10025173" y="6926634"/>
              <a:ext cx="4447" cy="2280"/>
            </a:xfrm>
            <a:custGeom>
              <a:avLst/>
              <a:gdLst/>
              <a:ahLst/>
              <a:cxnLst/>
              <a:rect l="l" t="t" r="r" b="b"/>
              <a:pathLst>
                <a:path w="4447" h="2280">
                  <a:moveTo>
                    <a:pt x="2690" y="677"/>
                  </a:moveTo>
                  <a:lnTo>
                    <a:pt x="0" y="2280"/>
                  </a:lnTo>
                  <a:lnTo>
                    <a:pt x="2932" y="652"/>
                  </a:lnTo>
                  <a:lnTo>
                    <a:pt x="4447" y="0"/>
                  </a:lnTo>
                  <a:lnTo>
                    <a:pt x="2690" y="67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" name="object 58"/>
            <p:cNvSpPr/>
            <p:nvPr/>
          </p:nvSpPr>
          <p:spPr>
            <a:xfrm>
              <a:off x="10019240" y="6929637"/>
              <a:ext cx="6400" cy="20370"/>
            </a:xfrm>
            <a:custGeom>
              <a:avLst/>
              <a:gdLst/>
              <a:ahLst/>
              <a:cxnLst/>
              <a:rect l="l" t="t" r="r" b="b"/>
              <a:pathLst>
                <a:path w="6400" h="20370">
                  <a:moveTo>
                    <a:pt x="4632" y="0"/>
                  </a:moveTo>
                  <a:lnTo>
                    <a:pt x="3467" y="646"/>
                  </a:lnTo>
                  <a:lnTo>
                    <a:pt x="3218" y="772"/>
                  </a:lnTo>
                  <a:lnTo>
                    <a:pt x="2705" y="1053"/>
                  </a:lnTo>
                  <a:lnTo>
                    <a:pt x="0" y="20370"/>
                  </a:lnTo>
                  <a:lnTo>
                    <a:pt x="3124" y="18071"/>
                  </a:lnTo>
                  <a:lnTo>
                    <a:pt x="6400" y="15963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" name="object 59"/>
            <p:cNvSpPr/>
            <p:nvPr/>
          </p:nvSpPr>
          <p:spPr>
            <a:xfrm>
              <a:off x="10087173" y="6932519"/>
              <a:ext cx="9550" cy="1320"/>
            </a:xfrm>
            <a:custGeom>
              <a:avLst/>
              <a:gdLst/>
              <a:ahLst/>
              <a:cxnLst/>
              <a:rect l="l" t="t" r="r" b="b"/>
              <a:pathLst>
                <a:path w="9550" h="1320">
                  <a:moveTo>
                    <a:pt x="9550" y="0"/>
                  </a:moveTo>
                  <a:lnTo>
                    <a:pt x="0" y="1219"/>
                  </a:lnTo>
                  <a:lnTo>
                    <a:pt x="9474" y="1320"/>
                  </a:lnTo>
                  <a:lnTo>
                    <a:pt x="9550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" name="object 60"/>
            <p:cNvSpPr/>
            <p:nvPr/>
          </p:nvSpPr>
          <p:spPr>
            <a:xfrm>
              <a:off x="9344604" y="5929278"/>
              <a:ext cx="1897776" cy="2053105"/>
            </a:xfrm>
            <a:custGeom>
              <a:avLst/>
              <a:gdLst/>
              <a:ahLst/>
              <a:cxnLst/>
              <a:rect l="l" t="t" r="r" b="b"/>
              <a:pathLst>
                <a:path w="1897776" h="2053105">
                  <a:moveTo>
                    <a:pt x="672247" y="127079"/>
                  </a:moveTo>
                  <a:lnTo>
                    <a:pt x="683277" y="122508"/>
                  </a:lnTo>
                  <a:lnTo>
                    <a:pt x="694759" y="117913"/>
                  </a:lnTo>
                  <a:lnTo>
                    <a:pt x="706644" y="113264"/>
                  </a:lnTo>
                  <a:lnTo>
                    <a:pt x="700164" y="8063"/>
                  </a:lnTo>
                  <a:lnTo>
                    <a:pt x="688219" y="12401"/>
                  </a:lnTo>
                  <a:lnTo>
                    <a:pt x="676297" y="16708"/>
                  </a:lnTo>
                  <a:lnTo>
                    <a:pt x="670527" y="18984"/>
                  </a:lnTo>
                  <a:lnTo>
                    <a:pt x="661717" y="131655"/>
                  </a:lnTo>
                  <a:lnTo>
                    <a:pt x="672247" y="127079"/>
                  </a:lnTo>
                  <a:close/>
                </a:path>
                <a:path w="1897776" h="2053105">
                  <a:moveTo>
                    <a:pt x="612481" y="158265"/>
                  </a:moveTo>
                  <a:lnTo>
                    <a:pt x="622605" y="152616"/>
                  </a:lnTo>
                  <a:lnTo>
                    <a:pt x="633691" y="146558"/>
                  </a:lnTo>
                  <a:lnTo>
                    <a:pt x="645697" y="140112"/>
                  </a:lnTo>
                  <a:lnTo>
                    <a:pt x="646635" y="27613"/>
                  </a:lnTo>
                  <a:lnTo>
                    <a:pt x="635720" y="31839"/>
                  </a:lnTo>
                  <a:lnTo>
                    <a:pt x="624686" y="36401"/>
                  </a:lnTo>
                  <a:lnTo>
                    <a:pt x="614099" y="41068"/>
                  </a:lnTo>
                  <a:lnTo>
                    <a:pt x="603361" y="163482"/>
                  </a:lnTo>
                  <a:lnTo>
                    <a:pt x="612481" y="158265"/>
                  </a:lnTo>
                  <a:close/>
                </a:path>
                <a:path w="1897776" h="2053105">
                  <a:moveTo>
                    <a:pt x="676297" y="16708"/>
                  </a:moveTo>
                  <a:lnTo>
                    <a:pt x="688219" y="12401"/>
                  </a:lnTo>
                  <a:lnTo>
                    <a:pt x="700164" y="8063"/>
                  </a:lnTo>
                  <a:lnTo>
                    <a:pt x="695853" y="9564"/>
                  </a:lnTo>
                  <a:lnTo>
                    <a:pt x="683333" y="14049"/>
                  </a:lnTo>
                  <a:lnTo>
                    <a:pt x="671009" y="18489"/>
                  </a:lnTo>
                  <a:lnTo>
                    <a:pt x="670527" y="18984"/>
                  </a:lnTo>
                  <a:lnTo>
                    <a:pt x="676297" y="16708"/>
                  </a:lnTo>
                  <a:close/>
                </a:path>
                <a:path w="1897776" h="2053105">
                  <a:moveTo>
                    <a:pt x="1070039" y="102545"/>
                  </a:moveTo>
                  <a:lnTo>
                    <a:pt x="1075264" y="102717"/>
                  </a:lnTo>
                  <a:lnTo>
                    <a:pt x="1082744" y="102963"/>
                  </a:lnTo>
                  <a:lnTo>
                    <a:pt x="1095422" y="103519"/>
                  </a:lnTo>
                  <a:lnTo>
                    <a:pt x="1108032" y="104565"/>
                  </a:lnTo>
                  <a:lnTo>
                    <a:pt x="1116835" y="105785"/>
                  </a:lnTo>
                  <a:lnTo>
                    <a:pt x="1176017" y="114942"/>
                  </a:lnTo>
                  <a:lnTo>
                    <a:pt x="1176525" y="111958"/>
                  </a:lnTo>
                  <a:lnTo>
                    <a:pt x="1177502" y="106230"/>
                  </a:lnTo>
                  <a:lnTo>
                    <a:pt x="1165610" y="103765"/>
                  </a:lnTo>
                  <a:lnTo>
                    <a:pt x="1153536" y="101502"/>
                  </a:lnTo>
                  <a:lnTo>
                    <a:pt x="1141290" y="99437"/>
                  </a:lnTo>
                  <a:lnTo>
                    <a:pt x="1128883" y="97570"/>
                  </a:lnTo>
                  <a:lnTo>
                    <a:pt x="1116323" y="95897"/>
                  </a:lnTo>
                  <a:lnTo>
                    <a:pt x="1103623" y="94417"/>
                  </a:lnTo>
                  <a:lnTo>
                    <a:pt x="1090791" y="93128"/>
                  </a:lnTo>
                  <a:lnTo>
                    <a:pt x="1077838" y="92027"/>
                  </a:lnTo>
                  <a:lnTo>
                    <a:pt x="1071406" y="102501"/>
                  </a:lnTo>
                  <a:lnTo>
                    <a:pt x="1057348" y="101912"/>
                  </a:lnTo>
                  <a:lnTo>
                    <a:pt x="1055366" y="138911"/>
                  </a:lnTo>
                  <a:lnTo>
                    <a:pt x="1055709" y="138945"/>
                  </a:lnTo>
                  <a:lnTo>
                    <a:pt x="1068358" y="139579"/>
                  </a:lnTo>
                  <a:lnTo>
                    <a:pt x="1070039" y="102545"/>
                  </a:lnTo>
                  <a:close/>
                </a:path>
                <a:path w="1897776" h="2053105">
                  <a:moveTo>
                    <a:pt x="705664" y="6142"/>
                  </a:moveTo>
                  <a:lnTo>
                    <a:pt x="712172" y="3870"/>
                  </a:lnTo>
                  <a:lnTo>
                    <a:pt x="724286" y="0"/>
                  </a:lnTo>
                  <a:lnTo>
                    <a:pt x="721280" y="337"/>
                  </a:lnTo>
                  <a:lnTo>
                    <a:pt x="708519" y="5004"/>
                  </a:lnTo>
                  <a:lnTo>
                    <a:pt x="703439" y="6833"/>
                  </a:lnTo>
                  <a:lnTo>
                    <a:pt x="705664" y="6142"/>
                  </a:lnTo>
                  <a:close/>
                </a:path>
                <a:path w="1897776" h="2053105">
                  <a:moveTo>
                    <a:pt x="661717" y="131655"/>
                  </a:moveTo>
                  <a:lnTo>
                    <a:pt x="670527" y="18984"/>
                  </a:lnTo>
                  <a:lnTo>
                    <a:pt x="683333" y="14049"/>
                  </a:lnTo>
                  <a:lnTo>
                    <a:pt x="695853" y="9564"/>
                  </a:lnTo>
                  <a:lnTo>
                    <a:pt x="700164" y="8063"/>
                  </a:lnTo>
                  <a:lnTo>
                    <a:pt x="706644" y="113264"/>
                  </a:lnTo>
                  <a:lnTo>
                    <a:pt x="718883" y="108533"/>
                  </a:lnTo>
                  <a:lnTo>
                    <a:pt x="731429" y="103691"/>
                  </a:lnTo>
                  <a:lnTo>
                    <a:pt x="744233" y="98708"/>
                  </a:lnTo>
                  <a:lnTo>
                    <a:pt x="744775" y="98496"/>
                  </a:lnTo>
                  <a:lnTo>
                    <a:pt x="756450" y="95168"/>
                  </a:lnTo>
                  <a:lnTo>
                    <a:pt x="768318" y="91777"/>
                  </a:lnTo>
                  <a:lnTo>
                    <a:pt x="780369" y="88365"/>
                  </a:lnTo>
                  <a:lnTo>
                    <a:pt x="792589" y="84975"/>
                  </a:lnTo>
                  <a:lnTo>
                    <a:pt x="804967" y="81649"/>
                  </a:lnTo>
                  <a:lnTo>
                    <a:pt x="817491" y="78430"/>
                  </a:lnTo>
                  <a:lnTo>
                    <a:pt x="830149" y="75361"/>
                  </a:lnTo>
                  <a:lnTo>
                    <a:pt x="842929" y="72484"/>
                  </a:lnTo>
                  <a:lnTo>
                    <a:pt x="857163" y="70126"/>
                  </a:lnTo>
                  <a:lnTo>
                    <a:pt x="869716" y="68107"/>
                  </a:lnTo>
                  <a:lnTo>
                    <a:pt x="882303" y="66087"/>
                  </a:lnTo>
                  <a:lnTo>
                    <a:pt x="894870" y="64100"/>
                  </a:lnTo>
                  <a:lnTo>
                    <a:pt x="897950" y="63621"/>
                  </a:lnTo>
                  <a:lnTo>
                    <a:pt x="924709" y="59405"/>
                  </a:lnTo>
                  <a:lnTo>
                    <a:pt x="951481" y="57767"/>
                  </a:lnTo>
                  <a:lnTo>
                    <a:pt x="964573" y="57010"/>
                  </a:lnTo>
                  <a:lnTo>
                    <a:pt x="977586" y="56226"/>
                  </a:lnTo>
                  <a:lnTo>
                    <a:pt x="990498" y="55493"/>
                  </a:lnTo>
                  <a:lnTo>
                    <a:pt x="1003291" y="54890"/>
                  </a:lnTo>
                  <a:lnTo>
                    <a:pt x="1015945" y="54497"/>
                  </a:lnTo>
                  <a:lnTo>
                    <a:pt x="1028440" y="54393"/>
                  </a:lnTo>
                  <a:lnTo>
                    <a:pt x="1040757" y="54657"/>
                  </a:lnTo>
                  <a:lnTo>
                    <a:pt x="1052877" y="55368"/>
                  </a:lnTo>
                  <a:lnTo>
                    <a:pt x="1054541" y="55506"/>
                  </a:lnTo>
                  <a:lnTo>
                    <a:pt x="1068333" y="56030"/>
                  </a:lnTo>
                  <a:lnTo>
                    <a:pt x="1081810" y="56598"/>
                  </a:lnTo>
                  <a:lnTo>
                    <a:pt x="1094934" y="57279"/>
                  </a:lnTo>
                  <a:lnTo>
                    <a:pt x="1107667" y="58138"/>
                  </a:lnTo>
                  <a:lnTo>
                    <a:pt x="1119973" y="59242"/>
                  </a:lnTo>
                  <a:lnTo>
                    <a:pt x="1131813" y="60658"/>
                  </a:lnTo>
                  <a:lnTo>
                    <a:pt x="1143009" y="62428"/>
                  </a:lnTo>
                  <a:lnTo>
                    <a:pt x="1143390" y="59621"/>
                  </a:lnTo>
                  <a:lnTo>
                    <a:pt x="1144114" y="53893"/>
                  </a:lnTo>
                  <a:lnTo>
                    <a:pt x="1144622" y="50921"/>
                  </a:lnTo>
                  <a:lnTo>
                    <a:pt x="1139428" y="50172"/>
                  </a:lnTo>
                  <a:lnTo>
                    <a:pt x="1131630" y="48978"/>
                  </a:lnTo>
                  <a:lnTo>
                    <a:pt x="1120060" y="47172"/>
                  </a:lnTo>
                  <a:lnTo>
                    <a:pt x="1106781" y="45589"/>
                  </a:lnTo>
                  <a:lnTo>
                    <a:pt x="1083988" y="44488"/>
                  </a:lnTo>
                  <a:lnTo>
                    <a:pt x="1068907" y="43716"/>
                  </a:lnTo>
                  <a:lnTo>
                    <a:pt x="1059939" y="43251"/>
                  </a:lnTo>
                  <a:lnTo>
                    <a:pt x="1060332" y="37371"/>
                  </a:lnTo>
                  <a:lnTo>
                    <a:pt x="1079467" y="38470"/>
                  </a:lnTo>
                  <a:lnTo>
                    <a:pt x="1098419" y="39933"/>
                  </a:lnTo>
                  <a:lnTo>
                    <a:pt x="1117190" y="41757"/>
                  </a:lnTo>
                  <a:lnTo>
                    <a:pt x="1135782" y="43935"/>
                  </a:lnTo>
                  <a:lnTo>
                    <a:pt x="1154198" y="46466"/>
                  </a:lnTo>
                  <a:lnTo>
                    <a:pt x="1172438" y="49344"/>
                  </a:lnTo>
                  <a:lnTo>
                    <a:pt x="1190507" y="52566"/>
                  </a:lnTo>
                  <a:lnTo>
                    <a:pt x="1208405" y="56127"/>
                  </a:lnTo>
                  <a:lnTo>
                    <a:pt x="1226134" y="60024"/>
                  </a:lnTo>
                  <a:lnTo>
                    <a:pt x="1243698" y="64252"/>
                  </a:lnTo>
                  <a:lnTo>
                    <a:pt x="1261098" y="68807"/>
                  </a:lnTo>
                  <a:lnTo>
                    <a:pt x="1278335" y="73686"/>
                  </a:lnTo>
                  <a:lnTo>
                    <a:pt x="1295413" y="78884"/>
                  </a:lnTo>
                  <a:lnTo>
                    <a:pt x="1312333" y="84397"/>
                  </a:lnTo>
                  <a:lnTo>
                    <a:pt x="1329098" y="90222"/>
                  </a:lnTo>
                  <a:lnTo>
                    <a:pt x="1345709" y="96353"/>
                  </a:lnTo>
                  <a:lnTo>
                    <a:pt x="1347398" y="97014"/>
                  </a:lnTo>
                  <a:lnTo>
                    <a:pt x="1347398" y="36184"/>
                  </a:lnTo>
                  <a:lnTo>
                    <a:pt x="1334893" y="31526"/>
                  </a:lnTo>
                  <a:lnTo>
                    <a:pt x="1321170" y="26631"/>
                  </a:lnTo>
                  <a:lnTo>
                    <a:pt x="1307534" y="21981"/>
                  </a:lnTo>
                  <a:lnTo>
                    <a:pt x="1293989" y="17573"/>
                  </a:lnTo>
                  <a:lnTo>
                    <a:pt x="1280540" y="13404"/>
                  </a:lnTo>
                  <a:lnTo>
                    <a:pt x="1267191" y="9472"/>
                  </a:lnTo>
                  <a:lnTo>
                    <a:pt x="1253944" y="5773"/>
                  </a:lnTo>
                  <a:lnTo>
                    <a:pt x="1241171" y="1588"/>
                  </a:lnTo>
                  <a:lnTo>
                    <a:pt x="1228445" y="-2117"/>
                  </a:lnTo>
                  <a:lnTo>
                    <a:pt x="1215782" y="-5425"/>
                  </a:lnTo>
                  <a:lnTo>
                    <a:pt x="1203200" y="-8412"/>
                  </a:lnTo>
                  <a:lnTo>
                    <a:pt x="1190717" y="-11159"/>
                  </a:lnTo>
                  <a:lnTo>
                    <a:pt x="1178351" y="-13744"/>
                  </a:lnTo>
                  <a:lnTo>
                    <a:pt x="1166118" y="-16246"/>
                  </a:lnTo>
                  <a:lnTo>
                    <a:pt x="1154038" y="-18745"/>
                  </a:lnTo>
                  <a:lnTo>
                    <a:pt x="1142127" y="-21319"/>
                  </a:lnTo>
                  <a:lnTo>
                    <a:pt x="1130403" y="-24048"/>
                  </a:lnTo>
                  <a:lnTo>
                    <a:pt x="1129014" y="-24389"/>
                  </a:lnTo>
                  <a:lnTo>
                    <a:pt x="1115697" y="-26629"/>
                  </a:lnTo>
                  <a:lnTo>
                    <a:pt x="1102562" y="-28673"/>
                  </a:lnTo>
                  <a:lnTo>
                    <a:pt x="1089615" y="-30565"/>
                  </a:lnTo>
                  <a:lnTo>
                    <a:pt x="1076858" y="-32344"/>
                  </a:lnTo>
                  <a:lnTo>
                    <a:pt x="1064295" y="-34053"/>
                  </a:lnTo>
                  <a:lnTo>
                    <a:pt x="1051929" y="-35734"/>
                  </a:lnTo>
                  <a:lnTo>
                    <a:pt x="1039764" y="-37427"/>
                  </a:lnTo>
                  <a:lnTo>
                    <a:pt x="1027804" y="-39175"/>
                  </a:lnTo>
                  <a:lnTo>
                    <a:pt x="1017648" y="-40759"/>
                  </a:lnTo>
                  <a:lnTo>
                    <a:pt x="1011876" y="-40900"/>
                  </a:lnTo>
                  <a:lnTo>
                    <a:pt x="1004692" y="-41066"/>
                  </a:lnTo>
                  <a:lnTo>
                    <a:pt x="996181" y="-41208"/>
                  </a:lnTo>
                  <a:lnTo>
                    <a:pt x="975520" y="-41232"/>
                  </a:lnTo>
                  <a:lnTo>
                    <a:pt x="963543" y="-41020"/>
                  </a:lnTo>
                  <a:lnTo>
                    <a:pt x="950582" y="-40596"/>
                  </a:lnTo>
                  <a:lnTo>
                    <a:pt x="936724" y="-39912"/>
                  </a:lnTo>
                  <a:lnTo>
                    <a:pt x="922055" y="-38921"/>
                  </a:lnTo>
                  <a:lnTo>
                    <a:pt x="906661" y="-37576"/>
                  </a:lnTo>
                  <a:lnTo>
                    <a:pt x="890627" y="-35829"/>
                  </a:lnTo>
                  <a:lnTo>
                    <a:pt x="874040" y="-33634"/>
                  </a:lnTo>
                  <a:lnTo>
                    <a:pt x="856985" y="-30942"/>
                  </a:lnTo>
                  <a:lnTo>
                    <a:pt x="844254" y="-28630"/>
                  </a:lnTo>
                  <a:lnTo>
                    <a:pt x="831838" y="-26673"/>
                  </a:lnTo>
                  <a:lnTo>
                    <a:pt x="819244" y="-24538"/>
                  </a:lnTo>
                  <a:lnTo>
                    <a:pt x="813787" y="-23588"/>
                  </a:lnTo>
                  <a:lnTo>
                    <a:pt x="801547" y="-20540"/>
                  </a:lnTo>
                  <a:lnTo>
                    <a:pt x="789190" y="-17375"/>
                  </a:lnTo>
                  <a:lnTo>
                    <a:pt x="782990" y="-15702"/>
                  </a:lnTo>
                  <a:lnTo>
                    <a:pt x="770711" y="-12501"/>
                  </a:lnTo>
                  <a:lnTo>
                    <a:pt x="758413" y="-9294"/>
                  </a:lnTo>
                  <a:lnTo>
                    <a:pt x="746108" y="-6090"/>
                  </a:lnTo>
                  <a:lnTo>
                    <a:pt x="733810" y="-2897"/>
                  </a:lnTo>
                  <a:lnTo>
                    <a:pt x="721531" y="273"/>
                  </a:lnTo>
                  <a:lnTo>
                    <a:pt x="721280" y="337"/>
                  </a:lnTo>
                  <a:lnTo>
                    <a:pt x="724286" y="0"/>
                  </a:lnTo>
                  <a:lnTo>
                    <a:pt x="736548" y="-3371"/>
                  </a:lnTo>
                  <a:lnTo>
                    <a:pt x="742527" y="-4767"/>
                  </a:lnTo>
                  <a:lnTo>
                    <a:pt x="728309" y="-705"/>
                  </a:lnTo>
                  <a:lnTo>
                    <a:pt x="714113" y="3520"/>
                  </a:lnTo>
                  <a:lnTo>
                    <a:pt x="705664" y="6142"/>
                  </a:lnTo>
                  <a:lnTo>
                    <a:pt x="703439" y="6833"/>
                  </a:lnTo>
                  <a:lnTo>
                    <a:pt x="699945" y="7917"/>
                  </a:lnTo>
                  <a:lnTo>
                    <a:pt x="685811" y="12489"/>
                  </a:lnTo>
                  <a:lnTo>
                    <a:pt x="671718" y="17241"/>
                  </a:lnTo>
                  <a:lnTo>
                    <a:pt x="658932" y="22914"/>
                  </a:lnTo>
                  <a:lnTo>
                    <a:pt x="658581" y="133299"/>
                  </a:lnTo>
                  <a:lnTo>
                    <a:pt x="661717" y="131655"/>
                  </a:lnTo>
                  <a:close/>
                </a:path>
                <a:path w="1897776" h="2053105">
                  <a:moveTo>
                    <a:pt x="1347398" y="184573"/>
                  </a:moveTo>
                  <a:lnTo>
                    <a:pt x="1343336" y="182742"/>
                  </a:lnTo>
                  <a:lnTo>
                    <a:pt x="1331341" y="177494"/>
                  </a:lnTo>
                  <a:lnTo>
                    <a:pt x="1319690" y="172531"/>
                  </a:lnTo>
                  <a:lnTo>
                    <a:pt x="1308409" y="167837"/>
                  </a:lnTo>
                  <a:lnTo>
                    <a:pt x="1297530" y="163397"/>
                  </a:lnTo>
                  <a:lnTo>
                    <a:pt x="1287079" y="159195"/>
                  </a:lnTo>
                  <a:lnTo>
                    <a:pt x="1277086" y="155216"/>
                  </a:lnTo>
                  <a:lnTo>
                    <a:pt x="1267581" y="151443"/>
                  </a:lnTo>
                  <a:lnTo>
                    <a:pt x="1258591" y="147862"/>
                  </a:lnTo>
                  <a:lnTo>
                    <a:pt x="1250146" y="144457"/>
                  </a:lnTo>
                  <a:lnTo>
                    <a:pt x="1239837" y="140870"/>
                  </a:lnTo>
                  <a:lnTo>
                    <a:pt x="1229268" y="136881"/>
                  </a:lnTo>
                  <a:lnTo>
                    <a:pt x="1218023" y="132570"/>
                  </a:lnTo>
                  <a:lnTo>
                    <a:pt x="1205683" y="128013"/>
                  </a:lnTo>
                  <a:lnTo>
                    <a:pt x="1191831" y="123289"/>
                  </a:lnTo>
                  <a:lnTo>
                    <a:pt x="1184945" y="121114"/>
                  </a:lnTo>
                  <a:lnTo>
                    <a:pt x="1174125" y="118603"/>
                  </a:lnTo>
                  <a:lnTo>
                    <a:pt x="1162387" y="115967"/>
                  </a:lnTo>
                  <a:lnTo>
                    <a:pt x="1149631" y="113227"/>
                  </a:lnTo>
                  <a:lnTo>
                    <a:pt x="1135757" y="110406"/>
                  </a:lnTo>
                  <a:lnTo>
                    <a:pt x="1132659" y="109799"/>
                  </a:lnTo>
                  <a:lnTo>
                    <a:pt x="1121933" y="107471"/>
                  </a:lnTo>
                  <a:lnTo>
                    <a:pt x="1110462" y="105668"/>
                  </a:lnTo>
                  <a:lnTo>
                    <a:pt x="1098229" y="104299"/>
                  </a:lnTo>
                  <a:lnTo>
                    <a:pt x="1085216" y="103274"/>
                  </a:lnTo>
                  <a:lnTo>
                    <a:pt x="1075264" y="102717"/>
                  </a:lnTo>
                  <a:lnTo>
                    <a:pt x="1070039" y="102545"/>
                  </a:lnTo>
                  <a:lnTo>
                    <a:pt x="1068358" y="139579"/>
                  </a:lnTo>
                  <a:lnTo>
                    <a:pt x="1081039" y="139968"/>
                  </a:lnTo>
                  <a:lnTo>
                    <a:pt x="1093709" y="140531"/>
                  </a:lnTo>
                  <a:lnTo>
                    <a:pt x="1106323" y="141687"/>
                  </a:lnTo>
                  <a:lnTo>
                    <a:pt x="1169171" y="151353"/>
                  </a:lnTo>
                  <a:lnTo>
                    <a:pt x="1181613" y="153988"/>
                  </a:lnTo>
                  <a:lnTo>
                    <a:pt x="1194041" y="156742"/>
                  </a:lnTo>
                  <a:lnTo>
                    <a:pt x="1206447" y="159624"/>
                  </a:lnTo>
                  <a:lnTo>
                    <a:pt x="1218825" y="162643"/>
                  </a:lnTo>
                  <a:lnTo>
                    <a:pt x="1231170" y="165810"/>
                  </a:lnTo>
                  <a:lnTo>
                    <a:pt x="1243475" y="169133"/>
                  </a:lnTo>
                  <a:lnTo>
                    <a:pt x="1255733" y="172621"/>
                  </a:lnTo>
                  <a:lnTo>
                    <a:pt x="1267939" y="176285"/>
                  </a:lnTo>
                  <a:lnTo>
                    <a:pt x="1280085" y="180134"/>
                  </a:lnTo>
                  <a:lnTo>
                    <a:pt x="1292166" y="184176"/>
                  </a:lnTo>
                  <a:lnTo>
                    <a:pt x="1304176" y="188422"/>
                  </a:lnTo>
                  <a:lnTo>
                    <a:pt x="1316107" y="192880"/>
                  </a:lnTo>
                  <a:lnTo>
                    <a:pt x="1327954" y="197561"/>
                  </a:lnTo>
                  <a:lnTo>
                    <a:pt x="1339710" y="202473"/>
                  </a:lnTo>
                  <a:lnTo>
                    <a:pt x="1347398" y="205871"/>
                  </a:lnTo>
                  <a:lnTo>
                    <a:pt x="1347398" y="184573"/>
                  </a:lnTo>
                  <a:close/>
                </a:path>
                <a:path w="1897776" h="2053105">
                  <a:moveTo>
                    <a:pt x="569160" y="1627779"/>
                  </a:moveTo>
                  <a:lnTo>
                    <a:pt x="558764" y="1619551"/>
                  </a:lnTo>
                  <a:lnTo>
                    <a:pt x="548369" y="1611629"/>
                  </a:lnTo>
                  <a:lnTo>
                    <a:pt x="538054" y="1603898"/>
                  </a:lnTo>
                  <a:lnTo>
                    <a:pt x="527898" y="1596243"/>
                  </a:lnTo>
                  <a:lnTo>
                    <a:pt x="517980" y="1588549"/>
                  </a:lnTo>
                  <a:lnTo>
                    <a:pt x="508380" y="1580701"/>
                  </a:lnTo>
                  <a:lnTo>
                    <a:pt x="499177" y="1572583"/>
                  </a:lnTo>
                  <a:lnTo>
                    <a:pt x="495398" y="1569016"/>
                  </a:lnTo>
                  <a:lnTo>
                    <a:pt x="485959" y="1559938"/>
                  </a:lnTo>
                  <a:lnTo>
                    <a:pt x="476517" y="1551088"/>
                  </a:lnTo>
                  <a:lnTo>
                    <a:pt x="467182" y="1542334"/>
                  </a:lnTo>
                  <a:lnTo>
                    <a:pt x="458063" y="1533547"/>
                  </a:lnTo>
                  <a:lnTo>
                    <a:pt x="449267" y="1524595"/>
                  </a:lnTo>
                  <a:lnTo>
                    <a:pt x="440904" y="1515346"/>
                  </a:lnTo>
                  <a:lnTo>
                    <a:pt x="433981" y="1506849"/>
                  </a:lnTo>
                  <a:lnTo>
                    <a:pt x="425533" y="1497262"/>
                  </a:lnTo>
                  <a:lnTo>
                    <a:pt x="417217" y="1487656"/>
                  </a:lnTo>
                  <a:lnTo>
                    <a:pt x="408922" y="1478113"/>
                  </a:lnTo>
                  <a:lnTo>
                    <a:pt x="406333" y="1475176"/>
                  </a:lnTo>
                  <a:lnTo>
                    <a:pt x="398382" y="1465136"/>
                  </a:lnTo>
                  <a:lnTo>
                    <a:pt x="391104" y="1454703"/>
                  </a:lnTo>
                  <a:lnTo>
                    <a:pt x="383897" y="1444335"/>
                  </a:lnTo>
                  <a:lnTo>
                    <a:pt x="381936" y="1441673"/>
                  </a:lnTo>
                  <a:lnTo>
                    <a:pt x="374620" y="1431606"/>
                  </a:lnTo>
                  <a:lnTo>
                    <a:pt x="367576" y="1421264"/>
                  </a:lnTo>
                  <a:lnTo>
                    <a:pt x="360760" y="1410684"/>
                  </a:lnTo>
                  <a:lnTo>
                    <a:pt x="354124" y="1399904"/>
                  </a:lnTo>
                  <a:lnTo>
                    <a:pt x="347622" y="1388962"/>
                  </a:lnTo>
                  <a:lnTo>
                    <a:pt x="341207" y="1377894"/>
                  </a:lnTo>
                  <a:lnTo>
                    <a:pt x="334834" y="1366739"/>
                  </a:lnTo>
                  <a:lnTo>
                    <a:pt x="328454" y="1355534"/>
                  </a:lnTo>
                  <a:lnTo>
                    <a:pt x="322462" y="1345077"/>
                  </a:lnTo>
                  <a:lnTo>
                    <a:pt x="316874" y="1333829"/>
                  </a:lnTo>
                  <a:lnTo>
                    <a:pt x="311567" y="1322353"/>
                  </a:lnTo>
                  <a:lnTo>
                    <a:pt x="306359" y="1310744"/>
                  </a:lnTo>
                  <a:lnTo>
                    <a:pt x="301070" y="1299098"/>
                  </a:lnTo>
                  <a:lnTo>
                    <a:pt x="297634" y="1291826"/>
                  </a:lnTo>
                  <a:lnTo>
                    <a:pt x="292194" y="1280476"/>
                  </a:lnTo>
                  <a:lnTo>
                    <a:pt x="287338" y="1268766"/>
                  </a:lnTo>
                  <a:lnTo>
                    <a:pt x="282876" y="1256821"/>
                  </a:lnTo>
                  <a:lnTo>
                    <a:pt x="278618" y="1244766"/>
                  </a:lnTo>
                  <a:lnTo>
                    <a:pt x="275625" y="1236238"/>
                  </a:lnTo>
                  <a:lnTo>
                    <a:pt x="271144" y="1224484"/>
                  </a:lnTo>
                  <a:lnTo>
                    <a:pt x="267071" y="1212575"/>
                  </a:lnTo>
                  <a:lnTo>
                    <a:pt x="263340" y="1200529"/>
                  </a:lnTo>
                  <a:lnTo>
                    <a:pt x="259884" y="1188363"/>
                  </a:lnTo>
                  <a:lnTo>
                    <a:pt x="256639" y="1176097"/>
                  </a:lnTo>
                  <a:lnTo>
                    <a:pt x="253539" y="1163748"/>
                  </a:lnTo>
                  <a:lnTo>
                    <a:pt x="250518" y="1151335"/>
                  </a:lnTo>
                  <a:lnTo>
                    <a:pt x="247511" y="1138876"/>
                  </a:lnTo>
                  <a:lnTo>
                    <a:pt x="244451" y="1126390"/>
                  </a:lnTo>
                  <a:lnTo>
                    <a:pt x="242452" y="1118458"/>
                  </a:lnTo>
                  <a:lnTo>
                    <a:pt x="240546" y="1105923"/>
                  </a:lnTo>
                  <a:lnTo>
                    <a:pt x="238631" y="1093367"/>
                  </a:lnTo>
                  <a:lnTo>
                    <a:pt x="236719" y="1080799"/>
                  </a:lnTo>
                  <a:lnTo>
                    <a:pt x="234824" y="1068231"/>
                  </a:lnTo>
                  <a:lnTo>
                    <a:pt x="233105" y="1056673"/>
                  </a:lnTo>
                  <a:lnTo>
                    <a:pt x="231161" y="1044293"/>
                  </a:lnTo>
                  <a:lnTo>
                    <a:pt x="230140" y="1031724"/>
                  </a:lnTo>
                  <a:lnTo>
                    <a:pt x="229615" y="1019040"/>
                  </a:lnTo>
                  <a:lnTo>
                    <a:pt x="229157" y="1006315"/>
                  </a:lnTo>
                  <a:lnTo>
                    <a:pt x="228330" y="993541"/>
                  </a:lnTo>
                  <a:lnTo>
                    <a:pt x="227964" y="980918"/>
                  </a:lnTo>
                  <a:lnTo>
                    <a:pt x="227740" y="968257"/>
                  </a:lnTo>
                  <a:lnTo>
                    <a:pt x="227746" y="942843"/>
                  </a:lnTo>
                  <a:lnTo>
                    <a:pt x="228405" y="917349"/>
                  </a:lnTo>
                  <a:lnTo>
                    <a:pt x="229771" y="891823"/>
                  </a:lnTo>
                  <a:lnTo>
                    <a:pt x="231902" y="866314"/>
                  </a:lnTo>
                  <a:lnTo>
                    <a:pt x="234853" y="840871"/>
                  </a:lnTo>
                  <a:lnTo>
                    <a:pt x="238681" y="815542"/>
                  </a:lnTo>
                  <a:lnTo>
                    <a:pt x="243443" y="790378"/>
                  </a:lnTo>
                  <a:lnTo>
                    <a:pt x="249194" y="765426"/>
                  </a:lnTo>
                  <a:lnTo>
                    <a:pt x="255990" y="740735"/>
                  </a:lnTo>
                  <a:lnTo>
                    <a:pt x="263356" y="716081"/>
                  </a:lnTo>
                  <a:lnTo>
                    <a:pt x="271459" y="691697"/>
                  </a:lnTo>
                  <a:lnTo>
                    <a:pt x="280283" y="667609"/>
                  </a:lnTo>
                  <a:lnTo>
                    <a:pt x="289811" y="643843"/>
                  </a:lnTo>
                  <a:lnTo>
                    <a:pt x="300026" y="620424"/>
                  </a:lnTo>
                  <a:lnTo>
                    <a:pt x="310911" y="597377"/>
                  </a:lnTo>
                  <a:lnTo>
                    <a:pt x="322449" y="574728"/>
                  </a:lnTo>
                  <a:lnTo>
                    <a:pt x="334623" y="552502"/>
                  </a:lnTo>
                  <a:lnTo>
                    <a:pt x="347417" y="530726"/>
                  </a:lnTo>
                  <a:lnTo>
                    <a:pt x="359699" y="511144"/>
                  </a:lnTo>
                  <a:lnTo>
                    <a:pt x="367071" y="501056"/>
                  </a:lnTo>
                  <a:lnTo>
                    <a:pt x="373712" y="491205"/>
                  </a:lnTo>
                  <a:lnTo>
                    <a:pt x="379269" y="482165"/>
                  </a:lnTo>
                  <a:lnTo>
                    <a:pt x="383387" y="474508"/>
                  </a:lnTo>
                  <a:lnTo>
                    <a:pt x="385715" y="468810"/>
                  </a:lnTo>
                  <a:lnTo>
                    <a:pt x="385899" y="465643"/>
                  </a:lnTo>
                  <a:lnTo>
                    <a:pt x="383587" y="465582"/>
                  </a:lnTo>
                  <a:lnTo>
                    <a:pt x="378425" y="469200"/>
                  </a:lnTo>
                  <a:lnTo>
                    <a:pt x="372437" y="474708"/>
                  </a:lnTo>
                  <a:lnTo>
                    <a:pt x="379774" y="464309"/>
                  </a:lnTo>
                  <a:lnTo>
                    <a:pt x="387543" y="454255"/>
                  </a:lnTo>
                  <a:lnTo>
                    <a:pt x="395655" y="444477"/>
                  </a:lnTo>
                  <a:lnTo>
                    <a:pt x="404022" y="434908"/>
                  </a:lnTo>
                  <a:lnTo>
                    <a:pt x="412558" y="425477"/>
                  </a:lnTo>
                  <a:lnTo>
                    <a:pt x="421175" y="416117"/>
                  </a:lnTo>
                  <a:lnTo>
                    <a:pt x="429785" y="406758"/>
                  </a:lnTo>
                  <a:lnTo>
                    <a:pt x="438301" y="397332"/>
                  </a:lnTo>
                  <a:lnTo>
                    <a:pt x="445284" y="389351"/>
                  </a:lnTo>
                  <a:lnTo>
                    <a:pt x="460890" y="374872"/>
                  </a:lnTo>
                  <a:lnTo>
                    <a:pt x="471237" y="364416"/>
                  </a:lnTo>
                  <a:lnTo>
                    <a:pt x="477881" y="356817"/>
                  </a:lnTo>
                  <a:lnTo>
                    <a:pt x="482381" y="350912"/>
                  </a:lnTo>
                  <a:lnTo>
                    <a:pt x="484032" y="348622"/>
                  </a:lnTo>
                  <a:lnTo>
                    <a:pt x="487962" y="342887"/>
                  </a:lnTo>
                  <a:lnTo>
                    <a:pt x="493472" y="336115"/>
                  </a:lnTo>
                  <a:lnTo>
                    <a:pt x="502363" y="327456"/>
                  </a:lnTo>
                  <a:lnTo>
                    <a:pt x="516434" y="316056"/>
                  </a:lnTo>
                  <a:lnTo>
                    <a:pt x="525142" y="309659"/>
                  </a:lnTo>
                  <a:lnTo>
                    <a:pt x="542994" y="295605"/>
                  </a:lnTo>
                  <a:lnTo>
                    <a:pt x="561278" y="282136"/>
                  </a:lnTo>
                  <a:lnTo>
                    <a:pt x="579973" y="269252"/>
                  </a:lnTo>
                  <a:lnTo>
                    <a:pt x="599059" y="256956"/>
                  </a:lnTo>
                  <a:lnTo>
                    <a:pt x="618517" y="245247"/>
                  </a:lnTo>
                  <a:lnTo>
                    <a:pt x="638326" y="234128"/>
                  </a:lnTo>
                  <a:lnTo>
                    <a:pt x="658468" y="223600"/>
                  </a:lnTo>
                  <a:lnTo>
                    <a:pt x="678921" y="213665"/>
                  </a:lnTo>
                  <a:lnTo>
                    <a:pt x="699667" y="204323"/>
                  </a:lnTo>
                  <a:lnTo>
                    <a:pt x="720685" y="195578"/>
                  </a:lnTo>
                  <a:lnTo>
                    <a:pt x="741956" y="187429"/>
                  </a:lnTo>
                  <a:lnTo>
                    <a:pt x="763460" y="179878"/>
                  </a:lnTo>
                  <a:lnTo>
                    <a:pt x="785177" y="172927"/>
                  </a:lnTo>
                  <a:lnTo>
                    <a:pt x="807087" y="166577"/>
                  </a:lnTo>
                  <a:lnTo>
                    <a:pt x="829171" y="160829"/>
                  </a:lnTo>
                  <a:lnTo>
                    <a:pt x="851408" y="155686"/>
                  </a:lnTo>
                  <a:lnTo>
                    <a:pt x="873779" y="151148"/>
                  </a:lnTo>
                  <a:lnTo>
                    <a:pt x="896265" y="147216"/>
                  </a:lnTo>
                  <a:lnTo>
                    <a:pt x="918844" y="143894"/>
                  </a:lnTo>
                  <a:lnTo>
                    <a:pt x="941498" y="141180"/>
                  </a:lnTo>
                  <a:lnTo>
                    <a:pt x="954115" y="140607"/>
                  </a:lnTo>
                  <a:lnTo>
                    <a:pt x="966749" y="139889"/>
                  </a:lnTo>
                  <a:lnTo>
                    <a:pt x="979396" y="139123"/>
                  </a:lnTo>
                  <a:lnTo>
                    <a:pt x="992053" y="138405"/>
                  </a:lnTo>
                  <a:lnTo>
                    <a:pt x="1004717" y="137831"/>
                  </a:lnTo>
                  <a:lnTo>
                    <a:pt x="1017384" y="137499"/>
                  </a:lnTo>
                  <a:lnTo>
                    <a:pt x="1030050" y="137503"/>
                  </a:lnTo>
                  <a:lnTo>
                    <a:pt x="1042712" y="137942"/>
                  </a:lnTo>
                  <a:lnTo>
                    <a:pt x="1055366" y="138911"/>
                  </a:lnTo>
                  <a:lnTo>
                    <a:pt x="1057348" y="101912"/>
                  </a:lnTo>
                  <a:lnTo>
                    <a:pt x="1071406" y="102501"/>
                  </a:lnTo>
                  <a:lnTo>
                    <a:pt x="1077838" y="92027"/>
                  </a:lnTo>
                  <a:lnTo>
                    <a:pt x="1064775" y="91113"/>
                  </a:lnTo>
                  <a:lnTo>
                    <a:pt x="1038356" y="89836"/>
                  </a:lnTo>
                  <a:lnTo>
                    <a:pt x="1011616" y="89280"/>
                  </a:lnTo>
                  <a:lnTo>
                    <a:pt x="998150" y="89267"/>
                  </a:lnTo>
                  <a:lnTo>
                    <a:pt x="984635" y="89428"/>
                  </a:lnTo>
                  <a:lnTo>
                    <a:pt x="957497" y="90263"/>
                  </a:lnTo>
                  <a:lnTo>
                    <a:pt x="930281" y="91769"/>
                  </a:lnTo>
                  <a:lnTo>
                    <a:pt x="903054" y="94118"/>
                  </a:lnTo>
                  <a:lnTo>
                    <a:pt x="875976" y="97596"/>
                  </a:lnTo>
                  <a:lnTo>
                    <a:pt x="849155" y="102038"/>
                  </a:lnTo>
                  <a:lnTo>
                    <a:pt x="822652" y="107357"/>
                  </a:lnTo>
                  <a:lnTo>
                    <a:pt x="796529" y="113469"/>
                  </a:lnTo>
                  <a:lnTo>
                    <a:pt x="770848" y="120286"/>
                  </a:lnTo>
                  <a:lnTo>
                    <a:pt x="745669" y="127723"/>
                  </a:lnTo>
                  <a:lnTo>
                    <a:pt x="721054" y="135693"/>
                  </a:lnTo>
                  <a:lnTo>
                    <a:pt x="697066" y="144110"/>
                  </a:lnTo>
                  <a:lnTo>
                    <a:pt x="673764" y="152888"/>
                  </a:lnTo>
                  <a:lnTo>
                    <a:pt x="662390" y="157386"/>
                  </a:lnTo>
                  <a:lnTo>
                    <a:pt x="660016" y="152166"/>
                  </a:lnTo>
                  <a:lnTo>
                    <a:pt x="658961" y="149423"/>
                  </a:lnTo>
                  <a:lnTo>
                    <a:pt x="646051" y="155725"/>
                  </a:lnTo>
                  <a:lnTo>
                    <a:pt x="637161" y="160029"/>
                  </a:lnTo>
                  <a:lnTo>
                    <a:pt x="625718" y="165510"/>
                  </a:lnTo>
                  <a:lnTo>
                    <a:pt x="622017" y="167279"/>
                  </a:lnTo>
                  <a:lnTo>
                    <a:pt x="609669" y="173138"/>
                  </a:lnTo>
                  <a:lnTo>
                    <a:pt x="598693" y="178402"/>
                  </a:lnTo>
                  <a:lnTo>
                    <a:pt x="596592" y="179407"/>
                  </a:lnTo>
                  <a:lnTo>
                    <a:pt x="589759" y="183027"/>
                  </a:lnTo>
                  <a:lnTo>
                    <a:pt x="585505" y="185859"/>
                  </a:lnTo>
                  <a:lnTo>
                    <a:pt x="577287" y="187800"/>
                  </a:lnTo>
                  <a:lnTo>
                    <a:pt x="574691" y="186333"/>
                  </a:lnTo>
                  <a:lnTo>
                    <a:pt x="577473" y="181969"/>
                  </a:lnTo>
                  <a:lnTo>
                    <a:pt x="585393" y="175217"/>
                  </a:lnTo>
                  <a:lnTo>
                    <a:pt x="598210" y="166588"/>
                  </a:lnTo>
                  <a:lnTo>
                    <a:pt x="603361" y="163482"/>
                  </a:lnTo>
                  <a:lnTo>
                    <a:pt x="611463" y="42285"/>
                  </a:lnTo>
                  <a:lnTo>
                    <a:pt x="622963" y="36791"/>
                  </a:lnTo>
                  <a:lnTo>
                    <a:pt x="634721" y="31994"/>
                  </a:lnTo>
                  <a:lnTo>
                    <a:pt x="644346" y="28455"/>
                  </a:lnTo>
                  <a:lnTo>
                    <a:pt x="647152" y="27354"/>
                  </a:lnTo>
                  <a:lnTo>
                    <a:pt x="646635" y="27613"/>
                  </a:lnTo>
                  <a:lnTo>
                    <a:pt x="645697" y="140112"/>
                  </a:lnTo>
                  <a:lnTo>
                    <a:pt x="658581" y="133299"/>
                  </a:lnTo>
                  <a:lnTo>
                    <a:pt x="658604" y="23370"/>
                  </a:lnTo>
                  <a:lnTo>
                    <a:pt x="658932" y="22914"/>
                  </a:lnTo>
                  <a:lnTo>
                    <a:pt x="671718" y="17241"/>
                  </a:lnTo>
                  <a:lnTo>
                    <a:pt x="657673" y="22179"/>
                  </a:lnTo>
                  <a:lnTo>
                    <a:pt x="643682" y="27309"/>
                  </a:lnTo>
                  <a:lnTo>
                    <a:pt x="602099" y="43898"/>
                  </a:lnTo>
                  <a:lnTo>
                    <a:pt x="561236" y="62401"/>
                  </a:lnTo>
                  <a:lnTo>
                    <a:pt x="521270" y="82961"/>
                  </a:lnTo>
                  <a:lnTo>
                    <a:pt x="482377" y="105723"/>
                  </a:lnTo>
                  <a:lnTo>
                    <a:pt x="444622" y="130415"/>
                  </a:lnTo>
                  <a:lnTo>
                    <a:pt x="407805" y="156580"/>
                  </a:lnTo>
                  <a:lnTo>
                    <a:pt x="372019" y="184284"/>
                  </a:lnTo>
                  <a:lnTo>
                    <a:pt x="337382" y="213529"/>
                  </a:lnTo>
                  <a:lnTo>
                    <a:pt x="304014" y="244319"/>
                  </a:lnTo>
                  <a:lnTo>
                    <a:pt x="272035" y="276657"/>
                  </a:lnTo>
                  <a:lnTo>
                    <a:pt x="241563" y="310548"/>
                  </a:lnTo>
                  <a:lnTo>
                    <a:pt x="213083" y="346086"/>
                  </a:lnTo>
                  <a:lnTo>
                    <a:pt x="186082" y="382810"/>
                  </a:lnTo>
                  <a:lnTo>
                    <a:pt x="160611" y="420653"/>
                  </a:lnTo>
                  <a:lnTo>
                    <a:pt x="136720" y="459553"/>
                  </a:lnTo>
                  <a:lnTo>
                    <a:pt x="114458" y="499443"/>
                  </a:lnTo>
                  <a:lnTo>
                    <a:pt x="93875" y="540258"/>
                  </a:lnTo>
                  <a:lnTo>
                    <a:pt x="75319" y="582097"/>
                  </a:lnTo>
                  <a:lnTo>
                    <a:pt x="59224" y="624966"/>
                  </a:lnTo>
                  <a:lnTo>
                    <a:pt x="45029" y="668427"/>
                  </a:lnTo>
                  <a:lnTo>
                    <a:pt x="32709" y="712412"/>
                  </a:lnTo>
                  <a:lnTo>
                    <a:pt x="22234" y="756852"/>
                  </a:lnTo>
                  <a:lnTo>
                    <a:pt x="13580" y="801679"/>
                  </a:lnTo>
                  <a:lnTo>
                    <a:pt x="6717" y="846824"/>
                  </a:lnTo>
                  <a:lnTo>
                    <a:pt x="2421" y="892216"/>
                  </a:lnTo>
                  <a:lnTo>
                    <a:pt x="355" y="937671"/>
                  </a:lnTo>
                  <a:lnTo>
                    <a:pt x="0" y="967968"/>
                  </a:lnTo>
                  <a:lnTo>
                    <a:pt x="127" y="983108"/>
                  </a:lnTo>
                  <a:lnTo>
                    <a:pt x="1731" y="1028469"/>
                  </a:lnTo>
                  <a:lnTo>
                    <a:pt x="5161" y="1073694"/>
                  </a:lnTo>
                  <a:lnTo>
                    <a:pt x="10410" y="1118725"/>
                  </a:lnTo>
                  <a:lnTo>
                    <a:pt x="17472" y="1163505"/>
                  </a:lnTo>
                  <a:lnTo>
                    <a:pt x="27478" y="1207675"/>
                  </a:lnTo>
                  <a:lnTo>
                    <a:pt x="39165" y="1251327"/>
                  </a:lnTo>
                  <a:lnTo>
                    <a:pt x="52537" y="1294392"/>
                  </a:lnTo>
                  <a:lnTo>
                    <a:pt x="67600" y="1336798"/>
                  </a:lnTo>
                  <a:lnTo>
                    <a:pt x="84357" y="1378476"/>
                  </a:lnTo>
                  <a:lnTo>
                    <a:pt x="102812" y="1419356"/>
                  </a:lnTo>
                  <a:lnTo>
                    <a:pt x="123221" y="1459203"/>
                  </a:lnTo>
                  <a:lnTo>
                    <a:pt x="145617" y="1497795"/>
                  </a:lnTo>
                  <a:lnTo>
                    <a:pt x="169377" y="1535402"/>
                  </a:lnTo>
                  <a:lnTo>
                    <a:pt x="194487" y="1571969"/>
                  </a:lnTo>
                  <a:lnTo>
                    <a:pt x="220933" y="1607438"/>
                  </a:lnTo>
                  <a:lnTo>
                    <a:pt x="239574" y="1630777"/>
                  </a:lnTo>
                  <a:lnTo>
                    <a:pt x="574061" y="1630777"/>
                  </a:lnTo>
                  <a:lnTo>
                    <a:pt x="569160" y="162777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3" name="Retângulo 62"/>
          <p:cNvSpPr/>
          <p:nvPr/>
        </p:nvSpPr>
        <p:spPr>
          <a:xfrm>
            <a:off x="1231900" y="1270000"/>
            <a:ext cx="7467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pt-BR" sz="2800" b="1" dirty="0" smtClean="0"/>
              <a:t>PLANO ESTADUAL DE ATENDIMENTO SOCIOEDUCATIVO SC (2015-2024):</a:t>
            </a:r>
          </a:p>
          <a:p>
            <a:pPr algn="ctr">
              <a:buNone/>
            </a:pPr>
            <a:endParaRPr lang="pt-BR" sz="2800" b="1" dirty="0" smtClean="0"/>
          </a:p>
          <a:p>
            <a:pPr algn="just"/>
            <a:r>
              <a:rPr lang="pt-BR" sz="2800" dirty="0" smtClean="0"/>
              <a:t>Criação de um sistema integrado do serviço de medidas em meio aberto e fechado;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Implantação de Comissões Intersetoriais e;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Permitir que os adolescentes que estão em cumprimento de MSE sejam sempre público prioritário do Serviço de Convivência e Fortalecimento de Vínculos – SCFV.</a:t>
            </a:r>
          </a:p>
        </p:txBody>
      </p:sp>
      <p:sp>
        <p:nvSpPr>
          <p:cNvPr id="64" name="Retângulo 63"/>
          <p:cNvSpPr/>
          <p:nvPr/>
        </p:nvSpPr>
        <p:spPr>
          <a:xfrm>
            <a:off x="1231900" y="1574800"/>
            <a:ext cx="807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pt-BR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9344604" y="0"/>
            <a:ext cx="1897776" cy="7982383"/>
            <a:chOff x="9344604" y="0"/>
            <a:chExt cx="1897776" cy="7982383"/>
          </a:xfrm>
        </p:grpSpPr>
        <p:sp>
          <p:nvSpPr>
            <p:cNvPr id="3" name="object 2"/>
            <p:cNvSpPr/>
            <p:nvPr/>
          </p:nvSpPr>
          <p:spPr>
            <a:xfrm>
              <a:off x="10005504" y="0"/>
              <a:ext cx="677951" cy="5962269"/>
            </a:xfrm>
            <a:custGeom>
              <a:avLst/>
              <a:gdLst/>
              <a:ahLst/>
              <a:cxnLst/>
              <a:rect l="l" t="t" r="r" b="b"/>
              <a:pathLst>
                <a:path w="677951" h="5962269">
                  <a:moveTo>
                    <a:pt x="0" y="5962269"/>
                  </a:moveTo>
                  <a:lnTo>
                    <a:pt x="677951" y="5962269"/>
                  </a:lnTo>
                  <a:lnTo>
                    <a:pt x="677951" y="0"/>
                  </a:lnTo>
                  <a:lnTo>
                    <a:pt x="0" y="0"/>
                  </a:lnTo>
                  <a:lnTo>
                    <a:pt x="0" y="5962269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3"/>
            <p:cNvSpPr/>
            <p:nvPr/>
          </p:nvSpPr>
          <p:spPr>
            <a:xfrm>
              <a:off x="9764063" y="6385822"/>
              <a:ext cx="772134" cy="339115"/>
            </a:xfrm>
            <a:custGeom>
              <a:avLst/>
              <a:gdLst/>
              <a:ahLst/>
              <a:cxnLst/>
              <a:rect l="l" t="t" r="r" b="b"/>
              <a:pathLst>
                <a:path w="772134" h="339115">
                  <a:moveTo>
                    <a:pt x="612659" y="199865"/>
                  </a:moveTo>
                  <a:lnTo>
                    <a:pt x="601261" y="190992"/>
                  </a:lnTo>
                  <a:lnTo>
                    <a:pt x="588663" y="181150"/>
                  </a:lnTo>
                  <a:lnTo>
                    <a:pt x="574695" y="170221"/>
                  </a:lnTo>
                  <a:lnTo>
                    <a:pt x="573798" y="169519"/>
                  </a:lnTo>
                  <a:lnTo>
                    <a:pt x="573798" y="105676"/>
                  </a:lnTo>
                  <a:lnTo>
                    <a:pt x="524700" y="105676"/>
                  </a:lnTo>
                  <a:lnTo>
                    <a:pt x="524700" y="129336"/>
                  </a:lnTo>
                  <a:lnTo>
                    <a:pt x="511798" y="118012"/>
                  </a:lnTo>
                  <a:lnTo>
                    <a:pt x="499455" y="106759"/>
                  </a:lnTo>
                  <a:lnTo>
                    <a:pt x="487762" y="95621"/>
                  </a:lnTo>
                  <a:lnTo>
                    <a:pt x="476806" y="84642"/>
                  </a:lnTo>
                  <a:lnTo>
                    <a:pt x="466676" y="73865"/>
                  </a:lnTo>
                  <a:lnTo>
                    <a:pt x="457461" y="63335"/>
                  </a:lnTo>
                  <a:lnTo>
                    <a:pt x="449251" y="53094"/>
                  </a:lnTo>
                  <a:lnTo>
                    <a:pt x="442133" y="43188"/>
                  </a:lnTo>
                  <a:lnTo>
                    <a:pt x="436197" y="33659"/>
                  </a:lnTo>
                  <a:lnTo>
                    <a:pt x="431531" y="24551"/>
                  </a:lnTo>
                  <a:lnTo>
                    <a:pt x="428225" y="15909"/>
                  </a:lnTo>
                  <a:lnTo>
                    <a:pt x="426367" y="7775"/>
                  </a:lnTo>
                  <a:lnTo>
                    <a:pt x="426046" y="195"/>
                  </a:lnTo>
                  <a:lnTo>
                    <a:pt x="426059" y="0"/>
                  </a:lnTo>
                  <a:lnTo>
                    <a:pt x="423570" y="20568"/>
                  </a:lnTo>
                  <a:lnTo>
                    <a:pt x="421018" y="39230"/>
                  </a:lnTo>
                  <a:lnTo>
                    <a:pt x="418083" y="56241"/>
                  </a:lnTo>
                  <a:lnTo>
                    <a:pt x="414445" y="71853"/>
                  </a:lnTo>
                  <a:lnTo>
                    <a:pt x="409786" y="86323"/>
                  </a:lnTo>
                  <a:lnTo>
                    <a:pt x="403786" y="99903"/>
                  </a:lnTo>
                  <a:lnTo>
                    <a:pt x="396125" y="112849"/>
                  </a:lnTo>
                  <a:lnTo>
                    <a:pt x="386483" y="125414"/>
                  </a:lnTo>
                  <a:lnTo>
                    <a:pt x="374542" y="137854"/>
                  </a:lnTo>
                  <a:lnTo>
                    <a:pt x="359981" y="150421"/>
                  </a:lnTo>
                  <a:lnTo>
                    <a:pt x="342481" y="163372"/>
                  </a:lnTo>
                  <a:lnTo>
                    <a:pt x="321722" y="176960"/>
                  </a:lnTo>
                  <a:lnTo>
                    <a:pt x="297386" y="191439"/>
                  </a:lnTo>
                  <a:lnTo>
                    <a:pt x="269151" y="207063"/>
                  </a:lnTo>
                  <a:lnTo>
                    <a:pt x="236700" y="224088"/>
                  </a:lnTo>
                  <a:lnTo>
                    <a:pt x="199711" y="242767"/>
                  </a:lnTo>
                  <a:lnTo>
                    <a:pt x="157867" y="263355"/>
                  </a:lnTo>
                  <a:lnTo>
                    <a:pt x="110846" y="286106"/>
                  </a:lnTo>
                  <a:lnTo>
                    <a:pt x="58330" y="311275"/>
                  </a:lnTo>
                  <a:lnTo>
                    <a:pt x="0" y="339115"/>
                  </a:lnTo>
                  <a:lnTo>
                    <a:pt x="48343" y="323470"/>
                  </a:lnTo>
                  <a:lnTo>
                    <a:pt x="91919" y="309274"/>
                  </a:lnTo>
                  <a:lnTo>
                    <a:pt x="131040" y="296333"/>
                  </a:lnTo>
                  <a:lnTo>
                    <a:pt x="166023" y="284454"/>
                  </a:lnTo>
                  <a:lnTo>
                    <a:pt x="197182" y="273441"/>
                  </a:lnTo>
                  <a:lnTo>
                    <a:pt x="224832" y="263100"/>
                  </a:lnTo>
                  <a:lnTo>
                    <a:pt x="249288" y="253238"/>
                  </a:lnTo>
                  <a:lnTo>
                    <a:pt x="270864" y="243661"/>
                  </a:lnTo>
                  <a:lnTo>
                    <a:pt x="289876" y="234173"/>
                  </a:lnTo>
                  <a:lnTo>
                    <a:pt x="306638" y="224582"/>
                  </a:lnTo>
                  <a:lnTo>
                    <a:pt x="321465" y="214692"/>
                  </a:lnTo>
                  <a:lnTo>
                    <a:pt x="334672" y="204309"/>
                  </a:lnTo>
                  <a:lnTo>
                    <a:pt x="346573" y="193241"/>
                  </a:lnTo>
                  <a:lnTo>
                    <a:pt x="357485" y="181291"/>
                  </a:lnTo>
                  <a:lnTo>
                    <a:pt x="367720" y="168267"/>
                  </a:lnTo>
                  <a:lnTo>
                    <a:pt x="377595" y="153973"/>
                  </a:lnTo>
                  <a:lnTo>
                    <a:pt x="387425" y="138217"/>
                  </a:lnTo>
                  <a:lnTo>
                    <a:pt x="397523" y="120802"/>
                  </a:lnTo>
                  <a:lnTo>
                    <a:pt x="408205" y="101537"/>
                  </a:lnTo>
                  <a:lnTo>
                    <a:pt x="419785" y="80225"/>
                  </a:lnTo>
                  <a:lnTo>
                    <a:pt x="455693" y="112755"/>
                  </a:lnTo>
                  <a:lnTo>
                    <a:pt x="488090" y="142035"/>
                  </a:lnTo>
                  <a:lnTo>
                    <a:pt x="517241" y="168235"/>
                  </a:lnTo>
                  <a:lnTo>
                    <a:pt x="543409" y="191528"/>
                  </a:lnTo>
                  <a:lnTo>
                    <a:pt x="566858" y="212084"/>
                  </a:lnTo>
                  <a:lnTo>
                    <a:pt x="587855" y="230074"/>
                  </a:lnTo>
                  <a:lnTo>
                    <a:pt x="606661" y="245668"/>
                  </a:lnTo>
                  <a:lnTo>
                    <a:pt x="623542" y="259040"/>
                  </a:lnTo>
                  <a:lnTo>
                    <a:pt x="638762" y="270358"/>
                  </a:lnTo>
                  <a:lnTo>
                    <a:pt x="652586" y="279795"/>
                  </a:lnTo>
                  <a:lnTo>
                    <a:pt x="665277" y="287521"/>
                  </a:lnTo>
                  <a:lnTo>
                    <a:pt x="677099" y="293708"/>
                  </a:lnTo>
                  <a:lnTo>
                    <a:pt x="688318" y="298526"/>
                  </a:lnTo>
                  <a:lnTo>
                    <a:pt x="699197" y="302147"/>
                  </a:lnTo>
                  <a:lnTo>
                    <a:pt x="710000" y="304741"/>
                  </a:lnTo>
                  <a:lnTo>
                    <a:pt x="720992" y="306480"/>
                  </a:lnTo>
                  <a:lnTo>
                    <a:pt x="732438" y="307535"/>
                  </a:lnTo>
                  <a:lnTo>
                    <a:pt x="744600" y="308077"/>
                  </a:lnTo>
                  <a:lnTo>
                    <a:pt x="757744" y="308276"/>
                  </a:lnTo>
                  <a:lnTo>
                    <a:pt x="772134" y="308305"/>
                  </a:lnTo>
                  <a:lnTo>
                    <a:pt x="756556" y="298567"/>
                  </a:lnTo>
                  <a:lnTo>
                    <a:pt x="742527" y="289784"/>
                  </a:lnTo>
                  <a:lnTo>
                    <a:pt x="729877" y="281838"/>
                  </a:lnTo>
                  <a:lnTo>
                    <a:pt x="718434" y="274606"/>
                  </a:lnTo>
                  <a:lnTo>
                    <a:pt x="708025" y="267970"/>
                  </a:lnTo>
                  <a:lnTo>
                    <a:pt x="698478" y="261809"/>
                  </a:lnTo>
                  <a:lnTo>
                    <a:pt x="689623" y="256003"/>
                  </a:lnTo>
                  <a:lnTo>
                    <a:pt x="681286" y="250431"/>
                  </a:lnTo>
                  <a:lnTo>
                    <a:pt x="673297" y="244973"/>
                  </a:lnTo>
                  <a:lnTo>
                    <a:pt x="665483" y="239509"/>
                  </a:lnTo>
                  <a:lnTo>
                    <a:pt x="657673" y="233919"/>
                  </a:lnTo>
                  <a:lnTo>
                    <a:pt x="649694" y="228082"/>
                  </a:lnTo>
                  <a:lnTo>
                    <a:pt x="641375" y="221879"/>
                  </a:lnTo>
                  <a:lnTo>
                    <a:pt x="632544" y="215188"/>
                  </a:lnTo>
                  <a:lnTo>
                    <a:pt x="623029" y="207890"/>
                  </a:lnTo>
                  <a:lnTo>
                    <a:pt x="612659" y="199865"/>
                  </a:lnTo>
                  <a:close/>
                </a:path>
              </a:pathLst>
            </a:custGeom>
            <a:solidFill>
              <a:srgbClr val="BD35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10311455" y="6693477"/>
              <a:ext cx="2737" cy="4965"/>
            </a:xfrm>
            <a:custGeom>
              <a:avLst/>
              <a:gdLst/>
              <a:ahLst/>
              <a:cxnLst/>
              <a:rect l="l" t="t" r="r" b="b"/>
              <a:pathLst>
                <a:path w="2737" h="4965">
                  <a:moveTo>
                    <a:pt x="388" y="596"/>
                  </a:moveTo>
                  <a:lnTo>
                    <a:pt x="0" y="0"/>
                  </a:lnTo>
                  <a:lnTo>
                    <a:pt x="2737" y="4965"/>
                  </a:lnTo>
                  <a:lnTo>
                    <a:pt x="1950" y="3492"/>
                  </a:lnTo>
                  <a:lnTo>
                    <a:pt x="388" y="59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" name="object 5"/>
            <p:cNvSpPr/>
            <p:nvPr/>
          </p:nvSpPr>
          <p:spPr>
            <a:xfrm>
              <a:off x="10134424" y="6614648"/>
              <a:ext cx="181991" cy="100558"/>
            </a:xfrm>
            <a:custGeom>
              <a:avLst/>
              <a:gdLst/>
              <a:ahLst/>
              <a:cxnLst/>
              <a:rect l="l" t="t" r="r" b="b"/>
              <a:pathLst>
                <a:path w="181991" h="100558">
                  <a:moveTo>
                    <a:pt x="152738" y="46615"/>
                  </a:moveTo>
                  <a:lnTo>
                    <a:pt x="143475" y="37946"/>
                  </a:lnTo>
                  <a:lnTo>
                    <a:pt x="138099" y="33616"/>
                  </a:lnTo>
                  <a:lnTo>
                    <a:pt x="135521" y="31521"/>
                  </a:lnTo>
                  <a:lnTo>
                    <a:pt x="131114" y="27736"/>
                  </a:lnTo>
                  <a:lnTo>
                    <a:pt x="127914" y="25082"/>
                  </a:lnTo>
                  <a:lnTo>
                    <a:pt x="128143" y="24726"/>
                  </a:lnTo>
                  <a:lnTo>
                    <a:pt x="116128" y="18086"/>
                  </a:lnTo>
                  <a:lnTo>
                    <a:pt x="104352" y="12726"/>
                  </a:lnTo>
                  <a:lnTo>
                    <a:pt x="92921" y="8566"/>
                  </a:lnTo>
                  <a:lnTo>
                    <a:pt x="87033" y="6819"/>
                  </a:lnTo>
                  <a:lnTo>
                    <a:pt x="80657" y="4610"/>
                  </a:lnTo>
                  <a:lnTo>
                    <a:pt x="74409" y="3822"/>
                  </a:lnTo>
                  <a:lnTo>
                    <a:pt x="68656" y="2387"/>
                  </a:lnTo>
                  <a:lnTo>
                    <a:pt x="62839" y="1384"/>
                  </a:lnTo>
                  <a:lnTo>
                    <a:pt x="57365" y="838"/>
                  </a:lnTo>
                  <a:lnTo>
                    <a:pt x="52285" y="0"/>
                  </a:lnTo>
                  <a:lnTo>
                    <a:pt x="42821" y="14"/>
                  </a:lnTo>
                  <a:lnTo>
                    <a:pt x="27111" y="1735"/>
                  </a:lnTo>
                  <a:lnTo>
                    <a:pt x="23850" y="2260"/>
                  </a:lnTo>
                  <a:lnTo>
                    <a:pt x="20853" y="2908"/>
                  </a:lnTo>
                  <a:lnTo>
                    <a:pt x="17830" y="3670"/>
                  </a:lnTo>
                  <a:lnTo>
                    <a:pt x="14808" y="4495"/>
                  </a:lnTo>
                  <a:lnTo>
                    <a:pt x="11760" y="5257"/>
                  </a:lnTo>
                  <a:lnTo>
                    <a:pt x="10312" y="5636"/>
                  </a:lnTo>
                  <a:lnTo>
                    <a:pt x="11899" y="5308"/>
                  </a:lnTo>
                  <a:lnTo>
                    <a:pt x="4431" y="7660"/>
                  </a:lnTo>
                  <a:lnTo>
                    <a:pt x="5384" y="7315"/>
                  </a:lnTo>
                  <a:lnTo>
                    <a:pt x="5758" y="7159"/>
                  </a:lnTo>
                  <a:lnTo>
                    <a:pt x="4257" y="7715"/>
                  </a:lnTo>
                  <a:lnTo>
                    <a:pt x="2909" y="8211"/>
                  </a:lnTo>
                  <a:lnTo>
                    <a:pt x="3253" y="8087"/>
                  </a:lnTo>
                  <a:lnTo>
                    <a:pt x="2909" y="8211"/>
                  </a:lnTo>
                  <a:lnTo>
                    <a:pt x="2159" y="8483"/>
                  </a:lnTo>
                  <a:lnTo>
                    <a:pt x="0" y="25323"/>
                  </a:lnTo>
                  <a:lnTo>
                    <a:pt x="3556" y="23736"/>
                  </a:lnTo>
                  <a:lnTo>
                    <a:pt x="7747" y="22225"/>
                  </a:lnTo>
                  <a:lnTo>
                    <a:pt x="12204" y="20459"/>
                  </a:lnTo>
                  <a:lnTo>
                    <a:pt x="16827" y="19151"/>
                  </a:lnTo>
                  <a:lnTo>
                    <a:pt x="21755" y="17691"/>
                  </a:lnTo>
                  <a:lnTo>
                    <a:pt x="26885" y="16598"/>
                  </a:lnTo>
                  <a:lnTo>
                    <a:pt x="29476" y="16167"/>
                  </a:lnTo>
                  <a:lnTo>
                    <a:pt x="32092" y="15748"/>
                  </a:lnTo>
                  <a:lnTo>
                    <a:pt x="34709" y="15328"/>
                  </a:lnTo>
                  <a:lnTo>
                    <a:pt x="38646" y="14706"/>
                  </a:lnTo>
                  <a:lnTo>
                    <a:pt x="42583" y="14465"/>
                  </a:lnTo>
                  <a:lnTo>
                    <a:pt x="47840" y="14185"/>
                  </a:lnTo>
                  <a:lnTo>
                    <a:pt x="52920" y="13741"/>
                  </a:lnTo>
                  <a:lnTo>
                    <a:pt x="57708" y="14160"/>
                  </a:lnTo>
                  <a:lnTo>
                    <a:pt x="62484" y="14312"/>
                  </a:lnTo>
                  <a:lnTo>
                    <a:pt x="66929" y="14465"/>
                  </a:lnTo>
                  <a:lnTo>
                    <a:pt x="70726" y="15176"/>
                  </a:lnTo>
                  <a:lnTo>
                    <a:pt x="67868" y="13042"/>
                  </a:lnTo>
                  <a:lnTo>
                    <a:pt x="64782" y="12674"/>
                  </a:lnTo>
                  <a:lnTo>
                    <a:pt x="58508" y="12331"/>
                  </a:lnTo>
                  <a:lnTo>
                    <a:pt x="58572" y="11480"/>
                  </a:lnTo>
                  <a:lnTo>
                    <a:pt x="71788" y="12734"/>
                  </a:lnTo>
                  <a:lnTo>
                    <a:pt x="84426" y="15157"/>
                  </a:lnTo>
                  <a:lnTo>
                    <a:pt x="96515" y="18684"/>
                  </a:lnTo>
                  <a:lnTo>
                    <a:pt x="108084" y="23253"/>
                  </a:lnTo>
                  <a:lnTo>
                    <a:pt x="121037" y="29960"/>
                  </a:lnTo>
                  <a:lnTo>
                    <a:pt x="131559" y="36809"/>
                  </a:lnTo>
                  <a:lnTo>
                    <a:pt x="129641" y="34302"/>
                  </a:lnTo>
                  <a:lnTo>
                    <a:pt x="134708" y="38074"/>
                  </a:lnTo>
                  <a:lnTo>
                    <a:pt x="139318" y="41707"/>
                  </a:lnTo>
                  <a:lnTo>
                    <a:pt x="148738" y="50367"/>
                  </a:lnTo>
                  <a:lnTo>
                    <a:pt x="157602" y="60053"/>
                  </a:lnTo>
                  <a:lnTo>
                    <a:pt x="159473" y="62331"/>
                  </a:lnTo>
                  <a:lnTo>
                    <a:pt x="167241" y="72966"/>
                  </a:lnTo>
                  <a:lnTo>
                    <a:pt x="173754" y="84097"/>
                  </a:lnTo>
                  <a:lnTo>
                    <a:pt x="179174" y="95190"/>
                  </a:lnTo>
                  <a:lnTo>
                    <a:pt x="180276" y="97663"/>
                  </a:lnTo>
                  <a:lnTo>
                    <a:pt x="181571" y="100558"/>
                  </a:lnTo>
                  <a:lnTo>
                    <a:pt x="181991" y="100406"/>
                  </a:lnTo>
                  <a:lnTo>
                    <a:pt x="181292" y="97256"/>
                  </a:lnTo>
                  <a:lnTo>
                    <a:pt x="180746" y="94030"/>
                  </a:lnTo>
                  <a:lnTo>
                    <a:pt x="178396" y="88061"/>
                  </a:lnTo>
                  <a:lnTo>
                    <a:pt x="174142" y="79375"/>
                  </a:lnTo>
                  <a:lnTo>
                    <a:pt x="167055" y="68037"/>
                  </a:lnTo>
                  <a:lnTo>
                    <a:pt x="159767" y="58285"/>
                  </a:lnTo>
                  <a:lnTo>
                    <a:pt x="151575" y="49306"/>
                  </a:lnTo>
                  <a:lnTo>
                    <a:pt x="141778" y="40286"/>
                  </a:lnTo>
                  <a:lnTo>
                    <a:pt x="144335" y="41452"/>
                  </a:lnTo>
                  <a:lnTo>
                    <a:pt x="147015" y="43903"/>
                  </a:lnTo>
                  <a:lnTo>
                    <a:pt x="149860" y="46507"/>
                  </a:lnTo>
                  <a:lnTo>
                    <a:pt x="152717" y="49110"/>
                  </a:lnTo>
                  <a:lnTo>
                    <a:pt x="155219" y="52311"/>
                  </a:lnTo>
                  <a:lnTo>
                    <a:pt x="157962" y="55295"/>
                  </a:lnTo>
                  <a:lnTo>
                    <a:pt x="160769" y="58166"/>
                  </a:lnTo>
                  <a:lnTo>
                    <a:pt x="163029" y="61595"/>
                  </a:lnTo>
                  <a:lnTo>
                    <a:pt x="165392" y="64617"/>
                  </a:lnTo>
                  <a:lnTo>
                    <a:pt x="167665" y="67640"/>
                  </a:lnTo>
                  <a:lnTo>
                    <a:pt x="169710" y="70599"/>
                  </a:lnTo>
                  <a:lnTo>
                    <a:pt x="171526" y="73418"/>
                  </a:lnTo>
                  <a:lnTo>
                    <a:pt x="173405" y="76098"/>
                  </a:lnTo>
                  <a:lnTo>
                    <a:pt x="171970" y="73152"/>
                  </a:lnTo>
                  <a:lnTo>
                    <a:pt x="170561" y="70192"/>
                  </a:lnTo>
                  <a:lnTo>
                    <a:pt x="169214" y="67144"/>
                  </a:lnTo>
                  <a:lnTo>
                    <a:pt x="167271" y="64516"/>
                  </a:lnTo>
                  <a:lnTo>
                    <a:pt x="169481" y="66954"/>
                  </a:lnTo>
                  <a:lnTo>
                    <a:pt x="171348" y="69646"/>
                  </a:lnTo>
                  <a:lnTo>
                    <a:pt x="172948" y="72529"/>
                  </a:lnTo>
                  <a:lnTo>
                    <a:pt x="174726" y="75285"/>
                  </a:lnTo>
                  <a:lnTo>
                    <a:pt x="177030" y="78828"/>
                  </a:lnTo>
                  <a:lnTo>
                    <a:pt x="173928" y="73200"/>
                  </a:lnTo>
                  <a:lnTo>
                    <a:pt x="166564" y="62480"/>
                  </a:lnTo>
                  <a:lnTo>
                    <a:pt x="161785" y="56311"/>
                  </a:lnTo>
                  <a:lnTo>
                    <a:pt x="152738" y="4661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0195079" y="6635764"/>
              <a:ext cx="112968" cy="123168"/>
            </a:xfrm>
            <a:custGeom>
              <a:avLst/>
              <a:gdLst/>
              <a:ahLst/>
              <a:cxnLst/>
              <a:rect l="l" t="t" r="r" b="b"/>
              <a:pathLst>
                <a:path w="112968" h="123168">
                  <a:moveTo>
                    <a:pt x="1982" y="0"/>
                  </a:moveTo>
                  <a:lnTo>
                    <a:pt x="393" y="68"/>
                  </a:lnTo>
                  <a:lnTo>
                    <a:pt x="0" y="5503"/>
                  </a:lnTo>
                  <a:lnTo>
                    <a:pt x="2844" y="5351"/>
                  </a:lnTo>
                  <a:lnTo>
                    <a:pt x="5600" y="5846"/>
                  </a:lnTo>
                  <a:lnTo>
                    <a:pt x="13893" y="7116"/>
                  </a:lnTo>
                  <a:lnTo>
                    <a:pt x="26271" y="10135"/>
                  </a:lnTo>
                  <a:lnTo>
                    <a:pt x="38291" y="14346"/>
                  </a:lnTo>
                  <a:lnTo>
                    <a:pt x="45554" y="17810"/>
                  </a:lnTo>
                  <a:lnTo>
                    <a:pt x="49339" y="19638"/>
                  </a:lnTo>
                  <a:lnTo>
                    <a:pt x="52920" y="21823"/>
                  </a:lnTo>
                  <a:lnTo>
                    <a:pt x="57759" y="24655"/>
                  </a:lnTo>
                  <a:lnTo>
                    <a:pt x="60020" y="26268"/>
                  </a:lnTo>
                  <a:lnTo>
                    <a:pt x="64490" y="29659"/>
                  </a:lnTo>
                  <a:lnTo>
                    <a:pt x="69113" y="32808"/>
                  </a:lnTo>
                  <a:lnTo>
                    <a:pt x="73050" y="36783"/>
                  </a:lnTo>
                  <a:lnTo>
                    <a:pt x="77406" y="40377"/>
                  </a:lnTo>
                  <a:lnTo>
                    <a:pt x="80924" y="44772"/>
                  </a:lnTo>
                  <a:lnTo>
                    <a:pt x="84721" y="48836"/>
                  </a:lnTo>
                  <a:lnTo>
                    <a:pt x="89788" y="55529"/>
                  </a:lnTo>
                  <a:lnTo>
                    <a:pt x="93002" y="60075"/>
                  </a:lnTo>
                  <a:lnTo>
                    <a:pt x="94437" y="62526"/>
                  </a:lnTo>
                  <a:lnTo>
                    <a:pt x="100686" y="73732"/>
                  </a:lnTo>
                  <a:lnTo>
                    <a:pt x="105633" y="85544"/>
                  </a:lnTo>
                  <a:lnTo>
                    <a:pt x="109311" y="97831"/>
                  </a:lnTo>
                  <a:lnTo>
                    <a:pt x="111749" y="110460"/>
                  </a:lnTo>
                  <a:lnTo>
                    <a:pt x="112968" y="123168"/>
                  </a:lnTo>
                  <a:lnTo>
                    <a:pt x="112537" y="112901"/>
                  </a:lnTo>
                  <a:lnTo>
                    <a:pt x="110971" y="100579"/>
                  </a:lnTo>
                  <a:lnTo>
                    <a:pt x="109791" y="95419"/>
                  </a:lnTo>
                  <a:lnTo>
                    <a:pt x="106372" y="83653"/>
                  </a:lnTo>
                  <a:lnTo>
                    <a:pt x="101220" y="71876"/>
                  </a:lnTo>
                  <a:lnTo>
                    <a:pt x="98475" y="66666"/>
                  </a:lnTo>
                  <a:lnTo>
                    <a:pt x="99580" y="66044"/>
                  </a:lnTo>
                  <a:lnTo>
                    <a:pt x="96621" y="61142"/>
                  </a:lnTo>
                  <a:lnTo>
                    <a:pt x="89419" y="50542"/>
                  </a:lnTo>
                  <a:lnTo>
                    <a:pt x="80959" y="40650"/>
                  </a:lnTo>
                  <a:lnTo>
                    <a:pt x="71604" y="31754"/>
                  </a:lnTo>
                  <a:lnTo>
                    <a:pt x="61717" y="24145"/>
                  </a:lnTo>
                  <a:lnTo>
                    <a:pt x="48003" y="15814"/>
                  </a:lnTo>
                  <a:lnTo>
                    <a:pt x="36149" y="10273"/>
                  </a:lnTo>
                  <a:lnTo>
                    <a:pt x="26548" y="6404"/>
                  </a:lnTo>
                  <a:lnTo>
                    <a:pt x="23050" y="5198"/>
                  </a:lnTo>
                  <a:lnTo>
                    <a:pt x="20396" y="3967"/>
                  </a:lnTo>
                  <a:lnTo>
                    <a:pt x="16205" y="2646"/>
                  </a:lnTo>
                  <a:lnTo>
                    <a:pt x="11595" y="1604"/>
                  </a:lnTo>
                  <a:lnTo>
                    <a:pt x="8534" y="1007"/>
                  </a:lnTo>
                  <a:lnTo>
                    <a:pt x="6062" y="384"/>
                  </a:lnTo>
                  <a:lnTo>
                    <a:pt x="4994" y="209"/>
                  </a:lnTo>
                  <a:lnTo>
                    <a:pt x="1982" y="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10037246" y="6622364"/>
              <a:ext cx="290104" cy="293789"/>
            </a:xfrm>
            <a:custGeom>
              <a:avLst/>
              <a:gdLst/>
              <a:ahLst/>
              <a:cxnLst/>
              <a:rect l="l" t="t" r="r" b="b"/>
              <a:pathLst>
                <a:path w="290104" h="293789">
                  <a:moveTo>
                    <a:pt x="149477" y="259530"/>
                  </a:moveTo>
                  <a:lnTo>
                    <a:pt x="143927" y="258857"/>
                  </a:lnTo>
                  <a:lnTo>
                    <a:pt x="138390" y="258667"/>
                  </a:lnTo>
                  <a:lnTo>
                    <a:pt x="135634" y="258464"/>
                  </a:lnTo>
                  <a:lnTo>
                    <a:pt x="132941" y="257816"/>
                  </a:lnTo>
                  <a:lnTo>
                    <a:pt x="130224" y="257473"/>
                  </a:lnTo>
                  <a:lnTo>
                    <a:pt x="127468" y="257028"/>
                  </a:lnTo>
                  <a:lnTo>
                    <a:pt x="124750" y="256698"/>
                  </a:lnTo>
                  <a:lnTo>
                    <a:pt x="122070" y="255987"/>
                  </a:lnTo>
                  <a:lnTo>
                    <a:pt x="122273" y="255162"/>
                  </a:lnTo>
                  <a:lnTo>
                    <a:pt x="119606" y="254476"/>
                  </a:lnTo>
                  <a:lnTo>
                    <a:pt x="116977" y="253752"/>
                  </a:lnTo>
                  <a:lnTo>
                    <a:pt x="113015" y="252660"/>
                  </a:lnTo>
                  <a:lnTo>
                    <a:pt x="109675" y="249751"/>
                  </a:lnTo>
                  <a:lnTo>
                    <a:pt x="105763" y="248646"/>
                  </a:lnTo>
                  <a:lnTo>
                    <a:pt x="102677" y="247326"/>
                  </a:lnTo>
                  <a:lnTo>
                    <a:pt x="99578" y="245865"/>
                  </a:lnTo>
                  <a:lnTo>
                    <a:pt x="96937" y="245065"/>
                  </a:lnTo>
                  <a:lnTo>
                    <a:pt x="93279" y="243363"/>
                  </a:lnTo>
                  <a:lnTo>
                    <a:pt x="89977" y="241293"/>
                  </a:lnTo>
                  <a:lnTo>
                    <a:pt x="85685" y="238639"/>
                  </a:lnTo>
                  <a:lnTo>
                    <a:pt x="83615" y="237407"/>
                  </a:lnTo>
                  <a:lnTo>
                    <a:pt x="79830" y="234334"/>
                  </a:lnTo>
                  <a:lnTo>
                    <a:pt x="75956" y="231819"/>
                  </a:lnTo>
                  <a:lnTo>
                    <a:pt x="72756" y="228746"/>
                  </a:lnTo>
                  <a:lnTo>
                    <a:pt x="69606" y="225647"/>
                  </a:lnTo>
                  <a:lnTo>
                    <a:pt x="66292" y="222967"/>
                  </a:lnTo>
                  <a:lnTo>
                    <a:pt x="63726" y="219640"/>
                  </a:lnTo>
                  <a:lnTo>
                    <a:pt x="61009" y="216515"/>
                  </a:lnTo>
                  <a:lnTo>
                    <a:pt x="58342" y="213467"/>
                  </a:lnTo>
                  <a:lnTo>
                    <a:pt x="56081" y="210051"/>
                  </a:lnTo>
                  <a:lnTo>
                    <a:pt x="52817" y="205708"/>
                  </a:lnTo>
                  <a:lnTo>
                    <a:pt x="50239" y="200767"/>
                  </a:lnTo>
                  <a:lnTo>
                    <a:pt x="47343" y="195853"/>
                  </a:lnTo>
                  <a:lnTo>
                    <a:pt x="46048" y="193351"/>
                  </a:lnTo>
                  <a:lnTo>
                    <a:pt x="44968" y="190646"/>
                  </a:lnTo>
                  <a:lnTo>
                    <a:pt x="43724" y="188042"/>
                  </a:lnTo>
                  <a:lnTo>
                    <a:pt x="42378" y="185464"/>
                  </a:lnTo>
                  <a:lnTo>
                    <a:pt x="41451" y="182657"/>
                  </a:lnTo>
                  <a:lnTo>
                    <a:pt x="40523" y="179863"/>
                  </a:lnTo>
                  <a:lnTo>
                    <a:pt x="38276" y="174351"/>
                  </a:lnTo>
                  <a:lnTo>
                    <a:pt x="37094" y="168446"/>
                  </a:lnTo>
                  <a:lnTo>
                    <a:pt x="35596" y="162566"/>
                  </a:lnTo>
                  <a:lnTo>
                    <a:pt x="35139" y="159569"/>
                  </a:lnTo>
                  <a:lnTo>
                    <a:pt x="34681" y="156546"/>
                  </a:lnTo>
                  <a:lnTo>
                    <a:pt x="34237" y="153511"/>
                  </a:lnTo>
                  <a:lnTo>
                    <a:pt x="33602" y="150463"/>
                  </a:lnTo>
                  <a:lnTo>
                    <a:pt x="33805" y="147313"/>
                  </a:lnTo>
                  <a:lnTo>
                    <a:pt x="33538" y="144240"/>
                  </a:lnTo>
                  <a:lnTo>
                    <a:pt x="33612" y="131561"/>
                  </a:lnTo>
                  <a:lnTo>
                    <a:pt x="34915" y="118890"/>
                  </a:lnTo>
                  <a:lnTo>
                    <a:pt x="37602" y="107105"/>
                  </a:lnTo>
                  <a:lnTo>
                    <a:pt x="41716" y="94935"/>
                  </a:lnTo>
                  <a:lnTo>
                    <a:pt x="47015" y="83341"/>
                  </a:lnTo>
                  <a:lnTo>
                    <a:pt x="52817" y="73374"/>
                  </a:lnTo>
                  <a:lnTo>
                    <a:pt x="56081" y="69081"/>
                  </a:lnTo>
                  <a:lnTo>
                    <a:pt x="58634" y="64141"/>
                  </a:lnTo>
                  <a:lnTo>
                    <a:pt x="54697" y="68014"/>
                  </a:lnTo>
                  <a:lnTo>
                    <a:pt x="57770" y="63430"/>
                  </a:lnTo>
                  <a:lnTo>
                    <a:pt x="61821" y="59632"/>
                  </a:lnTo>
                  <a:lnTo>
                    <a:pt x="65415" y="55492"/>
                  </a:lnTo>
                  <a:lnTo>
                    <a:pt x="69467" y="51822"/>
                  </a:lnTo>
                  <a:lnTo>
                    <a:pt x="71880" y="48291"/>
                  </a:lnTo>
                  <a:lnTo>
                    <a:pt x="72604" y="47009"/>
                  </a:lnTo>
                  <a:lnTo>
                    <a:pt x="77150" y="43757"/>
                  </a:lnTo>
                  <a:lnTo>
                    <a:pt x="87574" y="36276"/>
                  </a:lnTo>
                  <a:lnTo>
                    <a:pt x="98818" y="30076"/>
                  </a:lnTo>
                  <a:lnTo>
                    <a:pt x="110716" y="25168"/>
                  </a:lnTo>
                  <a:lnTo>
                    <a:pt x="123100" y="21569"/>
                  </a:lnTo>
                  <a:lnTo>
                    <a:pt x="135804" y="19290"/>
                  </a:lnTo>
                  <a:lnTo>
                    <a:pt x="138263" y="19005"/>
                  </a:lnTo>
                  <a:lnTo>
                    <a:pt x="143851" y="18776"/>
                  </a:lnTo>
                  <a:lnTo>
                    <a:pt x="149451" y="18103"/>
                  </a:lnTo>
                  <a:lnTo>
                    <a:pt x="155052" y="18675"/>
                  </a:lnTo>
                  <a:lnTo>
                    <a:pt x="155306" y="13214"/>
                  </a:lnTo>
                  <a:lnTo>
                    <a:pt x="159700" y="13392"/>
                  </a:lnTo>
                  <a:lnTo>
                    <a:pt x="161000" y="12025"/>
                  </a:lnTo>
                  <a:lnTo>
                    <a:pt x="148229" y="11395"/>
                  </a:lnTo>
                  <a:lnTo>
                    <a:pt x="135100" y="11871"/>
                  </a:lnTo>
                  <a:lnTo>
                    <a:pt x="134643" y="11906"/>
                  </a:lnTo>
                  <a:lnTo>
                    <a:pt x="121622" y="13869"/>
                  </a:lnTo>
                  <a:lnTo>
                    <a:pt x="109198" y="17139"/>
                  </a:lnTo>
                  <a:lnTo>
                    <a:pt x="97672" y="21253"/>
                  </a:lnTo>
                  <a:lnTo>
                    <a:pt x="96759" y="20212"/>
                  </a:lnTo>
                  <a:lnTo>
                    <a:pt x="94067" y="21532"/>
                  </a:lnTo>
                  <a:lnTo>
                    <a:pt x="91336" y="22840"/>
                  </a:lnTo>
                  <a:lnTo>
                    <a:pt x="88631" y="24136"/>
                  </a:lnTo>
                  <a:lnTo>
                    <a:pt x="85989" y="25571"/>
                  </a:lnTo>
                  <a:lnTo>
                    <a:pt x="83094" y="26587"/>
                  </a:lnTo>
                  <a:lnTo>
                    <a:pt x="84275" y="24860"/>
                  </a:lnTo>
                  <a:lnTo>
                    <a:pt x="88618" y="22294"/>
                  </a:lnTo>
                  <a:lnTo>
                    <a:pt x="90815" y="21037"/>
                  </a:lnTo>
                  <a:lnTo>
                    <a:pt x="93749" y="19450"/>
                  </a:lnTo>
                  <a:lnTo>
                    <a:pt x="97178" y="17608"/>
                  </a:lnTo>
                  <a:lnTo>
                    <a:pt x="99337" y="768"/>
                  </a:lnTo>
                  <a:lnTo>
                    <a:pt x="100088" y="496"/>
                  </a:lnTo>
                  <a:lnTo>
                    <a:pt x="101436" y="0"/>
                  </a:lnTo>
                  <a:lnTo>
                    <a:pt x="96997" y="1398"/>
                  </a:lnTo>
                  <a:lnTo>
                    <a:pt x="95662" y="1935"/>
                  </a:lnTo>
                  <a:lnTo>
                    <a:pt x="96188" y="2012"/>
                  </a:lnTo>
                  <a:lnTo>
                    <a:pt x="94056" y="2582"/>
                  </a:lnTo>
                  <a:lnTo>
                    <a:pt x="93009" y="3004"/>
                  </a:lnTo>
                  <a:lnTo>
                    <a:pt x="89838" y="4489"/>
                  </a:lnTo>
                  <a:lnTo>
                    <a:pt x="91535" y="3598"/>
                  </a:lnTo>
                  <a:lnTo>
                    <a:pt x="73812" y="12020"/>
                  </a:lnTo>
                  <a:lnTo>
                    <a:pt x="58572" y="22268"/>
                  </a:lnTo>
                  <a:lnTo>
                    <a:pt x="48741" y="30356"/>
                  </a:lnTo>
                  <a:lnTo>
                    <a:pt x="39604" y="39283"/>
                  </a:lnTo>
                  <a:lnTo>
                    <a:pt x="27690" y="53970"/>
                  </a:lnTo>
                  <a:lnTo>
                    <a:pt x="20734" y="64637"/>
                  </a:lnTo>
                  <a:lnTo>
                    <a:pt x="14639" y="75837"/>
                  </a:lnTo>
                  <a:lnTo>
                    <a:pt x="7476" y="93679"/>
                  </a:lnTo>
                  <a:lnTo>
                    <a:pt x="4054" y="105946"/>
                  </a:lnTo>
                  <a:lnTo>
                    <a:pt x="1587" y="118429"/>
                  </a:lnTo>
                  <a:lnTo>
                    <a:pt x="0" y="137579"/>
                  </a:lnTo>
                  <a:lnTo>
                    <a:pt x="292" y="150252"/>
                  </a:lnTo>
                  <a:lnTo>
                    <a:pt x="1559" y="162846"/>
                  </a:lnTo>
                  <a:lnTo>
                    <a:pt x="5617" y="181610"/>
                  </a:lnTo>
                  <a:lnTo>
                    <a:pt x="9573" y="193720"/>
                  </a:lnTo>
                  <a:lnTo>
                    <a:pt x="14453" y="205451"/>
                  </a:lnTo>
                  <a:lnTo>
                    <a:pt x="23524" y="221759"/>
                  </a:lnTo>
                  <a:lnTo>
                    <a:pt x="30786" y="232232"/>
                  </a:lnTo>
                  <a:lnTo>
                    <a:pt x="38793" y="242077"/>
                  </a:lnTo>
                  <a:lnTo>
                    <a:pt x="51578" y="254691"/>
                  </a:lnTo>
                  <a:lnTo>
                    <a:pt x="61430" y="262770"/>
                  </a:lnTo>
                  <a:lnTo>
                    <a:pt x="71821" y="270021"/>
                  </a:lnTo>
                  <a:lnTo>
                    <a:pt x="75525" y="272307"/>
                  </a:lnTo>
                  <a:lnTo>
                    <a:pt x="78433" y="274288"/>
                  </a:lnTo>
                  <a:lnTo>
                    <a:pt x="83132" y="276701"/>
                  </a:lnTo>
                  <a:lnTo>
                    <a:pt x="87755" y="279330"/>
                  </a:lnTo>
                  <a:lnTo>
                    <a:pt x="92416" y="281857"/>
                  </a:lnTo>
                  <a:lnTo>
                    <a:pt x="97419" y="283711"/>
                  </a:lnTo>
                  <a:lnTo>
                    <a:pt x="100658" y="285210"/>
                  </a:lnTo>
                  <a:lnTo>
                    <a:pt x="111889" y="288759"/>
                  </a:lnTo>
                  <a:lnTo>
                    <a:pt x="123729" y="291407"/>
                  </a:lnTo>
                  <a:lnTo>
                    <a:pt x="136037" y="293101"/>
                  </a:lnTo>
                  <a:lnTo>
                    <a:pt x="148677" y="293789"/>
                  </a:lnTo>
                  <a:lnTo>
                    <a:pt x="161510" y="293418"/>
                  </a:lnTo>
                  <a:lnTo>
                    <a:pt x="174396" y="291935"/>
                  </a:lnTo>
                  <a:lnTo>
                    <a:pt x="187199" y="289289"/>
                  </a:lnTo>
                  <a:lnTo>
                    <a:pt x="203911" y="283962"/>
                  </a:lnTo>
                  <a:lnTo>
                    <a:pt x="215691" y="278931"/>
                  </a:lnTo>
                  <a:lnTo>
                    <a:pt x="226917" y="272990"/>
                  </a:lnTo>
                  <a:lnTo>
                    <a:pt x="234795" y="268014"/>
                  </a:lnTo>
                  <a:lnTo>
                    <a:pt x="245289" y="260095"/>
                  </a:lnTo>
                  <a:lnTo>
                    <a:pt x="254887" y="251562"/>
                  </a:lnTo>
                  <a:lnTo>
                    <a:pt x="263554" y="242556"/>
                  </a:lnTo>
                  <a:lnTo>
                    <a:pt x="267688" y="237724"/>
                  </a:lnTo>
                  <a:lnTo>
                    <a:pt x="275877" y="225680"/>
                  </a:lnTo>
                  <a:lnTo>
                    <a:pt x="281658" y="214432"/>
                  </a:lnTo>
                  <a:lnTo>
                    <a:pt x="284490" y="206800"/>
                  </a:lnTo>
                  <a:lnTo>
                    <a:pt x="285799" y="202584"/>
                  </a:lnTo>
                  <a:lnTo>
                    <a:pt x="286840" y="199231"/>
                  </a:lnTo>
                  <a:lnTo>
                    <a:pt x="287678" y="194519"/>
                  </a:lnTo>
                  <a:lnTo>
                    <a:pt x="287869" y="193147"/>
                  </a:lnTo>
                  <a:lnTo>
                    <a:pt x="289469" y="186378"/>
                  </a:lnTo>
                  <a:lnTo>
                    <a:pt x="290104" y="179584"/>
                  </a:lnTo>
                  <a:lnTo>
                    <a:pt x="286967" y="185616"/>
                  </a:lnTo>
                  <a:lnTo>
                    <a:pt x="285659" y="188715"/>
                  </a:lnTo>
                  <a:lnTo>
                    <a:pt x="284236" y="193109"/>
                  </a:lnTo>
                  <a:lnTo>
                    <a:pt x="282116" y="197643"/>
                  </a:lnTo>
                  <a:lnTo>
                    <a:pt x="279728" y="202088"/>
                  </a:lnTo>
                  <a:lnTo>
                    <a:pt x="277658" y="207117"/>
                  </a:lnTo>
                  <a:lnTo>
                    <a:pt x="274800" y="211258"/>
                  </a:lnTo>
                  <a:lnTo>
                    <a:pt x="272044" y="215423"/>
                  </a:lnTo>
                  <a:lnTo>
                    <a:pt x="269746" y="219398"/>
                  </a:lnTo>
                  <a:lnTo>
                    <a:pt x="265263" y="224377"/>
                  </a:lnTo>
                  <a:lnTo>
                    <a:pt x="262989" y="225253"/>
                  </a:lnTo>
                  <a:lnTo>
                    <a:pt x="267333" y="220287"/>
                  </a:lnTo>
                  <a:lnTo>
                    <a:pt x="270533" y="214483"/>
                  </a:lnTo>
                  <a:lnTo>
                    <a:pt x="269708" y="214014"/>
                  </a:lnTo>
                  <a:lnTo>
                    <a:pt x="271473" y="209276"/>
                  </a:lnTo>
                  <a:lnTo>
                    <a:pt x="273022" y="203765"/>
                  </a:lnTo>
                  <a:lnTo>
                    <a:pt x="274496" y="198164"/>
                  </a:lnTo>
                  <a:lnTo>
                    <a:pt x="276578" y="192182"/>
                  </a:lnTo>
                  <a:lnTo>
                    <a:pt x="277455" y="189134"/>
                  </a:lnTo>
                  <a:lnTo>
                    <a:pt x="277785" y="187547"/>
                  </a:lnTo>
                  <a:lnTo>
                    <a:pt x="278788" y="184105"/>
                  </a:lnTo>
                  <a:lnTo>
                    <a:pt x="279906" y="179711"/>
                  </a:lnTo>
                  <a:lnTo>
                    <a:pt x="280541" y="175190"/>
                  </a:lnTo>
                  <a:lnTo>
                    <a:pt x="281836" y="169856"/>
                  </a:lnTo>
                  <a:lnTo>
                    <a:pt x="282306" y="164382"/>
                  </a:lnTo>
                  <a:lnTo>
                    <a:pt x="283576" y="153447"/>
                  </a:lnTo>
                  <a:lnTo>
                    <a:pt x="282725" y="142601"/>
                  </a:lnTo>
                  <a:lnTo>
                    <a:pt x="282535" y="139553"/>
                  </a:lnTo>
                  <a:lnTo>
                    <a:pt x="281333" y="136257"/>
                  </a:lnTo>
                  <a:lnTo>
                    <a:pt x="279153" y="144604"/>
                  </a:lnTo>
                  <a:lnTo>
                    <a:pt x="277213" y="153612"/>
                  </a:lnTo>
                  <a:lnTo>
                    <a:pt x="276223" y="157067"/>
                  </a:lnTo>
                  <a:lnTo>
                    <a:pt x="275169" y="160762"/>
                  </a:lnTo>
                  <a:lnTo>
                    <a:pt x="274089" y="164560"/>
                  </a:lnTo>
                  <a:lnTo>
                    <a:pt x="272692" y="168294"/>
                  </a:lnTo>
                  <a:lnTo>
                    <a:pt x="271321" y="172091"/>
                  </a:lnTo>
                  <a:lnTo>
                    <a:pt x="269936" y="175787"/>
                  </a:lnTo>
                  <a:lnTo>
                    <a:pt x="268412" y="179457"/>
                  </a:lnTo>
                  <a:lnTo>
                    <a:pt x="266545" y="182911"/>
                  </a:lnTo>
                  <a:lnTo>
                    <a:pt x="265098" y="186188"/>
                  </a:lnTo>
                  <a:lnTo>
                    <a:pt x="263650" y="189452"/>
                  </a:lnTo>
                  <a:lnTo>
                    <a:pt x="261707" y="192182"/>
                  </a:lnTo>
                  <a:lnTo>
                    <a:pt x="260437" y="194760"/>
                  </a:lnTo>
                  <a:lnTo>
                    <a:pt x="254633" y="204590"/>
                  </a:lnTo>
                  <a:lnTo>
                    <a:pt x="258570" y="193770"/>
                  </a:lnTo>
                  <a:lnTo>
                    <a:pt x="257325" y="193224"/>
                  </a:lnTo>
                  <a:lnTo>
                    <a:pt x="250901" y="204330"/>
                  </a:lnTo>
                  <a:lnTo>
                    <a:pt x="243519" y="214121"/>
                  </a:lnTo>
                  <a:lnTo>
                    <a:pt x="240790" y="217290"/>
                  </a:lnTo>
                  <a:lnTo>
                    <a:pt x="237983" y="220122"/>
                  </a:lnTo>
                  <a:lnTo>
                    <a:pt x="235430" y="222789"/>
                  </a:lnTo>
                  <a:lnTo>
                    <a:pt x="232166" y="225901"/>
                  </a:lnTo>
                  <a:lnTo>
                    <a:pt x="228382" y="229165"/>
                  </a:lnTo>
                  <a:lnTo>
                    <a:pt x="225423" y="231819"/>
                  </a:lnTo>
                  <a:lnTo>
                    <a:pt x="222095" y="234232"/>
                  </a:lnTo>
                  <a:lnTo>
                    <a:pt x="217701" y="237585"/>
                  </a:lnTo>
                  <a:lnTo>
                    <a:pt x="215415" y="239020"/>
                  </a:lnTo>
                  <a:lnTo>
                    <a:pt x="210691" y="241700"/>
                  </a:lnTo>
                  <a:lnTo>
                    <a:pt x="206449" y="244671"/>
                  </a:lnTo>
                  <a:lnTo>
                    <a:pt x="202588" y="246233"/>
                  </a:lnTo>
                  <a:lnTo>
                    <a:pt x="201344" y="246907"/>
                  </a:lnTo>
                  <a:lnTo>
                    <a:pt x="198334" y="248545"/>
                  </a:lnTo>
                  <a:lnTo>
                    <a:pt x="194778" y="250259"/>
                  </a:lnTo>
                  <a:lnTo>
                    <a:pt x="192098" y="251250"/>
                  </a:lnTo>
                  <a:lnTo>
                    <a:pt x="189304" y="252291"/>
                  </a:lnTo>
                  <a:lnTo>
                    <a:pt x="186078" y="253599"/>
                  </a:lnTo>
                  <a:lnTo>
                    <a:pt x="182255" y="254615"/>
                  </a:lnTo>
                  <a:lnTo>
                    <a:pt x="176883" y="255962"/>
                  </a:lnTo>
                  <a:lnTo>
                    <a:pt x="174331" y="257270"/>
                  </a:lnTo>
                  <a:lnTo>
                    <a:pt x="170190" y="257765"/>
                  </a:lnTo>
                  <a:lnTo>
                    <a:pt x="166050" y="258337"/>
                  </a:lnTo>
                  <a:lnTo>
                    <a:pt x="161974" y="259137"/>
                  </a:lnTo>
                  <a:lnTo>
                    <a:pt x="157770" y="259035"/>
                  </a:lnTo>
                  <a:lnTo>
                    <a:pt x="155014" y="259403"/>
                  </a:lnTo>
                  <a:lnTo>
                    <a:pt x="154989" y="258540"/>
                  </a:lnTo>
                  <a:lnTo>
                    <a:pt x="149477" y="25953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10308048" y="6758932"/>
              <a:ext cx="125" cy="2985"/>
            </a:xfrm>
            <a:custGeom>
              <a:avLst/>
              <a:gdLst/>
              <a:ahLst/>
              <a:cxnLst/>
              <a:rect l="l" t="t" r="r" b="b"/>
              <a:pathLst>
                <a:path w="125" h="2985">
                  <a:moveTo>
                    <a:pt x="125" y="2985"/>
                  </a:moveTo>
                  <a:lnTo>
                    <a:pt x="0" y="0"/>
                  </a:lnTo>
                  <a:lnTo>
                    <a:pt x="125" y="298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10128781" y="6625037"/>
              <a:ext cx="2180" cy="924"/>
            </a:xfrm>
            <a:custGeom>
              <a:avLst/>
              <a:gdLst/>
              <a:ahLst/>
              <a:cxnLst/>
              <a:rect l="l" t="t" r="r" b="b"/>
              <a:pathLst>
                <a:path w="2180" h="924">
                  <a:moveTo>
                    <a:pt x="1325" y="228"/>
                  </a:moveTo>
                  <a:lnTo>
                    <a:pt x="0" y="924"/>
                  </a:lnTo>
                  <a:lnTo>
                    <a:pt x="1473" y="330"/>
                  </a:lnTo>
                  <a:lnTo>
                    <a:pt x="2180" y="0"/>
                  </a:lnTo>
                  <a:lnTo>
                    <a:pt x="1325" y="228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10130961" y="6624299"/>
              <a:ext cx="2472" cy="737"/>
            </a:xfrm>
            <a:custGeom>
              <a:avLst/>
              <a:gdLst/>
              <a:ahLst/>
              <a:cxnLst/>
              <a:rect l="l" t="t" r="r" b="b"/>
              <a:pathLst>
                <a:path w="2472" h="737">
                  <a:moveTo>
                    <a:pt x="341" y="646"/>
                  </a:moveTo>
                  <a:lnTo>
                    <a:pt x="2472" y="77"/>
                  </a:lnTo>
                  <a:lnTo>
                    <a:pt x="1946" y="0"/>
                  </a:lnTo>
                  <a:lnTo>
                    <a:pt x="732" y="394"/>
                  </a:lnTo>
                  <a:lnTo>
                    <a:pt x="0" y="737"/>
                  </a:lnTo>
                  <a:lnTo>
                    <a:pt x="341" y="64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10140182" y="6620285"/>
              <a:ext cx="4554" cy="1522"/>
            </a:xfrm>
            <a:custGeom>
              <a:avLst/>
              <a:gdLst/>
              <a:ahLst/>
              <a:cxnLst/>
              <a:rect l="l" t="t" r="r" b="b"/>
              <a:pathLst>
                <a:path w="4554" h="1522">
                  <a:moveTo>
                    <a:pt x="2763" y="370"/>
                  </a:moveTo>
                  <a:lnTo>
                    <a:pt x="0" y="1522"/>
                  </a:lnTo>
                  <a:lnTo>
                    <a:pt x="3043" y="395"/>
                  </a:lnTo>
                  <a:lnTo>
                    <a:pt x="4554" y="0"/>
                  </a:lnTo>
                  <a:lnTo>
                    <a:pt x="2763" y="37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10192298" y="6634389"/>
              <a:ext cx="17919" cy="6878"/>
            </a:xfrm>
            <a:custGeom>
              <a:avLst/>
              <a:gdLst/>
              <a:ahLst/>
              <a:cxnLst/>
              <a:rect l="l" t="t" r="r" b="b"/>
              <a:pathLst>
                <a:path w="17919" h="6878">
                  <a:moveTo>
                    <a:pt x="0" y="6649"/>
                  </a:moveTo>
                  <a:lnTo>
                    <a:pt x="2781" y="6878"/>
                  </a:lnTo>
                  <a:lnTo>
                    <a:pt x="3175" y="1442"/>
                  </a:lnTo>
                  <a:lnTo>
                    <a:pt x="6134" y="1315"/>
                  </a:lnTo>
                  <a:lnTo>
                    <a:pt x="7775" y="1584"/>
                  </a:lnTo>
                  <a:lnTo>
                    <a:pt x="8843" y="1759"/>
                  </a:lnTo>
                  <a:lnTo>
                    <a:pt x="9004" y="1785"/>
                  </a:lnTo>
                  <a:lnTo>
                    <a:pt x="17691" y="3106"/>
                  </a:lnTo>
                  <a:lnTo>
                    <a:pt x="17919" y="1836"/>
                  </a:lnTo>
                  <a:lnTo>
                    <a:pt x="8293" y="1620"/>
                  </a:lnTo>
                  <a:lnTo>
                    <a:pt x="17919" y="1836"/>
                  </a:lnTo>
                  <a:lnTo>
                    <a:pt x="5947" y="0"/>
                  </a:lnTo>
                  <a:lnTo>
                    <a:pt x="4648" y="1366"/>
                  </a:lnTo>
                  <a:lnTo>
                    <a:pt x="254" y="1188"/>
                  </a:lnTo>
                  <a:lnTo>
                    <a:pt x="0" y="6649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10264066" y="6648951"/>
              <a:ext cx="21459" cy="19621"/>
            </a:xfrm>
            <a:custGeom>
              <a:avLst/>
              <a:gdLst/>
              <a:ahLst/>
              <a:cxnLst/>
              <a:rect l="l" t="t" r="r" b="b"/>
              <a:pathLst>
                <a:path w="21459" h="19621">
                  <a:moveTo>
                    <a:pt x="10731" y="9334"/>
                  </a:moveTo>
                  <a:lnTo>
                    <a:pt x="7391" y="6603"/>
                  </a:lnTo>
                  <a:lnTo>
                    <a:pt x="4546" y="4470"/>
                  </a:lnTo>
                  <a:lnTo>
                    <a:pt x="5017" y="3839"/>
                  </a:lnTo>
                  <a:lnTo>
                    <a:pt x="0" y="0"/>
                  </a:lnTo>
                  <a:lnTo>
                    <a:pt x="1918" y="2506"/>
                  </a:lnTo>
                  <a:lnTo>
                    <a:pt x="11950" y="10470"/>
                  </a:lnTo>
                  <a:lnTo>
                    <a:pt x="21459" y="19621"/>
                  </a:lnTo>
                  <a:lnTo>
                    <a:pt x="17741" y="15633"/>
                  </a:lnTo>
                  <a:lnTo>
                    <a:pt x="14211" y="12484"/>
                  </a:lnTo>
                  <a:lnTo>
                    <a:pt x="10731" y="9334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4"/>
            <p:cNvSpPr/>
            <p:nvPr/>
          </p:nvSpPr>
          <p:spPr>
            <a:xfrm>
              <a:off x="10101374" y="6755151"/>
              <a:ext cx="10522" cy="6844"/>
            </a:xfrm>
            <a:custGeom>
              <a:avLst/>
              <a:gdLst/>
              <a:ahLst/>
              <a:cxnLst/>
              <a:rect l="l" t="t" r="r" b="b"/>
              <a:pathLst>
                <a:path w="10522" h="6844">
                  <a:moveTo>
                    <a:pt x="8630" y="4331"/>
                  </a:moveTo>
                  <a:lnTo>
                    <a:pt x="0" y="0"/>
                  </a:lnTo>
                  <a:lnTo>
                    <a:pt x="10522" y="6844"/>
                  </a:lnTo>
                  <a:lnTo>
                    <a:pt x="8630" y="4331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object 15"/>
            <p:cNvSpPr/>
            <p:nvPr/>
          </p:nvSpPr>
          <p:spPr>
            <a:xfrm>
              <a:off x="9985280" y="6732447"/>
              <a:ext cx="547" cy="200"/>
            </a:xfrm>
            <a:custGeom>
              <a:avLst/>
              <a:gdLst/>
              <a:ahLst/>
              <a:cxnLst/>
              <a:rect l="l" t="t" r="r" b="b"/>
              <a:pathLst>
                <a:path w="547" h="200">
                  <a:moveTo>
                    <a:pt x="547" y="0"/>
                  </a:moveTo>
                  <a:lnTo>
                    <a:pt x="0" y="200"/>
                  </a:lnTo>
                  <a:lnTo>
                    <a:pt x="430" y="4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" name="object 16"/>
            <p:cNvSpPr/>
            <p:nvPr/>
          </p:nvSpPr>
          <p:spPr>
            <a:xfrm>
              <a:off x="9984317" y="6732648"/>
              <a:ext cx="962" cy="343"/>
            </a:xfrm>
            <a:custGeom>
              <a:avLst/>
              <a:gdLst/>
              <a:ahLst/>
              <a:cxnLst/>
              <a:rect l="l" t="t" r="r" b="b"/>
              <a:pathLst>
                <a:path w="962" h="343">
                  <a:moveTo>
                    <a:pt x="962" y="0"/>
                  </a:moveTo>
                  <a:lnTo>
                    <a:pt x="0" y="343"/>
                  </a:lnTo>
                  <a:lnTo>
                    <a:pt x="183" y="285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7"/>
            <p:cNvSpPr/>
            <p:nvPr/>
          </p:nvSpPr>
          <p:spPr>
            <a:xfrm>
              <a:off x="9974568" y="6735588"/>
              <a:ext cx="2262" cy="971"/>
            </a:xfrm>
            <a:custGeom>
              <a:avLst/>
              <a:gdLst/>
              <a:ahLst/>
              <a:cxnLst/>
              <a:rect l="l" t="t" r="r" b="b"/>
              <a:pathLst>
                <a:path w="2262" h="971">
                  <a:moveTo>
                    <a:pt x="1464" y="208"/>
                  </a:moveTo>
                  <a:lnTo>
                    <a:pt x="0" y="971"/>
                  </a:lnTo>
                  <a:lnTo>
                    <a:pt x="1328" y="436"/>
                  </a:lnTo>
                  <a:lnTo>
                    <a:pt x="2262" y="0"/>
                  </a:lnTo>
                  <a:lnTo>
                    <a:pt x="1464" y="2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" name="object 18"/>
            <p:cNvSpPr/>
            <p:nvPr/>
          </p:nvSpPr>
          <p:spPr>
            <a:xfrm>
              <a:off x="9976830" y="6734766"/>
              <a:ext cx="2504" cy="821"/>
            </a:xfrm>
            <a:custGeom>
              <a:avLst/>
              <a:gdLst/>
              <a:ahLst/>
              <a:cxnLst/>
              <a:rect l="l" t="t" r="r" b="b"/>
              <a:pathLst>
                <a:path w="2504" h="821">
                  <a:moveTo>
                    <a:pt x="423" y="710"/>
                  </a:moveTo>
                  <a:lnTo>
                    <a:pt x="2504" y="166"/>
                  </a:lnTo>
                  <a:lnTo>
                    <a:pt x="2187" y="0"/>
                  </a:lnTo>
                  <a:lnTo>
                    <a:pt x="776" y="458"/>
                  </a:lnTo>
                  <a:lnTo>
                    <a:pt x="0" y="821"/>
                  </a:lnTo>
                  <a:lnTo>
                    <a:pt x="423" y="71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object 19"/>
            <p:cNvSpPr/>
            <p:nvPr/>
          </p:nvSpPr>
          <p:spPr>
            <a:xfrm>
              <a:off x="9985827" y="6730763"/>
              <a:ext cx="5142" cy="1684"/>
            </a:xfrm>
            <a:custGeom>
              <a:avLst/>
              <a:gdLst/>
              <a:ahLst/>
              <a:cxnLst/>
              <a:rect l="l" t="t" r="r" b="b"/>
              <a:pathLst>
                <a:path w="5142" h="1684">
                  <a:moveTo>
                    <a:pt x="3070" y="449"/>
                  </a:moveTo>
                  <a:lnTo>
                    <a:pt x="0" y="1684"/>
                  </a:lnTo>
                  <a:lnTo>
                    <a:pt x="3299" y="474"/>
                  </a:lnTo>
                  <a:lnTo>
                    <a:pt x="5142" y="0"/>
                  </a:lnTo>
                  <a:lnTo>
                    <a:pt x="3070" y="44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" name="object 20"/>
            <p:cNvSpPr/>
            <p:nvPr/>
          </p:nvSpPr>
          <p:spPr>
            <a:xfrm>
              <a:off x="10031397" y="6744297"/>
              <a:ext cx="24734" cy="7501"/>
            </a:xfrm>
            <a:custGeom>
              <a:avLst/>
              <a:gdLst/>
              <a:ahLst/>
              <a:cxnLst/>
              <a:rect l="l" t="t" r="r" b="b"/>
              <a:pathLst>
                <a:path w="24734" h="7501">
                  <a:moveTo>
                    <a:pt x="15832" y="2408"/>
                  </a:moveTo>
                  <a:lnTo>
                    <a:pt x="24518" y="3780"/>
                  </a:lnTo>
                  <a:lnTo>
                    <a:pt x="24734" y="2485"/>
                  </a:lnTo>
                  <a:lnTo>
                    <a:pt x="15120" y="2243"/>
                  </a:lnTo>
                  <a:lnTo>
                    <a:pt x="24734" y="2485"/>
                  </a:lnTo>
                  <a:lnTo>
                    <a:pt x="12765" y="641"/>
                  </a:lnTo>
                  <a:lnTo>
                    <a:pt x="0" y="0"/>
                  </a:lnTo>
                  <a:lnTo>
                    <a:pt x="7081" y="1862"/>
                  </a:lnTo>
                  <a:lnTo>
                    <a:pt x="9621" y="7501"/>
                  </a:lnTo>
                  <a:lnTo>
                    <a:pt x="12453" y="7349"/>
                  </a:lnTo>
                  <a:lnTo>
                    <a:pt x="10002" y="2040"/>
                  </a:lnTo>
                  <a:lnTo>
                    <a:pt x="12949" y="1938"/>
                  </a:lnTo>
                  <a:lnTo>
                    <a:pt x="14631" y="2213"/>
                  </a:lnTo>
                  <a:lnTo>
                    <a:pt x="15672" y="2382"/>
                  </a:lnTo>
                  <a:lnTo>
                    <a:pt x="15832" y="24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" name="object 21"/>
            <p:cNvSpPr/>
            <p:nvPr/>
          </p:nvSpPr>
          <p:spPr>
            <a:xfrm>
              <a:off x="10157649" y="6804507"/>
              <a:ext cx="2482" cy="4491"/>
            </a:xfrm>
            <a:custGeom>
              <a:avLst/>
              <a:gdLst/>
              <a:ahLst/>
              <a:cxnLst/>
              <a:rect l="l" t="t" r="r" b="b"/>
              <a:pathLst>
                <a:path w="2482" h="4491">
                  <a:moveTo>
                    <a:pt x="95" y="148"/>
                  </a:moveTo>
                  <a:lnTo>
                    <a:pt x="0" y="0"/>
                  </a:lnTo>
                  <a:lnTo>
                    <a:pt x="2482" y="4491"/>
                  </a:lnTo>
                  <a:lnTo>
                    <a:pt x="1669" y="2980"/>
                  </a:lnTo>
                  <a:lnTo>
                    <a:pt x="95" y="14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" name="object 22"/>
            <p:cNvSpPr/>
            <p:nvPr/>
          </p:nvSpPr>
          <p:spPr>
            <a:xfrm>
              <a:off x="9980363" y="6725204"/>
              <a:ext cx="181978" cy="100533"/>
            </a:xfrm>
            <a:custGeom>
              <a:avLst/>
              <a:gdLst/>
              <a:ahLst/>
              <a:cxnLst/>
              <a:rect l="l" t="t" r="r" b="b"/>
              <a:pathLst>
                <a:path w="181978" h="100533">
                  <a:moveTo>
                    <a:pt x="152752" y="46615"/>
                  </a:moveTo>
                  <a:lnTo>
                    <a:pt x="143488" y="37953"/>
                  </a:lnTo>
                  <a:lnTo>
                    <a:pt x="138048" y="33591"/>
                  </a:lnTo>
                  <a:lnTo>
                    <a:pt x="133121" y="29222"/>
                  </a:lnTo>
                  <a:lnTo>
                    <a:pt x="129158" y="26200"/>
                  </a:lnTo>
                  <a:lnTo>
                    <a:pt x="128155" y="24701"/>
                  </a:lnTo>
                  <a:lnTo>
                    <a:pt x="116129" y="18067"/>
                  </a:lnTo>
                  <a:lnTo>
                    <a:pt x="104346" y="12715"/>
                  </a:lnTo>
                  <a:lnTo>
                    <a:pt x="92915" y="8566"/>
                  </a:lnTo>
                  <a:lnTo>
                    <a:pt x="87007" y="6819"/>
                  </a:lnTo>
                  <a:lnTo>
                    <a:pt x="80670" y="4610"/>
                  </a:lnTo>
                  <a:lnTo>
                    <a:pt x="74383" y="3822"/>
                  </a:lnTo>
                  <a:lnTo>
                    <a:pt x="68643" y="2387"/>
                  </a:lnTo>
                  <a:lnTo>
                    <a:pt x="62826" y="1384"/>
                  </a:lnTo>
                  <a:lnTo>
                    <a:pt x="57365" y="812"/>
                  </a:lnTo>
                  <a:lnTo>
                    <a:pt x="52285" y="0"/>
                  </a:lnTo>
                  <a:lnTo>
                    <a:pt x="42818" y="1"/>
                  </a:lnTo>
                  <a:lnTo>
                    <a:pt x="27119" y="1706"/>
                  </a:lnTo>
                  <a:lnTo>
                    <a:pt x="23850" y="2260"/>
                  </a:lnTo>
                  <a:lnTo>
                    <a:pt x="20853" y="2882"/>
                  </a:lnTo>
                  <a:lnTo>
                    <a:pt x="17818" y="3670"/>
                  </a:lnTo>
                  <a:lnTo>
                    <a:pt x="14795" y="4470"/>
                  </a:lnTo>
                  <a:lnTo>
                    <a:pt x="11772" y="5257"/>
                  </a:lnTo>
                  <a:lnTo>
                    <a:pt x="10606" y="5558"/>
                  </a:lnTo>
                  <a:lnTo>
                    <a:pt x="11874" y="5283"/>
                  </a:lnTo>
                  <a:lnTo>
                    <a:pt x="4138" y="7729"/>
                  </a:lnTo>
                  <a:lnTo>
                    <a:pt x="2946" y="8166"/>
                  </a:lnTo>
                  <a:lnTo>
                    <a:pt x="2350" y="8359"/>
                  </a:lnTo>
                  <a:lnTo>
                    <a:pt x="2146" y="8432"/>
                  </a:lnTo>
                  <a:lnTo>
                    <a:pt x="0" y="25323"/>
                  </a:lnTo>
                  <a:lnTo>
                    <a:pt x="3543" y="23736"/>
                  </a:lnTo>
                  <a:lnTo>
                    <a:pt x="7746" y="22199"/>
                  </a:lnTo>
                  <a:lnTo>
                    <a:pt x="12204" y="20434"/>
                  </a:lnTo>
                  <a:lnTo>
                    <a:pt x="16814" y="19126"/>
                  </a:lnTo>
                  <a:lnTo>
                    <a:pt x="21767" y="17665"/>
                  </a:lnTo>
                  <a:lnTo>
                    <a:pt x="26873" y="16573"/>
                  </a:lnTo>
                  <a:lnTo>
                    <a:pt x="29451" y="16167"/>
                  </a:lnTo>
                  <a:lnTo>
                    <a:pt x="32105" y="15722"/>
                  </a:lnTo>
                  <a:lnTo>
                    <a:pt x="34696" y="15328"/>
                  </a:lnTo>
                  <a:lnTo>
                    <a:pt x="38633" y="14706"/>
                  </a:lnTo>
                  <a:lnTo>
                    <a:pt x="42570" y="14465"/>
                  </a:lnTo>
                  <a:lnTo>
                    <a:pt x="47802" y="14185"/>
                  </a:lnTo>
                  <a:lnTo>
                    <a:pt x="52933" y="13716"/>
                  </a:lnTo>
                  <a:lnTo>
                    <a:pt x="57708" y="14135"/>
                  </a:lnTo>
                  <a:lnTo>
                    <a:pt x="62471" y="14312"/>
                  </a:lnTo>
                  <a:lnTo>
                    <a:pt x="66916" y="14465"/>
                  </a:lnTo>
                  <a:lnTo>
                    <a:pt x="70700" y="15151"/>
                  </a:lnTo>
                  <a:lnTo>
                    <a:pt x="67868" y="13017"/>
                  </a:lnTo>
                  <a:lnTo>
                    <a:pt x="64744" y="12649"/>
                  </a:lnTo>
                  <a:lnTo>
                    <a:pt x="61645" y="12496"/>
                  </a:lnTo>
                  <a:lnTo>
                    <a:pt x="58496" y="12331"/>
                  </a:lnTo>
                  <a:lnTo>
                    <a:pt x="71782" y="12712"/>
                  </a:lnTo>
                  <a:lnTo>
                    <a:pt x="84421" y="15144"/>
                  </a:lnTo>
                  <a:lnTo>
                    <a:pt x="96501" y="18681"/>
                  </a:lnTo>
                  <a:lnTo>
                    <a:pt x="108054" y="23255"/>
                  </a:lnTo>
                  <a:lnTo>
                    <a:pt x="110020" y="24155"/>
                  </a:lnTo>
                  <a:lnTo>
                    <a:pt x="121011" y="29946"/>
                  </a:lnTo>
                  <a:lnTo>
                    <a:pt x="129641" y="34277"/>
                  </a:lnTo>
                  <a:lnTo>
                    <a:pt x="131533" y="36790"/>
                  </a:lnTo>
                  <a:lnTo>
                    <a:pt x="141563" y="44754"/>
                  </a:lnTo>
                  <a:lnTo>
                    <a:pt x="151076" y="53901"/>
                  </a:lnTo>
                  <a:lnTo>
                    <a:pt x="147370" y="49936"/>
                  </a:lnTo>
                  <a:lnTo>
                    <a:pt x="143827" y="46786"/>
                  </a:lnTo>
                  <a:lnTo>
                    <a:pt x="140347" y="43637"/>
                  </a:lnTo>
                  <a:lnTo>
                    <a:pt x="137007" y="40906"/>
                  </a:lnTo>
                  <a:lnTo>
                    <a:pt x="134175" y="38773"/>
                  </a:lnTo>
                  <a:lnTo>
                    <a:pt x="134669" y="38126"/>
                  </a:lnTo>
                  <a:lnTo>
                    <a:pt x="139313" y="41681"/>
                  </a:lnTo>
                  <a:lnTo>
                    <a:pt x="148726" y="50344"/>
                  </a:lnTo>
                  <a:lnTo>
                    <a:pt x="157584" y="60042"/>
                  </a:lnTo>
                  <a:lnTo>
                    <a:pt x="159461" y="62331"/>
                  </a:lnTo>
                  <a:lnTo>
                    <a:pt x="167223" y="72954"/>
                  </a:lnTo>
                  <a:lnTo>
                    <a:pt x="173734" y="84085"/>
                  </a:lnTo>
                  <a:lnTo>
                    <a:pt x="179155" y="95189"/>
                  </a:lnTo>
                  <a:lnTo>
                    <a:pt x="180251" y="97650"/>
                  </a:lnTo>
                  <a:lnTo>
                    <a:pt x="181559" y="100533"/>
                  </a:lnTo>
                  <a:lnTo>
                    <a:pt x="181978" y="100406"/>
                  </a:lnTo>
                  <a:lnTo>
                    <a:pt x="181267" y="97256"/>
                  </a:lnTo>
                  <a:lnTo>
                    <a:pt x="180746" y="94056"/>
                  </a:lnTo>
                  <a:lnTo>
                    <a:pt x="178409" y="88061"/>
                  </a:lnTo>
                  <a:lnTo>
                    <a:pt x="174116" y="79375"/>
                  </a:lnTo>
                  <a:lnTo>
                    <a:pt x="167034" y="68034"/>
                  </a:lnTo>
                  <a:lnTo>
                    <a:pt x="159749" y="58278"/>
                  </a:lnTo>
                  <a:lnTo>
                    <a:pt x="151566" y="49289"/>
                  </a:lnTo>
                  <a:lnTo>
                    <a:pt x="141792" y="40252"/>
                  </a:lnTo>
                  <a:lnTo>
                    <a:pt x="144322" y="41452"/>
                  </a:lnTo>
                  <a:lnTo>
                    <a:pt x="147002" y="43903"/>
                  </a:lnTo>
                  <a:lnTo>
                    <a:pt x="149821" y="46507"/>
                  </a:lnTo>
                  <a:lnTo>
                    <a:pt x="152704" y="49110"/>
                  </a:lnTo>
                  <a:lnTo>
                    <a:pt x="155181" y="52311"/>
                  </a:lnTo>
                  <a:lnTo>
                    <a:pt x="157949" y="55270"/>
                  </a:lnTo>
                  <a:lnTo>
                    <a:pt x="160794" y="58166"/>
                  </a:lnTo>
                  <a:lnTo>
                    <a:pt x="163004" y="61595"/>
                  </a:lnTo>
                  <a:lnTo>
                    <a:pt x="165341" y="64617"/>
                  </a:lnTo>
                  <a:lnTo>
                    <a:pt x="167639" y="67614"/>
                  </a:lnTo>
                  <a:lnTo>
                    <a:pt x="169722" y="70599"/>
                  </a:lnTo>
                  <a:lnTo>
                    <a:pt x="171513" y="73393"/>
                  </a:lnTo>
                  <a:lnTo>
                    <a:pt x="173367" y="76047"/>
                  </a:lnTo>
                  <a:lnTo>
                    <a:pt x="171970" y="73126"/>
                  </a:lnTo>
                  <a:lnTo>
                    <a:pt x="170548" y="70167"/>
                  </a:lnTo>
                  <a:lnTo>
                    <a:pt x="169214" y="67144"/>
                  </a:lnTo>
                  <a:lnTo>
                    <a:pt x="167246" y="64490"/>
                  </a:lnTo>
                  <a:lnTo>
                    <a:pt x="169481" y="66941"/>
                  </a:lnTo>
                  <a:lnTo>
                    <a:pt x="171335" y="69646"/>
                  </a:lnTo>
                  <a:lnTo>
                    <a:pt x="172935" y="72529"/>
                  </a:lnTo>
                  <a:lnTo>
                    <a:pt x="174726" y="75311"/>
                  </a:lnTo>
                  <a:lnTo>
                    <a:pt x="177285" y="79302"/>
                  </a:lnTo>
                  <a:lnTo>
                    <a:pt x="173912" y="73199"/>
                  </a:lnTo>
                  <a:lnTo>
                    <a:pt x="166557" y="62492"/>
                  </a:lnTo>
                  <a:lnTo>
                    <a:pt x="161772" y="56311"/>
                  </a:lnTo>
                  <a:lnTo>
                    <a:pt x="152752" y="46615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" name="object 23"/>
            <p:cNvSpPr/>
            <p:nvPr/>
          </p:nvSpPr>
          <p:spPr>
            <a:xfrm>
              <a:off x="9883183" y="6732992"/>
              <a:ext cx="290067" cy="293716"/>
            </a:xfrm>
            <a:custGeom>
              <a:avLst/>
              <a:gdLst/>
              <a:ahLst/>
              <a:cxnLst/>
              <a:rect l="l" t="t" r="r" b="b"/>
              <a:pathLst>
                <a:path w="290067" h="293716">
                  <a:moveTo>
                    <a:pt x="42366" y="185392"/>
                  </a:moveTo>
                  <a:lnTo>
                    <a:pt x="41439" y="182560"/>
                  </a:lnTo>
                  <a:lnTo>
                    <a:pt x="40461" y="179791"/>
                  </a:lnTo>
                  <a:lnTo>
                    <a:pt x="38239" y="174280"/>
                  </a:lnTo>
                  <a:lnTo>
                    <a:pt x="37108" y="168374"/>
                  </a:lnTo>
                  <a:lnTo>
                    <a:pt x="35584" y="162494"/>
                  </a:lnTo>
                  <a:lnTo>
                    <a:pt x="35127" y="159471"/>
                  </a:lnTo>
                  <a:lnTo>
                    <a:pt x="34657" y="156449"/>
                  </a:lnTo>
                  <a:lnTo>
                    <a:pt x="34213" y="153414"/>
                  </a:lnTo>
                  <a:lnTo>
                    <a:pt x="33590" y="150416"/>
                  </a:lnTo>
                  <a:lnTo>
                    <a:pt x="33806" y="147241"/>
                  </a:lnTo>
                  <a:lnTo>
                    <a:pt x="33514" y="144143"/>
                  </a:lnTo>
                  <a:lnTo>
                    <a:pt x="33594" y="131476"/>
                  </a:lnTo>
                  <a:lnTo>
                    <a:pt x="34905" y="118799"/>
                  </a:lnTo>
                  <a:lnTo>
                    <a:pt x="37591" y="107008"/>
                  </a:lnTo>
                  <a:lnTo>
                    <a:pt x="41707" y="94851"/>
                  </a:lnTo>
                  <a:lnTo>
                    <a:pt x="47012" y="83252"/>
                  </a:lnTo>
                  <a:lnTo>
                    <a:pt x="52818" y="73277"/>
                  </a:lnTo>
                  <a:lnTo>
                    <a:pt x="56082" y="68984"/>
                  </a:lnTo>
                  <a:lnTo>
                    <a:pt x="58647" y="64044"/>
                  </a:lnTo>
                  <a:lnTo>
                    <a:pt x="54685" y="67917"/>
                  </a:lnTo>
                  <a:lnTo>
                    <a:pt x="57758" y="63332"/>
                  </a:lnTo>
                  <a:lnTo>
                    <a:pt x="61822" y="59561"/>
                  </a:lnTo>
                  <a:lnTo>
                    <a:pt x="65391" y="55395"/>
                  </a:lnTo>
                  <a:lnTo>
                    <a:pt x="69442" y="51725"/>
                  </a:lnTo>
                  <a:lnTo>
                    <a:pt x="71906" y="48194"/>
                  </a:lnTo>
                  <a:lnTo>
                    <a:pt x="72605" y="46911"/>
                  </a:lnTo>
                  <a:lnTo>
                    <a:pt x="77126" y="43686"/>
                  </a:lnTo>
                  <a:lnTo>
                    <a:pt x="87557" y="36208"/>
                  </a:lnTo>
                  <a:lnTo>
                    <a:pt x="98805" y="30010"/>
                  </a:lnTo>
                  <a:lnTo>
                    <a:pt x="110703" y="25103"/>
                  </a:lnTo>
                  <a:lnTo>
                    <a:pt x="123085" y="21503"/>
                  </a:lnTo>
                  <a:lnTo>
                    <a:pt x="135784" y="19222"/>
                  </a:lnTo>
                  <a:lnTo>
                    <a:pt x="138276" y="18933"/>
                  </a:lnTo>
                  <a:lnTo>
                    <a:pt x="143852" y="18730"/>
                  </a:lnTo>
                  <a:lnTo>
                    <a:pt x="149465" y="18032"/>
                  </a:lnTo>
                  <a:lnTo>
                    <a:pt x="155066" y="18603"/>
                  </a:lnTo>
                  <a:lnTo>
                    <a:pt x="157834" y="18806"/>
                  </a:lnTo>
                  <a:lnTo>
                    <a:pt x="155294" y="13167"/>
                  </a:lnTo>
                  <a:lnTo>
                    <a:pt x="148213" y="11305"/>
                  </a:lnTo>
                  <a:lnTo>
                    <a:pt x="135078" y="11774"/>
                  </a:lnTo>
                  <a:lnTo>
                    <a:pt x="134632" y="11809"/>
                  </a:lnTo>
                  <a:lnTo>
                    <a:pt x="121618" y="13783"/>
                  </a:lnTo>
                  <a:lnTo>
                    <a:pt x="109186" y="17048"/>
                  </a:lnTo>
                  <a:lnTo>
                    <a:pt x="97660" y="21156"/>
                  </a:lnTo>
                  <a:lnTo>
                    <a:pt x="96786" y="20140"/>
                  </a:lnTo>
                  <a:lnTo>
                    <a:pt x="91350" y="22769"/>
                  </a:lnTo>
                  <a:lnTo>
                    <a:pt x="88632" y="24064"/>
                  </a:lnTo>
                  <a:lnTo>
                    <a:pt x="85991" y="25499"/>
                  </a:lnTo>
                  <a:lnTo>
                    <a:pt x="83095" y="26490"/>
                  </a:lnTo>
                  <a:lnTo>
                    <a:pt x="84263" y="24763"/>
                  </a:lnTo>
                  <a:lnTo>
                    <a:pt x="88607" y="22197"/>
                  </a:lnTo>
                  <a:lnTo>
                    <a:pt x="90817" y="20940"/>
                  </a:lnTo>
                  <a:lnTo>
                    <a:pt x="93725" y="19352"/>
                  </a:lnTo>
                  <a:lnTo>
                    <a:pt x="97179" y="17536"/>
                  </a:lnTo>
                  <a:lnTo>
                    <a:pt x="99326" y="645"/>
                  </a:lnTo>
                  <a:lnTo>
                    <a:pt x="99530" y="572"/>
                  </a:lnTo>
                  <a:lnTo>
                    <a:pt x="101134" y="0"/>
                  </a:lnTo>
                  <a:lnTo>
                    <a:pt x="96977" y="1314"/>
                  </a:lnTo>
                  <a:lnTo>
                    <a:pt x="95834" y="1774"/>
                  </a:lnTo>
                  <a:lnTo>
                    <a:pt x="96151" y="1941"/>
                  </a:lnTo>
                  <a:lnTo>
                    <a:pt x="94070" y="2485"/>
                  </a:lnTo>
                  <a:lnTo>
                    <a:pt x="92713" y="3032"/>
                  </a:lnTo>
                  <a:lnTo>
                    <a:pt x="89801" y="4392"/>
                  </a:lnTo>
                  <a:lnTo>
                    <a:pt x="91384" y="3567"/>
                  </a:lnTo>
                  <a:lnTo>
                    <a:pt x="73795" y="11934"/>
                  </a:lnTo>
                  <a:lnTo>
                    <a:pt x="58574" y="22176"/>
                  </a:lnTo>
                  <a:lnTo>
                    <a:pt x="48742" y="30270"/>
                  </a:lnTo>
                  <a:lnTo>
                    <a:pt x="39605" y="39193"/>
                  </a:lnTo>
                  <a:lnTo>
                    <a:pt x="27702" y="53884"/>
                  </a:lnTo>
                  <a:lnTo>
                    <a:pt x="20743" y="64548"/>
                  </a:lnTo>
                  <a:lnTo>
                    <a:pt x="14641" y="75741"/>
                  </a:lnTo>
                  <a:lnTo>
                    <a:pt x="7463" y="93571"/>
                  </a:lnTo>
                  <a:lnTo>
                    <a:pt x="4039" y="105829"/>
                  </a:lnTo>
                  <a:lnTo>
                    <a:pt x="1582" y="118318"/>
                  </a:lnTo>
                  <a:lnTo>
                    <a:pt x="0" y="137500"/>
                  </a:lnTo>
                  <a:lnTo>
                    <a:pt x="287" y="150174"/>
                  </a:lnTo>
                  <a:lnTo>
                    <a:pt x="1540" y="162774"/>
                  </a:lnTo>
                  <a:lnTo>
                    <a:pt x="5591" y="181531"/>
                  </a:lnTo>
                  <a:lnTo>
                    <a:pt x="9560" y="193643"/>
                  </a:lnTo>
                  <a:lnTo>
                    <a:pt x="14453" y="205355"/>
                  </a:lnTo>
                  <a:lnTo>
                    <a:pt x="23518" y="221665"/>
                  </a:lnTo>
                  <a:lnTo>
                    <a:pt x="30769" y="232145"/>
                  </a:lnTo>
                  <a:lnTo>
                    <a:pt x="38771" y="241979"/>
                  </a:lnTo>
                  <a:lnTo>
                    <a:pt x="51560" y="254609"/>
                  </a:lnTo>
                  <a:lnTo>
                    <a:pt x="61411" y="262689"/>
                  </a:lnTo>
                  <a:lnTo>
                    <a:pt x="71804" y="269932"/>
                  </a:lnTo>
                  <a:lnTo>
                    <a:pt x="75500" y="272209"/>
                  </a:lnTo>
                  <a:lnTo>
                    <a:pt x="78421" y="274191"/>
                  </a:lnTo>
                  <a:lnTo>
                    <a:pt x="83108" y="276604"/>
                  </a:lnTo>
                  <a:lnTo>
                    <a:pt x="87743" y="279258"/>
                  </a:lnTo>
                  <a:lnTo>
                    <a:pt x="92404" y="281760"/>
                  </a:lnTo>
                  <a:lnTo>
                    <a:pt x="97421" y="283614"/>
                  </a:lnTo>
                  <a:lnTo>
                    <a:pt x="100646" y="285125"/>
                  </a:lnTo>
                  <a:lnTo>
                    <a:pt x="111879" y="288680"/>
                  </a:lnTo>
                  <a:lnTo>
                    <a:pt x="123719" y="291331"/>
                  </a:lnTo>
                  <a:lnTo>
                    <a:pt x="136028" y="293027"/>
                  </a:lnTo>
                  <a:lnTo>
                    <a:pt x="148668" y="293716"/>
                  </a:lnTo>
                  <a:lnTo>
                    <a:pt x="161500" y="293345"/>
                  </a:lnTo>
                  <a:lnTo>
                    <a:pt x="174386" y="291862"/>
                  </a:lnTo>
                  <a:lnTo>
                    <a:pt x="187186" y="289215"/>
                  </a:lnTo>
                  <a:lnTo>
                    <a:pt x="203888" y="283884"/>
                  </a:lnTo>
                  <a:lnTo>
                    <a:pt x="215667" y="278841"/>
                  </a:lnTo>
                  <a:lnTo>
                    <a:pt x="226890" y="272894"/>
                  </a:lnTo>
                  <a:lnTo>
                    <a:pt x="234784" y="267917"/>
                  </a:lnTo>
                  <a:lnTo>
                    <a:pt x="245268" y="260000"/>
                  </a:lnTo>
                  <a:lnTo>
                    <a:pt x="254872" y="251472"/>
                  </a:lnTo>
                  <a:lnTo>
                    <a:pt x="263553" y="242474"/>
                  </a:lnTo>
                  <a:lnTo>
                    <a:pt x="267689" y="237653"/>
                  </a:lnTo>
                  <a:lnTo>
                    <a:pt x="275875" y="225602"/>
                  </a:lnTo>
                  <a:lnTo>
                    <a:pt x="281653" y="214358"/>
                  </a:lnTo>
                  <a:lnTo>
                    <a:pt x="284492" y="206728"/>
                  </a:lnTo>
                  <a:lnTo>
                    <a:pt x="285812" y="202486"/>
                  </a:lnTo>
                  <a:lnTo>
                    <a:pt x="286841" y="199184"/>
                  </a:lnTo>
                  <a:lnTo>
                    <a:pt x="287654" y="194498"/>
                  </a:lnTo>
                  <a:lnTo>
                    <a:pt x="287895" y="193076"/>
                  </a:lnTo>
                  <a:lnTo>
                    <a:pt x="289470" y="186307"/>
                  </a:lnTo>
                  <a:lnTo>
                    <a:pt x="290067" y="179487"/>
                  </a:lnTo>
                  <a:lnTo>
                    <a:pt x="286968" y="185545"/>
                  </a:lnTo>
                  <a:lnTo>
                    <a:pt x="285660" y="188643"/>
                  </a:lnTo>
                  <a:lnTo>
                    <a:pt x="284212" y="193038"/>
                  </a:lnTo>
                  <a:lnTo>
                    <a:pt x="282079" y="197546"/>
                  </a:lnTo>
                  <a:lnTo>
                    <a:pt x="279716" y="201966"/>
                  </a:lnTo>
                  <a:lnTo>
                    <a:pt x="277646" y="207020"/>
                  </a:lnTo>
                  <a:lnTo>
                    <a:pt x="274801" y="211160"/>
                  </a:lnTo>
                  <a:lnTo>
                    <a:pt x="272020" y="215351"/>
                  </a:lnTo>
                  <a:lnTo>
                    <a:pt x="269747" y="219327"/>
                  </a:lnTo>
                  <a:lnTo>
                    <a:pt x="265264" y="224305"/>
                  </a:lnTo>
                  <a:lnTo>
                    <a:pt x="262965" y="225181"/>
                  </a:lnTo>
                  <a:lnTo>
                    <a:pt x="267321" y="220190"/>
                  </a:lnTo>
                  <a:lnTo>
                    <a:pt x="270522" y="214386"/>
                  </a:lnTo>
                  <a:lnTo>
                    <a:pt x="269721" y="213916"/>
                  </a:lnTo>
                  <a:lnTo>
                    <a:pt x="271449" y="209179"/>
                  </a:lnTo>
                  <a:lnTo>
                    <a:pt x="272998" y="203667"/>
                  </a:lnTo>
                  <a:lnTo>
                    <a:pt x="274471" y="198092"/>
                  </a:lnTo>
                  <a:lnTo>
                    <a:pt x="276579" y="192110"/>
                  </a:lnTo>
                  <a:lnTo>
                    <a:pt x="277430" y="189037"/>
                  </a:lnTo>
                  <a:lnTo>
                    <a:pt x="277773" y="187475"/>
                  </a:lnTo>
                  <a:lnTo>
                    <a:pt x="278764" y="184033"/>
                  </a:lnTo>
                  <a:lnTo>
                    <a:pt x="279894" y="179664"/>
                  </a:lnTo>
                  <a:lnTo>
                    <a:pt x="280555" y="175118"/>
                  </a:lnTo>
                  <a:lnTo>
                    <a:pt x="281837" y="169758"/>
                  </a:lnTo>
                  <a:lnTo>
                    <a:pt x="282282" y="164310"/>
                  </a:lnTo>
                  <a:lnTo>
                    <a:pt x="283552" y="153363"/>
                  </a:lnTo>
                  <a:lnTo>
                    <a:pt x="282688" y="142530"/>
                  </a:lnTo>
                  <a:lnTo>
                    <a:pt x="282510" y="139456"/>
                  </a:lnTo>
                  <a:lnTo>
                    <a:pt x="281305" y="136177"/>
                  </a:lnTo>
                  <a:lnTo>
                    <a:pt x="279134" y="144550"/>
                  </a:lnTo>
                  <a:lnTo>
                    <a:pt x="277214" y="153515"/>
                  </a:lnTo>
                  <a:lnTo>
                    <a:pt x="276237" y="156995"/>
                  </a:lnTo>
                  <a:lnTo>
                    <a:pt x="275157" y="160691"/>
                  </a:lnTo>
                  <a:lnTo>
                    <a:pt x="274078" y="164475"/>
                  </a:lnTo>
                  <a:lnTo>
                    <a:pt x="272668" y="168196"/>
                  </a:lnTo>
                  <a:lnTo>
                    <a:pt x="271296" y="172019"/>
                  </a:lnTo>
                  <a:lnTo>
                    <a:pt x="269912" y="175689"/>
                  </a:lnTo>
                  <a:lnTo>
                    <a:pt x="268388" y="179360"/>
                  </a:lnTo>
                  <a:lnTo>
                    <a:pt x="266546" y="182814"/>
                  </a:lnTo>
                  <a:lnTo>
                    <a:pt x="265099" y="186091"/>
                  </a:lnTo>
                  <a:lnTo>
                    <a:pt x="263625" y="189380"/>
                  </a:lnTo>
                  <a:lnTo>
                    <a:pt x="261695" y="192136"/>
                  </a:lnTo>
                  <a:lnTo>
                    <a:pt x="260412" y="194663"/>
                  </a:lnTo>
                  <a:lnTo>
                    <a:pt x="254583" y="204518"/>
                  </a:lnTo>
                  <a:lnTo>
                    <a:pt x="258558" y="193673"/>
                  </a:lnTo>
                  <a:lnTo>
                    <a:pt x="257326" y="193152"/>
                  </a:lnTo>
                  <a:lnTo>
                    <a:pt x="250885" y="204253"/>
                  </a:lnTo>
                  <a:lnTo>
                    <a:pt x="243480" y="214024"/>
                  </a:lnTo>
                  <a:lnTo>
                    <a:pt x="240778" y="217193"/>
                  </a:lnTo>
                  <a:lnTo>
                    <a:pt x="237959" y="220038"/>
                  </a:lnTo>
                  <a:lnTo>
                    <a:pt x="235406" y="222692"/>
                  </a:lnTo>
                  <a:lnTo>
                    <a:pt x="232193" y="225804"/>
                  </a:lnTo>
                  <a:lnTo>
                    <a:pt x="228370" y="229093"/>
                  </a:lnTo>
                  <a:lnTo>
                    <a:pt x="225398" y="231747"/>
                  </a:lnTo>
                  <a:lnTo>
                    <a:pt x="222109" y="234135"/>
                  </a:lnTo>
                  <a:lnTo>
                    <a:pt x="217664" y="237488"/>
                  </a:lnTo>
                  <a:lnTo>
                    <a:pt x="215391" y="238948"/>
                  </a:lnTo>
                  <a:lnTo>
                    <a:pt x="210679" y="241628"/>
                  </a:lnTo>
                  <a:lnTo>
                    <a:pt x="206412" y="244574"/>
                  </a:lnTo>
                  <a:lnTo>
                    <a:pt x="202589" y="246162"/>
                  </a:lnTo>
                  <a:lnTo>
                    <a:pt x="201345" y="246835"/>
                  </a:lnTo>
                  <a:lnTo>
                    <a:pt x="198347" y="248448"/>
                  </a:lnTo>
                  <a:lnTo>
                    <a:pt x="194779" y="250162"/>
                  </a:lnTo>
                  <a:lnTo>
                    <a:pt x="192112" y="251153"/>
                  </a:lnTo>
                  <a:lnTo>
                    <a:pt x="189280" y="252220"/>
                  </a:lnTo>
                  <a:lnTo>
                    <a:pt x="186054" y="253502"/>
                  </a:lnTo>
                  <a:lnTo>
                    <a:pt x="182218" y="254518"/>
                  </a:lnTo>
                  <a:lnTo>
                    <a:pt x="176859" y="255890"/>
                  </a:lnTo>
                  <a:lnTo>
                    <a:pt x="174344" y="257173"/>
                  </a:lnTo>
                  <a:lnTo>
                    <a:pt x="170141" y="257668"/>
                  </a:lnTo>
                  <a:lnTo>
                    <a:pt x="166064" y="258265"/>
                  </a:lnTo>
                  <a:lnTo>
                    <a:pt x="161962" y="259065"/>
                  </a:lnTo>
                  <a:lnTo>
                    <a:pt x="157758" y="258938"/>
                  </a:lnTo>
                  <a:lnTo>
                    <a:pt x="155002" y="259306"/>
                  </a:lnTo>
                  <a:lnTo>
                    <a:pt x="154964" y="258443"/>
                  </a:lnTo>
                  <a:lnTo>
                    <a:pt x="149478" y="259459"/>
                  </a:lnTo>
                  <a:lnTo>
                    <a:pt x="143915" y="258785"/>
                  </a:lnTo>
                  <a:lnTo>
                    <a:pt x="138378" y="258595"/>
                  </a:lnTo>
                  <a:lnTo>
                    <a:pt x="135622" y="258392"/>
                  </a:lnTo>
                  <a:lnTo>
                    <a:pt x="132930" y="257719"/>
                  </a:lnTo>
                  <a:lnTo>
                    <a:pt x="130212" y="257376"/>
                  </a:lnTo>
                  <a:lnTo>
                    <a:pt x="127469" y="256957"/>
                  </a:lnTo>
                  <a:lnTo>
                    <a:pt x="124726" y="256601"/>
                  </a:lnTo>
                  <a:lnTo>
                    <a:pt x="122059" y="255915"/>
                  </a:lnTo>
                  <a:lnTo>
                    <a:pt x="122249" y="255090"/>
                  </a:lnTo>
                  <a:lnTo>
                    <a:pt x="119607" y="254379"/>
                  </a:lnTo>
                  <a:lnTo>
                    <a:pt x="116966" y="253655"/>
                  </a:lnTo>
                  <a:lnTo>
                    <a:pt x="112991" y="252562"/>
                  </a:lnTo>
                  <a:lnTo>
                    <a:pt x="109676" y="249680"/>
                  </a:lnTo>
                  <a:lnTo>
                    <a:pt x="105739" y="248575"/>
                  </a:lnTo>
                  <a:lnTo>
                    <a:pt x="102640" y="247228"/>
                  </a:lnTo>
                  <a:lnTo>
                    <a:pt x="99567" y="245793"/>
                  </a:lnTo>
                  <a:lnTo>
                    <a:pt x="96900" y="245019"/>
                  </a:lnTo>
                  <a:lnTo>
                    <a:pt x="93280" y="243266"/>
                  </a:lnTo>
                  <a:lnTo>
                    <a:pt x="89953" y="241196"/>
                  </a:lnTo>
                  <a:lnTo>
                    <a:pt x="85660" y="238567"/>
                  </a:lnTo>
                  <a:lnTo>
                    <a:pt x="83590" y="237310"/>
                  </a:lnTo>
                  <a:lnTo>
                    <a:pt x="79818" y="234262"/>
                  </a:lnTo>
                  <a:lnTo>
                    <a:pt x="75932" y="231747"/>
                  </a:lnTo>
                  <a:lnTo>
                    <a:pt x="72744" y="228674"/>
                  </a:lnTo>
                  <a:lnTo>
                    <a:pt x="69582" y="225550"/>
                  </a:lnTo>
                  <a:lnTo>
                    <a:pt x="66280" y="222870"/>
                  </a:lnTo>
                  <a:lnTo>
                    <a:pt x="63727" y="219542"/>
                  </a:lnTo>
                  <a:lnTo>
                    <a:pt x="61022" y="216418"/>
                  </a:lnTo>
                  <a:lnTo>
                    <a:pt x="58317" y="213345"/>
                  </a:lnTo>
                  <a:lnTo>
                    <a:pt x="56082" y="209967"/>
                  </a:lnTo>
                  <a:lnTo>
                    <a:pt x="52818" y="205636"/>
                  </a:lnTo>
                  <a:lnTo>
                    <a:pt x="50177" y="200670"/>
                  </a:lnTo>
                  <a:lnTo>
                    <a:pt x="47344" y="195781"/>
                  </a:lnTo>
                  <a:lnTo>
                    <a:pt x="46036" y="193253"/>
                  </a:lnTo>
                  <a:lnTo>
                    <a:pt x="44970" y="190574"/>
                  </a:lnTo>
                  <a:lnTo>
                    <a:pt x="43700" y="187945"/>
                  </a:lnTo>
                  <a:lnTo>
                    <a:pt x="42366" y="185392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" name="object 24"/>
            <p:cNvSpPr/>
            <p:nvPr/>
          </p:nvSpPr>
          <p:spPr>
            <a:xfrm>
              <a:off x="10041399" y="6746312"/>
              <a:ext cx="112581" cy="123109"/>
            </a:xfrm>
            <a:custGeom>
              <a:avLst/>
              <a:gdLst/>
              <a:ahLst/>
              <a:cxnLst/>
              <a:rect l="l" t="t" r="r" b="b"/>
              <a:pathLst>
                <a:path w="112581" h="123109">
                  <a:moveTo>
                    <a:pt x="1460" y="0"/>
                  </a:moveTo>
                  <a:lnTo>
                    <a:pt x="0" y="25"/>
                  </a:lnTo>
                  <a:lnTo>
                    <a:pt x="2451" y="5333"/>
                  </a:lnTo>
                  <a:lnTo>
                    <a:pt x="5219" y="5829"/>
                  </a:lnTo>
                  <a:lnTo>
                    <a:pt x="13512" y="7099"/>
                  </a:lnTo>
                  <a:lnTo>
                    <a:pt x="25883" y="10127"/>
                  </a:lnTo>
                  <a:lnTo>
                    <a:pt x="37902" y="14328"/>
                  </a:lnTo>
                  <a:lnTo>
                    <a:pt x="45186" y="17792"/>
                  </a:lnTo>
                  <a:lnTo>
                    <a:pt x="48971" y="19621"/>
                  </a:lnTo>
                  <a:lnTo>
                    <a:pt x="52514" y="21805"/>
                  </a:lnTo>
                  <a:lnTo>
                    <a:pt x="57365" y="24637"/>
                  </a:lnTo>
                  <a:lnTo>
                    <a:pt x="59651" y="26250"/>
                  </a:lnTo>
                  <a:lnTo>
                    <a:pt x="64084" y="29641"/>
                  </a:lnTo>
                  <a:lnTo>
                    <a:pt x="68719" y="32791"/>
                  </a:lnTo>
                  <a:lnTo>
                    <a:pt x="72682" y="36791"/>
                  </a:lnTo>
                  <a:lnTo>
                    <a:pt x="77000" y="40385"/>
                  </a:lnTo>
                  <a:lnTo>
                    <a:pt x="80530" y="44780"/>
                  </a:lnTo>
                  <a:lnTo>
                    <a:pt x="84328" y="48844"/>
                  </a:lnTo>
                  <a:lnTo>
                    <a:pt x="89369" y="55537"/>
                  </a:lnTo>
                  <a:lnTo>
                    <a:pt x="92608" y="60109"/>
                  </a:lnTo>
                  <a:lnTo>
                    <a:pt x="94043" y="62534"/>
                  </a:lnTo>
                  <a:lnTo>
                    <a:pt x="100291" y="73744"/>
                  </a:lnTo>
                  <a:lnTo>
                    <a:pt x="105241" y="85558"/>
                  </a:lnTo>
                  <a:lnTo>
                    <a:pt x="108924" y="97846"/>
                  </a:lnTo>
                  <a:lnTo>
                    <a:pt x="111367" y="110473"/>
                  </a:lnTo>
                  <a:lnTo>
                    <a:pt x="112581" y="123109"/>
                  </a:lnTo>
                  <a:lnTo>
                    <a:pt x="112141" y="112897"/>
                  </a:lnTo>
                  <a:lnTo>
                    <a:pt x="110580" y="100560"/>
                  </a:lnTo>
                  <a:lnTo>
                    <a:pt x="109410" y="95427"/>
                  </a:lnTo>
                  <a:lnTo>
                    <a:pt x="105977" y="83661"/>
                  </a:lnTo>
                  <a:lnTo>
                    <a:pt x="100823" y="71894"/>
                  </a:lnTo>
                  <a:lnTo>
                    <a:pt x="98069" y="66649"/>
                  </a:lnTo>
                  <a:lnTo>
                    <a:pt x="99174" y="66027"/>
                  </a:lnTo>
                  <a:lnTo>
                    <a:pt x="96240" y="61150"/>
                  </a:lnTo>
                  <a:lnTo>
                    <a:pt x="89028" y="50541"/>
                  </a:lnTo>
                  <a:lnTo>
                    <a:pt x="80567" y="40645"/>
                  </a:lnTo>
                  <a:lnTo>
                    <a:pt x="71219" y="31750"/>
                  </a:lnTo>
                  <a:lnTo>
                    <a:pt x="61344" y="24142"/>
                  </a:lnTo>
                  <a:lnTo>
                    <a:pt x="47598" y="15800"/>
                  </a:lnTo>
                  <a:lnTo>
                    <a:pt x="35744" y="10264"/>
                  </a:lnTo>
                  <a:lnTo>
                    <a:pt x="26158" y="6386"/>
                  </a:lnTo>
                  <a:lnTo>
                    <a:pt x="25412" y="6083"/>
                  </a:lnTo>
                  <a:lnTo>
                    <a:pt x="22656" y="5181"/>
                  </a:lnTo>
                  <a:lnTo>
                    <a:pt x="20015" y="3949"/>
                  </a:lnTo>
                  <a:lnTo>
                    <a:pt x="15824" y="2654"/>
                  </a:lnTo>
                  <a:lnTo>
                    <a:pt x="11188" y="1587"/>
                  </a:lnTo>
                  <a:lnTo>
                    <a:pt x="8140" y="990"/>
                  </a:lnTo>
                  <a:lnTo>
                    <a:pt x="5670" y="367"/>
                  </a:lnTo>
                  <a:lnTo>
                    <a:pt x="4628" y="198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" name="object 25"/>
            <p:cNvSpPr/>
            <p:nvPr/>
          </p:nvSpPr>
          <p:spPr>
            <a:xfrm>
              <a:off x="10153981" y="6869421"/>
              <a:ext cx="130" cy="3027"/>
            </a:xfrm>
            <a:custGeom>
              <a:avLst/>
              <a:gdLst/>
              <a:ahLst/>
              <a:cxnLst/>
              <a:rect l="l" t="t" r="r" b="b"/>
              <a:pathLst>
                <a:path w="130" h="3027">
                  <a:moveTo>
                    <a:pt x="130" y="3027"/>
                  </a:moveTo>
                  <a:lnTo>
                    <a:pt x="0" y="0"/>
                  </a:lnTo>
                  <a:lnTo>
                    <a:pt x="130" y="302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" name="object 26"/>
            <p:cNvSpPr/>
            <p:nvPr/>
          </p:nvSpPr>
          <p:spPr>
            <a:xfrm>
              <a:off x="10200029" y="6816808"/>
              <a:ext cx="17773" cy="116913"/>
            </a:xfrm>
            <a:custGeom>
              <a:avLst/>
              <a:gdLst/>
              <a:ahLst/>
              <a:cxnLst/>
              <a:rect l="l" t="t" r="r" b="b"/>
              <a:pathLst>
                <a:path w="17773" h="116913">
                  <a:moveTo>
                    <a:pt x="5162" y="26365"/>
                  </a:moveTo>
                  <a:lnTo>
                    <a:pt x="4070" y="29464"/>
                  </a:lnTo>
                  <a:lnTo>
                    <a:pt x="2876" y="32537"/>
                  </a:lnTo>
                  <a:lnTo>
                    <a:pt x="2381" y="35814"/>
                  </a:lnTo>
                  <a:lnTo>
                    <a:pt x="2558" y="32499"/>
                  </a:lnTo>
                  <a:lnTo>
                    <a:pt x="3130" y="29298"/>
                  </a:lnTo>
                  <a:lnTo>
                    <a:pt x="4032" y="26098"/>
                  </a:lnTo>
                  <a:lnTo>
                    <a:pt x="4743" y="22898"/>
                  </a:lnTo>
                  <a:lnTo>
                    <a:pt x="5454" y="19697"/>
                  </a:lnTo>
                  <a:lnTo>
                    <a:pt x="6140" y="16908"/>
                  </a:lnTo>
                  <a:lnTo>
                    <a:pt x="3829" y="24968"/>
                  </a:lnTo>
                  <a:lnTo>
                    <a:pt x="1454" y="37743"/>
                  </a:lnTo>
                  <a:lnTo>
                    <a:pt x="463" y="45466"/>
                  </a:lnTo>
                  <a:lnTo>
                    <a:pt x="0" y="58693"/>
                  </a:lnTo>
                  <a:lnTo>
                    <a:pt x="427" y="71348"/>
                  </a:lnTo>
                  <a:lnTo>
                    <a:pt x="1199" y="78282"/>
                  </a:lnTo>
                  <a:lnTo>
                    <a:pt x="1504" y="81559"/>
                  </a:lnTo>
                  <a:lnTo>
                    <a:pt x="1606" y="84886"/>
                  </a:lnTo>
                  <a:lnTo>
                    <a:pt x="2266" y="89814"/>
                  </a:lnTo>
                  <a:lnTo>
                    <a:pt x="1923" y="91605"/>
                  </a:lnTo>
                  <a:lnTo>
                    <a:pt x="5733" y="104791"/>
                  </a:lnTo>
                  <a:lnTo>
                    <a:pt x="10268" y="116913"/>
                  </a:lnTo>
                  <a:lnTo>
                    <a:pt x="7664" y="83769"/>
                  </a:lnTo>
                  <a:lnTo>
                    <a:pt x="7575" y="77419"/>
                  </a:lnTo>
                  <a:lnTo>
                    <a:pt x="6724" y="77508"/>
                  </a:lnTo>
                  <a:lnTo>
                    <a:pt x="6048" y="71754"/>
                  </a:lnTo>
                  <a:lnTo>
                    <a:pt x="5507" y="59036"/>
                  </a:lnTo>
                  <a:lnTo>
                    <a:pt x="6077" y="45988"/>
                  </a:lnTo>
                  <a:lnTo>
                    <a:pt x="6381" y="42862"/>
                  </a:lnTo>
                  <a:lnTo>
                    <a:pt x="8403" y="29850"/>
                  </a:lnTo>
                  <a:lnTo>
                    <a:pt x="11659" y="17379"/>
                  </a:lnTo>
                  <a:lnTo>
                    <a:pt x="15651" y="5692"/>
                  </a:lnTo>
                  <a:lnTo>
                    <a:pt x="16617" y="3149"/>
                  </a:lnTo>
                  <a:lnTo>
                    <a:pt x="17773" y="203"/>
                  </a:lnTo>
                  <a:lnTo>
                    <a:pt x="17379" y="0"/>
                  </a:lnTo>
                  <a:lnTo>
                    <a:pt x="15627" y="2730"/>
                  </a:lnTo>
                  <a:lnTo>
                    <a:pt x="13747" y="5384"/>
                  </a:lnTo>
                  <a:lnTo>
                    <a:pt x="11182" y="11264"/>
                  </a:lnTo>
                  <a:lnTo>
                    <a:pt x="8057" y="20434"/>
                  </a:lnTo>
                  <a:lnTo>
                    <a:pt x="5063" y="33376"/>
                  </a:lnTo>
                  <a:lnTo>
                    <a:pt x="3318" y="45350"/>
                  </a:lnTo>
                  <a:lnTo>
                    <a:pt x="2739" y="57400"/>
                  </a:lnTo>
                  <a:lnTo>
                    <a:pt x="3242" y="70569"/>
                  </a:lnTo>
                  <a:lnTo>
                    <a:pt x="2444" y="71564"/>
                  </a:lnTo>
                  <a:lnTo>
                    <a:pt x="2304" y="68313"/>
                  </a:lnTo>
                  <a:lnTo>
                    <a:pt x="2152" y="64668"/>
                  </a:lnTo>
                  <a:lnTo>
                    <a:pt x="1987" y="60820"/>
                  </a:lnTo>
                  <a:lnTo>
                    <a:pt x="1796" y="56997"/>
                  </a:lnTo>
                  <a:lnTo>
                    <a:pt x="2330" y="52933"/>
                  </a:lnTo>
                  <a:lnTo>
                    <a:pt x="2495" y="44843"/>
                  </a:lnTo>
                  <a:lnTo>
                    <a:pt x="3333" y="40881"/>
                  </a:lnTo>
                  <a:lnTo>
                    <a:pt x="3816" y="37058"/>
                  </a:lnTo>
                  <a:lnTo>
                    <a:pt x="4336" y="33312"/>
                  </a:lnTo>
                  <a:lnTo>
                    <a:pt x="4959" y="29768"/>
                  </a:lnTo>
                  <a:lnTo>
                    <a:pt x="5670" y="26492"/>
                  </a:lnTo>
                  <a:lnTo>
                    <a:pt x="6241" y="23291"/>
                  </a:lnTo>
                  <a:lnTo>
                    <a:pt x="5162" y="2636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" name="object 27"/>
            <p:cNvSpPr/>
            <p:nvPr/>
          </p:nvSpPr>
          <p:spPr>
            <a:xfrm>
              <a:off x="10206170" y="6830131"/>
              <a:ext cx="1028" cy="3585"/>
            </a:xfrm>
            <a:custGeom>
              <a:avLst/>
              <a:gdLst/>
              <a:ahLst/>
              <a:cxnLst/>
              <a:rect l="l" t="t" r="r" b="b"/>
              <a:pathLst>
                <a:path w="1028" h="3585">
                  <a:moveTo>
                    <a:pt x="1028" y="0"/>
                  </a:moveTo>
                  <a:lnTo>
                    <a:pt x="101" y="3174"/>
                  </a:lnTo>
                  <a:lnTo>
                    <a:pt x="0" y="3585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" name="object 28"/>
            <p:cNvSpPr/>
            <p:nvPr/>
          </p:nvSpPr>
          <p:spPr>
            <a:xfrm>
              <a:off x="10254305" y="6789516"/>
              <a:ext cx="2054" cy="2234"/>
            </a:xfrm>
            <a:custGeom>
              <a:avLst/>
              <a:gdLst/>
              <a:ahLst/>
              <a:cxnLst/>
              <a:rect l="l" t="t" r="r" b="b"/>
              <a:pathLst>
                <a:path w="2054" h="2234">
                  <a:moveTo>
                    <a:pt x="2054" y="0"/>
                  </a:moveTo>
                  <a:lnTo>
                    <a:pt x="115" y="2094"/>
                  </a:lnTo>
                  <a:lnTo>
                    <a:pt x="0" y="22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" name="object 29"/>
            <p:cNvSpPr/>
            <p:nvPr/>
          </p:nvSpPr>
          <p:spPr>
            <a:xfrm>
              <a:off x="10243024" y="6721663"/>
              <a:ext cx="250228" cy="302316"/>
            </a:xfrm>
            <a:custGeom>
              <a:avLst/>
              <a:gdLst/>
              <a:ahLst/>
              <a:cxnLst/>
              <a:rect l="l" t="t" r="r" b="b"/>
              <a:pathLst>
                <a:path w="250228" h="302316">
                  <a:moveTo>
                    <a:pt x="60921" y="39506"/>
                  </a:moveTo>
                  <a:lnTo>
                    <a:pt x="73246" y="36206"/>
                  </a:lnTo>
                  <a:lnTo>
                    <a:pt x="85307" y="34550"/>
                  </a:lnTo>
                  <a:lnTo>
                    <a:pt x="88138" y="34096"/>
                  </a:lnTo>
                  <a:lnTo>
                    <a:pt x="95300" y="34147"/>
                  </a:lnTo>
                  <a:lnTo>
                    <a:pt x="99529" y="34020"/>
                  </a:lnTo>
                  <a:lnTo>
                    <a:pt x="104228" y="34350"/>
                  </a:lnTo>
                  <a:lnTo>
                    <a:pt x="106819" y="34515"/>
                  </a:lnTo>
                  <a:lnTo>
                    <a:pt x="109423" y="34693"/>
                  </a:lnTo>
                  <a:lnTo>
                    <a:pt x="112115" y="34998"/>
                  </a:lnTo>
                  <a:lnTo>
                    <a:pt x="114795" y="35417"/>
                  </a:lnTo>
                  <a:lnTo>
                    <a:pt x="117513" y="35912"/>
                  </a:lnTo>
                  <a:lnTo>
                    <a:pt x="120294" y="36154"/>
                  </a:lnTo>
                  <a:lnTo>
                    <a:pt x="122910" y="36750"/>
                  </a:lnTo>
                  <a:lnTo>
                    <a:pt x="128168" y="38198"/>
                  </a:lnTo>
                  <a:lnTo>
                    <a:pt x="133261" y="39113"/>
                  </a:lnTo>
                  <a:lnTo>
                    <a:pt x="137109" y="40726"/>
                  </a:lnTo>
                  <a:lnTo>
                    <a:pt x="138442" y="41145"/>
                  </a:lnTo>
                  <a:lnTo>
                    <a:pt x="141744" y="42110"/>
                  </a:lnTo>
                  <a:lnTo>
                    <a:pt x="145491" y="43405"/>
                  </a:lnTo>
                  <a:lnTo>
                    <a:pt x="148069" y="44612"/>
                  </a:lnTo>
                  <a:lnTo>
                    <a:pt x="150787" y="45831"/>
                  </a:lnTo>
                  <a:lnTo>
                    <a:pt x="153987" y="47203"/>
                  </a:lnTo>
                  <a:lnTo>
                    <a:pt x="157416" y="49209"/>
                  </a:lnTo>
                  <a:lnTo>
                    <a:pt x="162166" y="52003"/>
                  </a:lnTo>
                  <a:lnTo>
                    <a:pt x="164884" y="52905"/>
                  </a:lnTo>
                  <a:lnTo>
                    <a:pt x="168186" y="55483"/>
                  </a:lnTo>
                  <a:lnTo>
                    <a:pt x="171513" y="57959"/>
                  </a:lnTo>
                  <a:lnTo>
                    <a:pt x="174942" y="60347"/>
                  </a:lnTo>
                  <a:lnTo>
                    <a:pt x="177825" y="63370"/>
                  </a:lnTo>
                  <a:lnTo>
                    <a:pt x="179501" y="65681"/>
                  </a:lnTo>
                  <a:lnTo>
                    <a:pt x="184061" y="68881"/>
                  </a:lnTo>
                  <a:lnTo>
                    <a:pt x="187515" y="73238"/>
                  </a:lnTo>
                  <a:lnTo>
                    <a:pt x="191274" y="77314"/>
                  </a:lnTo>
                  <a:lnTo>
                    <a:pt x="194513" y="81772"/>
                  </a:lnTo>
                  <a:lnTo>
                    <a:pt x="197853" y="86166"/>
                  </a:lnTo>
                  <a:lnTo>
                    <a:pt x="200952" y="90751"/>
                  </a:lnTo>
                  <a:lnTo>
                    <a:pt x="201599" y="93583"/>
                  </a:lnTo>
                  <a:lnTo>
                    <a:pt x="204000" y="97723"/>
                  </a:lnTo>
                  <a:lnTo>
                    <a:pt x="205333" y="100873"/>
                  </a:lnTo>
                  <a:lnTo>
                    <a:pt x="204419" y="101343"/>
                  </a:lnTo>
                  <a:lnTo>
                    <a:pt x="205295" y="103921"/>
                  </a:lnTo>
                  <a:lnTo>
                    <a:pt x="207276" y="107502"/>
                  </a:lnTo>
                  <a:lnTo>
                    <a:pt x="208546" y="110652"/>
                  </a:lnTo>
                  <a:lnTo>
                    <a:pt x="209677" y="113827"/>
                  </a:lnTo>
                  <a:lnTo>
                    <a:pt x="210578" y="116379"/>
                  </a:lnTo>
                  <a:lnTo>
                    <a:pt x="212344" y="120024"/>
                  </a:lnTo>
                  <a:lnTo>
                    <a:pt x="212940" y="122602"/>
                  </a:lnTo>
                  <a:lnTo>
                    <a:pt x="213842" y="126349"/>
                  </a:lnTo>
                  <a:lnTo>
                    <a:pt x="214972" y="131111"/>
                  </a:lnTo>
                  <a:lnTo>
                    <a:pt x="215493" y="135950"/>
                  </a:lnTo>
                  <a:lnTo>
                    <a:pt x="216484" y="140459"/>
                  </a:lnTo>
                  <a:lnTo>
                    <a:pt x="216573" y="149323"/>
                  </a:lnTo>
                  <a:lnTo>
                    <a:pt x="217004" y="153565"/>
                  </a:lnTo>
                  <a:lnTo>
                    <a:pt x="216484" y="157731"/>
                  </a:lnTo>
                  <a:lnTo>
                    <a:pt x="216242" y="161871"/>
                  </a:lnTo>
                  <a:lnTo>
                    <a:pt x="215988" y="165909"/>
                  </a:lnTo>
                  <a:lnTo>
                    <a:pt x="215112" y="169885"/>
                  </a:lnTo>
                  <a:lnTo>
                    <a:pt x="214376" y="175282"/>
                  </a:lnTo>
                  <a:lnTo>
                    <a:pt x="212699" y="180591"/>
                  </a:lnTo>
                  <a:lnTo>
                    <a:pt x="211226" y="186102"/>
                  </a:lnTo>
                  <a:lnTo>
                    <a:pt x="210388" y="188808"/>
                  </a:lnTo>
                  <a:lnTo>
                    <a:pt x="209245" y="191487"/>
                  </a:lnTo>
                  <a:lnTo>
                    <a:pt x="208292" y="194218"/>
                  </a:lnTo>
                  <a:lnTo>
                    <a:pt x="207429" y="196986"/>
                  </a:lnTo>
                  <a:lnTo>
                    <a:pt x="206082" y="199615"/>
                  </a:lnTo>
                  <a:lnTo>
                    <a:pt x="204800" y="202257"/>
                  </a:lnTo>
                  <a:lnTo>
                    <a:pt x="202476" y="207705"/>
                  </a:lnTo>
                  <a:lnTo>
                    <a:pt x="199123" y="212722"/>
                  </a:lnTo>
                  <a:lnTo>
                    <a:pt x="196037" y="217954"/>
                  </a:lnTo>
                  <a:lnTo>
                    <a:pt x="192392" y="222894"/>
                  </a:lnTo>
                  <a:lnTo>
                    <a:pt x="190576" y="225345"/>
                  </a:lnTo>
                  <a:lnTo>
                    <a:pt x="188874" y="227924"/>
                  </a:lnTo>
                  <a:lnTo>
                    <a:pt x="184505" y="232394"/>
                  </a:lnTo>
                  <a:lnTo>
                    <a:pt x="175470" y="241312"/>
                  </a:lnTo>
                  <a:lnTo>
                    <a:pt x="165549" y="249373"/>
                  </a:lnTo>
                  <a:lnTo>
                    <a:pt x="155384" y="255775"/>
                  </a:lnTo>
                  <a:lnTo>
                    <a:pt x="143864" y="261458"/>
                  </a:lnTo>
                  <a:lnTo>
                    <a:pt x="131916" y="265905"/>
                  </a:lnTo>
                  <a:lnTo>
                    <a:pt x="120777" y="268856"/>
                  </a:lnTo>
                  <a:lnTo>
                    <a:pt x="115430" y="269592"/>
                  </a:lnTo>
                  <a:lnTo>
                    <a:pt x="110121" y="271281"/>
                  </a:lnTo>
                  <a:lnTo>
                    <a:pt x="115646" y="271307"/>
                  </a:lnTo>
                  <a:lnTo>
                    <a:pt x="110210" y="272374"/>
                  </a:lnTo>
                  <a:lnTo>
                    <a:pt x="104698" y="272196"/>
                  </a:lnTo>
                  <a:lnTo>
                    <a:pt x="99225" y="272628"/>
                  </a:lnTo>
                  <a:lnTo>
                    <a:pt x="93738" y="272323"/>
                  </a:lnTo>
                  <a:lnTo>
                    <a:pt x="90957" y="272843"/>
                  </a:lnTo>
                  <a:lnTo>
                    <a:pt x="88112" y="273542"/>
                  </a:lnTo>
                  <a:lnTo>
                    <a:pt x="82638" y="272628"/>
                  </a:lnTo>
                  <a:lnTo>
                    <a:pt x="69962" y="270542"/>
                  </a:lnTo>
                  <a:lnTo>
                    <a:pt x="57623" y="266969"/>
                  </a:lnTo>
                  <a:lnTo>
                    <a:pt x="45745" y="262019"/>
                  </a:lnTo>
                  <a:lnTo>
                    <a:pt x="34452" y="255805"/>
                  </a:lnTo>
                  <a:lnTo>
                    <a:pt x="23867" y="248435"/>
                  </a:lnTo>
                  <a:lnTo>
                    <a:pt x="21894" y="246872"/>
                  </a:lnTo>
                  <a:lnTo>
                    <a:pt x="17805" y="243075"/>
                  </a:lnTo>
                  <a:lnTo>
                    <a:pt x="13347" y="239608"/>
                  </a:lnTo>
                  <a:lnTo>
                    <a:pt x="9804" y="235239"/>
                  </a:lnTo>
                  <a:lnTo>
                    <a:pt x="5892" y="231226"/>
                  </a:lnTo>
                  <a:lnTo>
                    <a:pt x="4267" y="228914"/>
                  </a:lnTo>
                  <a:lnTo>
                    <a:pt x="0" y="232292"/>
                  </a:lnTo>
                  <a:lnTo>
                    <a:pt x="876" y="233519"/>
                  </a:lnTo>
                  <a:lnTo>
                    <a:pt x="2768" y="235683"/>
                  </a:lnTo>
                  <a:lnTo>
                    <a:pt x="5778" y="238934"/>
                  </a:lnTo>
                  <a:lnTo>
                    <a:pt x="9547" y="245324"/>
                  </a:lnTo>
                  <a:lnTo>
                    <a:pt x="19229" y="254284"/>
                  </a:lnTo>
                  <a:lnTo>
                    <a:pt x="30039" y="262286"/>
                  </a:lnTo>
                  <a:lnTo>
                    <a:pt x="41140" y="268755"/>
                  </a:lnTo>
                  <a:lnTo>
                    <a:pt x="52193" y="274004"/>
                  </a:lnTo>
                  <a:lnTo>
                    <a:pt x="52095" y="275371"/>
                  </a:lnTo>
                  <a:lnTo>
                    <a:pt x="54952" y="276361"/>
                  </a:lnTo>
                  <a:lnTo>
                    <a:pt x="57797" y="277390"/>
                  </a:lnTo>
                  <a:lnTo>
                    <a:pt x="60617" y="278355"/>
                  </a:lnTo>
                  <a:lnTo>
                    <a:pt x="63525" y="279193"/>
                  </a:lnTo>
                  <a:lnTo>
                    <a:pt x="66281" y="280540"/>
                  </a:lnTo>
                  <a:lnTo>
                    <a:pt x="64211" y="280959"/>
                  </a:lnTo>
                  <a:lnTo>
                    <a:pt x="59321" y="279663"/>
                  </a:lnTo>
                  <a:lnTo>
                    <a:pt x="56870" y="279016"/>
                  </a:lnTo>
                  <a:lnTo>
                    <a:pt x="53682" y="278076"/>
                  </a:lnTo>
                  <a:lnTo>
                    <a:pt x="49961" y="276907"/>
                  </a:lnTo>
                  <a:lnTo>
                    <a:pt x="46342" y="275523"/>
                  </a:lnTo>
                  <a:lnTo>
                    <a:pt x="42316" y="273618"/>
                  </a:lnTo>
                  <a:lnTo>
                    <a:pt x="39649" y="288668"/>
                  </a:lnTo>
                  <a:lnTo>
                    <a:pt x="40226" y="289215"/>
                  </a:lnTo>
                  <a:lnTo>
                    <a:pt x="41097" y="289658"/>
                  </a:lnTo>
                  <a:lnTo>
                    <a:pt x="41839" y="289931"/>
                  </a:lnTo>
                  <a:lnTo>
                    <a:pt x="41637" y="289815"/>
                  </a:lnTo>
                  <a:lnTo>
                    <a:pt x="42372" y="290127"/>
                  </a:lnTo>
                  <a:lnTo>
                    <a:pt x="45897" y="291424"/>
                  </a:lnTo>
                  <a:lnTo>
                    <a:pt x="44010" y="290824"/>
                  </a:lnTo>
                  <a:lnTo>
                    <a:pt x="50363" y="293525"/>
                  </a:lnTo>
                  <a:lnTo>
                    <a:pt x="62553" y="297413"/>
                  </a:lnTo>
                  <a:lnTo>
                    <a:pt x="80509" y="300916"/>
                  </a:lnTo>
                  <a:lnTo>
                    <a:pt x="93111" y="302150"/>
                  </a:lnTo>
                  <a:lnTo>
                    <a:pt x="105808" y="302316"/>
                  </a:lnTo>
                  <a:lnTo>
                    <a:pt x="112217" y="301965"/>
                  </a:lnTo>
                  <a:lnTo>
                    <a:pt x="124827" y="300338"/>
                  </a:lnTo>
                  <a:lnTo>
                    <a:pt x="137283" y="297705"/>
                  </a:lnTo>
                  <a:lnTo>
                    <a:pt x="149510" y="294083"/>
                  </a:lnTo>
                  <a:lnTo>
                    <a:pt x="167193" y="286550"/>
                  </a:lnTo>
                  <a:lnTo>
                    <a:pt x="178287" y="280304"/>
                  </a:lnTo>
                  <a:lnTo>
                    <a:pt x="188864" y="273209"/>
                  </a:lnTo>
                  <a:lnTo>
                    <a:pt x="203564" y="260755"/>
                  </a:lnTo>
                  <a:lnTo>
                    <a:pt x="212360" y="251549"/>
                  </a:lnTo>
                  <a:lnTo>
                    <a:pt x="220414" y="241702"/>
                  </a:lnTo>
                  <a:lnTo>
                    <a:pt x="230715" y="225690"/>
                  </a:lnTo>
                  <a:lnTo>
                    <a:pt x="236475" y="214319"/>
                  </a:lnTo>
                  <a:lnTo>
                    <a:pt x="241308" y="202577"/>
                  </a:lnTo>
                  <a:lnTo>
                    <a:pt x="246408" y="184666"/>
                  </a:lnTo>
                  <a:lnTo>
                    <a:pt x="248680" y="172130"/>
                  </a:lnTo>
                  <a:lnTo>
                    <a:pt x="249983" y="159512"/>
                  </a:lnTo>
                  <a:lnTo>
                    <a:pt x="250228" y="154352"/>
                  </a:lnTo>
                  <a:lnTo>
                    <a:pt x="249871" y="141529"/>
                  </a:lnTo>
                  <a:lnTo>
                    <a:pt x="248616" y="128859"/>
                  </a:lnTo>
                  <a:lnTo>
                    <a:pt x="246386" y="116404"/>
                  </a:lnTo>
                  <a:lnTo>
                    <a:pt x="245376" y="112163"/>
                  </a:lnTo>
                  <a:lnTo>
                    <a:pt x="244716" y="108683"/>
                  </a:lnTo>
                  <a:lnTo>
                    <a:pt x="243103" y="103679"/>
                  </a:lnTo>
                  <a:lnTo>
                    <a:pt x="241719" y="98536"/>
                  </a:lnTo>
                  <a:lnTo>
                    <a:pt x="240207" y="93431"/>
                  </a:lnTo>
                  <a:lnTo>
                    <a:pt x="237959" y="88566"/>
                  </a:lnTo>
                  <a:lnTo>
                    <a:pt x="236740" y="85201"/>
                  </a:lnTo>
                  <a:lnTo>
                    <a:pt x="231154" y="74491"/>
                  </a:lnTo>
                  <a:lnTo>
                    <a:pt x="224448" y="64004"/>
                  </a:lnTo>
                  <a:lnTo>
                    <a:pt x="216685" y="53882"/>
                  </a:lnTo>
                  <a:lnTo>
                    <a:pt x="207933" y="44272"/>
                  </a:lnTo>
                  <a:lnTo>
                    <a:pt x="198256" y="35318"/>
                  </a:lnTo>
                  <a:lnTo>
                    <a:pt x="187721" y="27165"/>
                  </a:lnTo>
                  <a:lnTo>
                    <a:pt x="176391" y="19957"/>
                  </a:lnTo>
                  <a:lnTo>
                    <a:pt x="162838" y="13102"/>
                  </a:lnTo>
                  <a:lnTo>
                    <a:pt x="150950" y="8335"/>
                  </a:lnTo>
                  <a:lnTo>
                    <a:pt x="138810" y="4600"/>
                  </a:lnTo>
                  <a:lnTo>
                    <a:pt x="129730" y="2549"/>
                  </a:lnTo>
                  <a:lnTo>
                    <a:pt x="116767" y="754"/>
                  </a:lnTo>
                  <a:lnTo>
                    <a:pt x="103996" y="0"/>
                  </a:lnTo>
                  <a:lnTo>
                    <a:pt x="91548" y="216"/>
                  </a:lnTo>
                  <a:lnTo>
                    <a:pt x="85051" y="708"/>
                  </a:lnTo>
                  <a:lnTo>
                    <a:pt x="70750" y="3434"/>
                  </a:lnTo>
                  <a:lnTo>
                    <a:pt x="58706" y="7295"/>
                  </a:lnTo>
                  <a:lnTo>
                    <a:pt x="51282" y="10690"/>
                  </a:lnTo>
                  <a:lnTo>
                    <a:pt x="44297" y="14386"/>
                  </a:lnTo>
                  <a:lnTo>
                    <a:pt x="39255" y="17929"/>
                  </a:lnTo>
                  <a:lnTo>
                    <a:pt x="33337" y="21625"/>
                  </a:lnTo>
                  <a:lnTo>
                    <a:pt x="28092" y="25994"/>
                  </a:lnTo>
                  <a:lnTo>
                    <a:pt x="34556" y="23936"/>
                  </a:lnTo>
                  <a:lnTo>
                    <a:pt x="37693" y="22666"/>
                  </a:lnTo>
                  <a:lnTo>
                    <a:pt x="41795" y="20558"/>
                  </a:lnTo>
                  <a:lnTo>
                    <a:pt x="46520" y="18869"/>
                  </a:lnTo>
                  <a:lnTo>
                    <a:pt x="51346" y="17434"/>
                  </a:lnTo>
                  <a:lnTo>
                    <a:pt x="56362" y="15300"/>
                  </a:lnTo>
                  <a:lnTo>
                    <a:pt x="61302" y="14386"/>
                  </a:lnTo>
                  <a:lnTo>
                    <a:pt x="66192" y="13408"/>
                  </a:lnTo>
                  <a:lnTo>
                    <a:pt x="70624" y="12227"/>
                  </a:lnTo>
                  <a:lnTo>
                    <a:pt x="73990" y="12074"/>
                  </a:lnTo>
                  <a:lnTo>
                    <a:pt x="77330" y="11846"/>
                  </a:lnTo>
                  <a:lnTo>
                    <a:pt x="79552" y="12862"/>
                  </a:lnTo>
                  <a:lnTo>
                    <a:pt x="72961" y="13319"/>
                  </a:lnTo>
                  <a:lnTo>
                    <a:pt x="66624" y="15122"/>
                  </a:lnTo>
                  <a:lnTo>
                    <a:pt x="66827" y="16062"/>
                  </a:lnTo>
                  <a:lnTo>
                    <a:pt x="62255" y="18170"/>
                  </a:lnTo>
                  <a:lnTo>
                    <a:pt x="57277" y="20977"/>
                  </a:lnTo>
                  <a:lnTo>
                    <a:pt x="52273" y="23885"/>
                  </a:lnTo>
                  <a:lnTo>
                    <a:pt x="46570" y="26603"/>
                  </a:lnTo>
                  <a:lnTo>
                    <a:pt x="43764" y="28165"/>
                  </a:lnTo>
                  <a:lnTo>
                    <a:pt x="42430" y="29042"/>
                  </a:lnTo>
                  <a:lnTo>
                    <a:pt x="39306" y="30781"/>
                  </a:lnTo>
                  <a:lnTo>
                    <a:pt x="35407" y="33106"/>
                  </a:lnTo>
                  <a:lnTo>
                    <a:pt x="31737" y="35836"/>
                  </a:lnTo>
                  <a:lnTo>
                    <a:pt x="27051" y="38694"/>
                  </a:lnTo>
                  <a:lnTo>
                    <a:pt x="22834" y="42262"/>
                  </a:lnTo>
                  <a:lnTo>
                    <a:pt x="14224" y="49082"/>
                  </a:lnTo>
                  <a:lnTo>
                    <a:pt x="7137" y="57363"/>
                  </a:lnTo>
                  <a:lnTo>
                    <a:pt x="5130" y="59649"/>
                  </a:lnTo>
                  <a:lnTo>
                    <a:pt x="3683" y="62814"/>
                  </a:lnTo>
                  <a:lnTo>
                    <a:pt x="11251" y="58372"/>
                  </a:lnTo>
                  <a:lnTo>
                    <a:pt x="18846" y="53476"/>
                  </a:lnTo>
                  <a:lnTo>
                    <a:pt x="21971" y="51711"/>
                  </a:lnTo>
                  <a:lnTo>
                    <a:pt x="25336" y="49857"/>
                  </a:lnTo>
                  <a:lnTo>
                    <a:pt x="28790" y="47914"/>
                  </a:lnTo>
                  <a:lnTo>
                    <a:pt x="32410" y="46275"/>
                  </a:lnTo>
                  <a:lnTo>
                    <a:pt x="36080" y="44574"/>
                  </a:lnTo>
                  <a:lnTo>
                    <a:pt x="39687" y="42935"/>
                  </a:lnTo>
                  <a:lnTo>
                    <a:pt x="43357" y="41411"/>
                  </a:lnTo>
                  <a:lnTo>
                    <a:pt x="47078" y="40281"/>
                  </a:lnTo>
                  <a:lnTo>
                    <a:pt x="50406" y="39011"/>
                  </a:lnTo>
                  <a:lnTo>
                    <a:pt x="53759" y="37690"/>
                  </a:lnTo>
                  <a:lnTo>
                    <a:pt x="57111" y="37131"/>
                  </a:lnTo>
                  <a:lnTo>
                    <a:pt x="59804" y="36230"/>
                  </a:lnTo>
                  <a:lnTo>
                    <a:pt x="70878" y="33360"/>
                  </a:lnTo>
                  <a:lnTo>
                    <a:pt x="60413" y="38224"/>
                  </a:lnTo>
                  <a:lnTo>
                    <a:pt x="60921" y="3950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" name="object 30"/>
            <p:cNvSpPr/>
            <p:nvPr/>
          </p:nvSpPr>
          <p:spPr>
            <a:xfrm>
              <a:off x="10206169" y="6869145"/>
              <a:ext cx="74739" cy="139827"/>
            </a:xfrm>
            <a:custGeom>
              <a:avLst/>
              <a:gdLst/>
              <a:ahLst/>
              <a:cxnLst/>
              <a:rect l="l" t="t" r="r" b="b"/>
              <a:pathLst>
                <a:path w="74739" h="139826">
                  <a:moveTo>
                    <a:pt x="304" y="0"/>
                  </a:moveTo>
                  <a:lnTo>
                    <a:pt x="101" y="3492"/>
                  </a:lnTo>
                  <a:lnTo>
                    <a:pt x="0" y="7835"/>
                  </a:lnTo>
                  <a:lnTo>
                    <a:pt x="304" y="12522"/>
                  </a:lnTo>
                  <a:lnTo>
                    <a:pt x="520" y="17259"/>
                  </a:lnTo>
                  <a:lnTo>
                    <a:pt x="927" y="21551"/>
                  </a:lnTo>
                  <a:lnTo>
                    <a:pt x="1435" y="25082"/>
                  </a:lnTo>
                  <a:lnTo>
                    <a:pt x="1523" y="31432"/>
                  </a:lnTo>
                  <a:lnTo>
                    <a:pt x="4128" y="64577"/>
                  </a:lnTo>
                  <a:lnTo>
                    <a:pt x="9271" y="75601"/>
                  </a:lnTo>
                  <a:lnTo>
                    <a:pt x="12217" y="81013"/>
                  </a:lnTo>
                  <a:lnTo>
                    <a:pt x="15151" y="87045"/>
                  </a:lnTo>
                  <a:lnTo>
                    <a:pt x="19011" y="92049"/>
                  </a:lnTo>
                  <a:lnTo>
                    <a:pt x="22072" y="97091"/>
                  </a:lnTo>
                  <a:lnTo>
                    <a:pt x="25450" y="101942"/>
                  </a:lnTo>
                  <a:lnTo>
                    <a:pt x="28943" y="106210"/>
                  </a:lnTo>
                  <a:lnTo>
                    <a:pt x="31953" y="110401"/>
                  </a:lnTo>
                  <a:lnTo>
                    <a:pt x="38672" y="117107"/>
                  </a:lnTo>
                  <a:lnTo>
                    <a:pt x="51206" y="127126"/>
                  </a:lnTo>
                  <a:lnTo>
                    <a:pt x="54927" y="129781"/>
                  </a:lnTo>
                  <a:lnTo>
                    <a:pt x="57556" y="131343"/>
                  </a:lnTo>
                  <a:lnTo>
                    <a:pt x="58915" y="132130"/>
                  </a:lnTo>
                  <a:lnTo>
                    <a:pt x="61607" y="133743"/>
                  </a:lnTo>
                  <a:lnTo>
                    <a:pt x="64325" y="135331"/>
                  </a:lnTo>
                  <a:lnTo>
                    <a:pt x="65615" y="136090"/>
                  </a:lnTo>
                  <a:lnTo>
                    <a:pt x="64261" y="135229"/>
                  </a:lnTo>
                  <a:lnTo>
                    <a:pt x="70873" y="138659"/>
                  </a:lnTo>
                  <a:lnTo>
                    <a:pt x="71342" y="138877"/>
                  </a:lnTo>
                  <a:lnTo>
                    <a:pt x="72593" y="139445"/>
                  </a:lnTo>
                  <a:lnTo>
                    <a:pt x="72818" y="139560"/>
                  </a:lnTo>
                  <a:lnTo>
                    <a:pt x="73393" y="139826"/>
                  </a:lnTo>
                  <a:lnTo>
                    <a:pt x="74739" y="124244"/>
                  </a:lnTo>
                  <a:lnTo>
                    <a:pt x="70548" y="121919"/>
                  </a:lnTo>
                  <a:lnTo>
                    <a:pt x="66039" y="119456"/>
                  </a:lnTo>
                  <a:lnTo>
                    <a:pt x="61633" y="116611"/>
                  </a:lnTo>
                  <a:lnTo>
                    <a:pt x="57365" y="113525"/>
                  </a:lnTo>
                  <a:lnTo>
                    <a:pt x="55206" y="111963"/>
                  </a:lnTo>
                  <a:lnTo>
                    <a:pt x="51981" y="109639"/>
                  </a:lnTo>
                  <a:lnTo>
                    <a:pt x="49047" y="107035"/>
                  </a:lnTo>
                  <a:lnTo>
                    <a:pt x="45123" y="103504"/>
                  </a:lnTo>
                  <a:lnTo>
                    <a:pt x="41198" y="100215"/>
                  </a:lnTo>
                  <a:lnTo>
                    <a:pt x="38125" y="96545"/>
                  </a:lnTo>
                  <a:lnTo>
                    <a:pt x="34861" y="93014"/>
                  </a:lnTo>
                  <a:lnTo>
                    <a:pt x="31826" y="89814"/>
                  </a:lnTo>
                  <a:lnTo>
                    <a:pt x="29641" y="86613"/>
                  </a:lnTo>
                  <a:lnTo>
                    <a:pt x="29413" y="89242"/>
                  </a:lnTo>
                  <a:lnTo>
                    <a:pt x="32080" y="92595"/>
                  </a:lnTo>
                  <a:lnTo>
                    <a:pt x="36296" y="97256"/>
                  </a:lnTo>
                  <a:lnTo>
                    <a:pt x="35636" y="97828"/>
                  </a:lnTo>
                  <a:lnTo>
                    <a:pt x="27168" y="87592"/>
                  </a:lnTo>
                  <a:lnTo>
                    <a:pt x="19950" y="76939"/>
                  </a:lnTo>
                  <a:lnTo>
                    <a:pt x="13908" y="65893"/>
                  </a:lnTo>
                  <a:lnTo>
                    <a:pt x="8974" y="54477"/>
                  </a:lnTo>
                  <a:lnTo>
                    <a:pt x="4550" y="40633"/>
                  </a:lnTo>
                  <a:lnTo>
                    <a:pt x="1948" y="28417"/>
                  </a:lnTo>
                  <a:lnTo>
                    <a:pt x="477" y="15765"/>
                  </a:lnTo>
                  <a:lnTo>
                    <a:pt x="209" y="2651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" name="object 31"/>
            <p:cNvSpPr/>
            <p:nvPr/>
          </p:nvSpPr>
          <p:spPr>
            <a:xfrm>
              <a:off x="10218632" y="6791751"/>
              <a:ext cx="35672" cy="175236"/>
            </a:xfrm>
            <a:custGeom>
              <a:avLst/>
              <a:gdLst/>
              <a:ahLst/>
              <a:cxnLst/>
              <a:rect l="l" t="t" r="r" b="b"/>
              <a:pathLst>
                <a:path w="35672" h="175236">
                  <a:moveTo>
                    <a:pt x="2307" y="83642"/>
                  </a:moveTo>
                  <a:lnTo>
                    <a:pt x="2942" y="78067"/>
                  </a:lnTo>
                  <a:lnTo>
                    <a:pt x="3132" y="72454"/>
                  </a:lnTo>
                  <a:lnTo>
                    <a:pt x="4288" y="64199"/>
                  </a:lnTo>
                  <a:lnTo>
                    <a:pt x="4580" y="61367"/>
                  </a:lnTo>
                  <a:lnTo>
                    <a:pt x="5215" y="58662"/>
                  </a:lnTo>
                  <a:lnTo>
                    <a:pt x="5951" y="55969"/>
                  </a:lnTo>
                  <a:lnTo>
                    <a:pt x="9443" y="43606"/>
                  </a:lnTo>
                  <a:lnTo>
                    <a:pt x="14293" y="31738"/>
                  </a:lnTo>
                  <a:lnTo>
                    <a:pt x="20381" y="20442"/>
                  </a:lnTo>
                  <a:lnTo>
                    <a:pt x="27586" y="9791"/>
                  </a:lnTo>
                  <a:lnTo>
                    <a:pt x="35672" y="0"/>
                  </a:lnTo>
                  <a:lnTo>
                    <a:pt x="28759" y="7517"/>
                  </a:lnTo>
                  <a:lnTo>
                    <a:pt x="21155" y="17350"/>
                  </a:lnTo>
                  <a:lnTo>
                    <a:pt x="18347" y="21832"/>
                  </a:lnTo>
                  <a:lnTo>
                    <a:pt x="12439" y="32563"/>
                  </a:lnTo>
                  <a:lnTo>
                    <a:pt x="7756" y="44527"/>
                  </a:lnTo>
                  <a:lnTo>
                    <a:pt x="6002" y="50178"/>
                  </a:lnTo>
                  <a:lnTo>
                    <a:pt x="4758" y="49810"/>
                  </a:lnTo>
                  <a:lnTo>
                    <a:pt x="3399" y="55372"/>
                  </a:lnTo>
                  <a:lnTo>
                    <a:pt x="1018" y="67830"/>
                  </a:lnTo>
                  <a:lnTo>
                    <a:pt x="0" y="80667"/>
                  </a:lnTo>
                  <a:lnTo>
                    <a:pt x="286" y="93445"/>
                  </a:lnTo>
                  <a:lnTo>
                    <a:pt x="1819" y="105724"/>
                  </a:lnTo>
                  <a:lnTo>
                    <a:pt x="5740" y="121801"/>
                  </a:lnTo>
                  <a:lnTo>
                    <a:pt x="10210" y="134102"/>
                  </a:lnTo>
                  <a:lnTo>
                    <a:pt x="14251" y="143628"/>
                  </a:lnTo>
                  <a:lnTo>
                    <a:pt x="14562" y="144361"/>
                  </a:lnTo>
                  <a:lnTo>
                    <a:pt x="15883" y="146952"/>
                  </a:lnTo>
                  <a:lnTo>
                    <a:pt x="16873" y="149721"/>
                  </a:lnTo>
                  <a:lnTo>
                    <a:pt x="18905" y="153569"/>
                  </a:lnTo>
                  <a:lnTo>
                    <a:pt x="21433" y="157607"/>
                  </a:lnTo>
                  <a:lnTo>
                    <a:pt x="23147" y="160198"/>
                  </a:lnTo>
                  <a:lnTo>
                    <a:pt x="24264" y="162031"/>
                  </a:lnTo>
                  <a:lnTo>
                    <a:pt x="24773" y="162865"/>
                  </a:lnTo>
                  <a:lnTo>
                    <a:pt x="25321" y="165711"/>
                  </a:lnTo>
                  <a:lnTo>
                    <a:pt x="33939" y="175236"/>
                  </a:lnTo>
                  <a:lnTo>
                    <a:pt x="30170" y="168847"/>
                  </a:lnTo>
                  <a:lnTo>
                    <a:pt x="26106" y="164605"/>
                  </a:lnTo>
                  <a:lnTo>
                    <a:pt x="25268" y="163432"/>
                  </a:lnTo>
                  <a:lnTo>
                    <a:pt x="24392" y="162205"/>
                  </a:lnTo>
                  <a:lnTo>
                    <a:pt x="28659" y="158826"/>
                  </a:lnTo>
                  <a:lnTo>
                    <a:pt x="23693" y="152057"/>
                  </a:lnTo>
                  <a:lnTo>
                    <a:pt x="17087" y="141166"/>
                  </a:lnTo>
                  <a:lnTo>
                    <a:pt x="11566" y="129694"/>
                  </a:lnTo>
                  <a:lnTo>
                    <a:pt x="8872" y="122123"/>
                  </a:lnTo>
                  <a:lnTo>
                    <a:pt x="7475" y="118148"/>
                  </a:lnTo>
                  <a:lnTo>
                    <a:pt x="6498" y="114084"/>
                  </a:lnTo>
                  <a:lnTo>
                    <a:pt x="5888" y="111354"/>
                  </a:lnTo>
                  <a:lnTo>
                    <a:pt x="5088" y="108649"/>
                  </a:lnTo>
                  <a:lnTo>
                    <a:pt x="4605" y="105918"/>
                  </a:lnTo>
                  <a:lnTo>
                    <a:pt x="3869" y="100368"/>
                  </a:lnTo>
                  <a:lnTo>
                    <a:pt x="2827" y="94831"/>
                  </a:lnTo>
                  <a:lnTo>
                    <a:pt x="2827" y="89256"/>
                  </a:lnTo>
                  <a:lnTo>
                    <a:pt x="2307" y="8364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" name="object 32"/>
            <p:cNvSpPr/>
            <p:nvPr/>
          </p:nvSpPr>
          <p:spPr>
            <a:xfrm>
              <a:off x="10276204" y="6993389"/>
              <a:ext cx="9137" cy="17488"/>
            </a:xfrm>
            <a:custGeom>
              <a:avLst/>
              <a:gdLst/>
              <a:ahLst/>
              <a:cxnLst/>
              <a:rect l="l" t="t" r="r" b="b"/>
              <a:pathLst>
                <a:path w="9137" h="17488">
                  <a:moveTo>
                    <a:pt x="9137" y="1892"/>
                  </a:moveTo>
                  <a:lnTo>
                    <a:pt x="4705" y="0"/>
                  </a:lnTo>
                  <a:lnTo>
                    <a:pt x="3358" y="15582"/>
                  </a:lnTo>
                  <a:lnTo>
                    <a:pt x="2784" y="15316"/>
                  </a:lnTo>
                  <a:lnTo>
                    <a:pt x="1307" y="14633"/>
                  </a:lnTo>
                  <a:lnTo>
                    <a:pt x="838" y="14415"/>
                  </a:lnTo>
                  <a:lnTo>
                    <a:pt x="0" y="14038"/>
                  </a:lnTo>
                  <a:lnTo>
                    <a:pt x="260" y="14147"/>
                  </a:lnTo>
                  <a:lnTo>
                    <a:pt x="899" y="14447"/>
                  </a:lnTo>
                  <a:lnTo>
                    <a:pt x="5462" y="16814"/>
                  </a:lnTo>
                  <a:lnTo>
                    <a:pt x="7047" y="17488"/>
                  </a:lnTo>
                  <a:lnTo>
                    <a:pt x="6470" y="16941"/>
                  </a:lnTo>
                  <a:lnTo>
                    <a:pt x="9137" y="189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" name="object 33"/>
            <p:cNvSpPr/>
            <p:nvPr/>
          </p:nvSpPr>
          <p:spPr>
            <a:xfrm>
              <a:off x="10284864" y="7011595"/>
              <a:ext cx="2170" cy="892"/>
            </a:xfrm>
            <a:custGeom>
              <a:avLst/>
              <a:gdLst/>
              <a:ahLst/>
              <a:cxnLst/>
              <a:rect l="l" t="t" r="r" b="b"/>
              <a:pathLst>
                <a:path w="2170" h="892">
                  <a:moveTo>
                    <a:pt x="533" y="196"/>
                  </a:moveTo>
                  <a:lnTo>
                    <a:pt x="0" y="0"/>
                  </a:lnTo>
                  <a:lnTo>
                    <a:pt x="781" y="450"/>
                  </a:lnTo>
                  <a:lnTo>
                    <a:pt x="2170" y="892"/>
                  </a:lnTo>
                  <a:lnTo>
                    <a:pt x="533" y="19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" name="object 34"/>
            <p:cNvSpPr/>
            <p:nvPr/>
          </p:nvSpPr>
          <p:spPr>
            <a:xfrm>
              <a:off x="10236776" y="6946907"/>
              <a:ext cx="7177" cy="10555"/>
            </a:xfrm>
            <a:custGeom>
              <a:avLst/>
              <a:gdLst/>
              <a:ahLst/>
              <a:cxnLst/>
              <a:rect l="l" t="t" r="r" b="b"/>
              <a:pathLst>
                <a:path w="7177" h="10555">
                  <a:moveTo>
                    <a:pt x="7177" y="10555"/>
                  </a:moveTo>
                  <a:lnTo>
                    <a:pt x="6629" y="7708"/>
                  </a:lnTo>
                  <a:lnTo>
                    <a:pt x="6120" y="6874"/>
                  </a:lnTo>
                  <a:lnTo>
                    <a:pt x="1079" y="0"/>
                  </a:lnTo>
                  <a:lnTo>
                    <a:pt x="0" y="723"/>
                  </a:lnTo>
                  <a:lnTo>
                    <a:pt x="7177" y="1055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" name="object 35"/>
            <p:cNvSpPr/>
            <p:nvPr/>
          </p:nvSpPr>
          <p:spPr>
            <a:xfrm>
              <a:off x="10271785" y="7005236"/>
              <a:ext cx="4418" cy="2191"/>
            </a:xfrm>
            <a:custGeom>
              <a:avLst/>
              <a:gdLst/>
              <a:ahLst/>
              <a:cxnLst/>
              <a:rect l="l" t="t" r="r" b="b"/>
              <a:pathLst>
                <a:path w="4418" h="2191">
                  <a:moveTo>
                    <a:pt x="1364" y="802"/>
                  </a:moveTo>
                  <a:lnTo>
                    <a:pt x="0" y="0"/>
                  </a:lnTo>
                  <a:lnTo>
                    <a:pt x="1541" y="980"/>
                  </a:lnTo>
                  <a:lnTo>
                    <a:pt x="4418" y="2191"/>
                  </a:lnTo>
                  <a:lnTo>
                    <a:pt x="1364" y="80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" name="object 36"/>
            <p:cNvSpPr/>
            <p:nvPr/>
          </p:nvSpPr>
          <p:spPr>
            <a:xfrm>
              <a:off x="10147220" y="7012073"/>
              <a:ext cx="1029" cy="3577"/>
            </a:xfrm>
            <a:custGeom>
              <a:avLst/>
              <a:gdLst/>
              <a:ahLst/>
              <a:cxnLst/>
              <a:rect l="l" t="t" r="r" b="b"/>
              <a:pathLst>
                <a:path w="1029" h="3577">
                  <a:moveTo>
                    <a:pt x="1029" y="0"/>
                  </a:moveTo>
                  <a:lnTo>
                    <a:pt x="102" y="3174"/>
                  </a:lnTo>
                  <a:lnTo>
                    <a:pt x="0" y="3577"/>
                  </a:lnTo>
                  <a:lnTo>
                    <a:pt x="1029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" name="object 37"/>
            <p:cNvSpPr/>
            <p:nvPr/>
          </p:nvSpPr>
          <p:spPr>
            <a:xfrm>
              <a:off x="10195346" y="6971446"/>
              <a:ext cx="2064" cy="2247"/>
            </a:xfrm>
            <a:custGeom>
              <a:avLst/>
              <a:gdLst/>
              <a:ahLst/>
              <a:cxnLst/>
              <a:rect l="l" t="t" r="r" b="b"/>
              <a:pathLst>
                <a:path w="2064" h="2247">
                  <a:moveTo>
                    <a:pt x="2064" y="0"/>
                  </a:moveTo>
                  <a:lnTo>
                    <a:pt x="117" y="2104"/>
                  </a:lnTo>
                  <a:lnTo>
                    <a:pt x="0" y="2247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" name="object 38"/>
            <p:cNvSpPr/>
            <p:nvPr/>
          </p:nvSpPr>
          <p:spPr>
            <a:xfrm>
              <a:off x="10141076" y="6998751"/>
              <a:ext cx="17752" cy="116899"/>
            </a:xfrm>
            <a:custGeom>
              <a:avLst/>
              <a:gdLst/>
              <a:ahLst/>
              <a:cxnLst/>
              <a:rect l="l" t="t" r="r" b="b"/>
              <a:pathLst>
                <a:path w="17752" h="116899">
                  <a:moveTo>
                    <a:pt x="6775" y="77500"/>
                  </a:moveTo>
                  <a:lnTo>
                    <a:pt x="7567" y="77393"/>
                  </a:lnTo>
                  <a:lnTo>
                    <a:pt x="7605" y="83794"/>
                  </a:lnTo>
                  <a:lnTo>
                    <a:pt x="10248" y="116899"/>
                  </a:lnTo>
                  <a:lnTo>
                    <a:pt x="5712" y="104775"/>
                  </a:lnTo>
                  <a:lnTo>
                    <a:pt x="1902" y="91579"/>
                  </a:lnTo>
                  <a:lnTo>
                    <a:pt x="2245" y="89814"/>
                  </a:lnTo>
                  <a:lnTo>
                    <a:pt x="1585" y="84886"/>
                  </a:lnTo>
                  <a:lnTo>
                    <a:pt x="1496" y="81559"/>
                  </a:lnTo>
                  <a:lnTo>
                    <a:pt x="1178" y="78282"/>
                  </a:lnTo>
                  <a:lnTo>
                    <a:pt x="420" y="71337"/>
                  </a:lnTo>
                  <a:lnTo>
                    <a:pt x="0" y="58676"/>
                  </a:lnTo>
                  <a:lnTo>
                    <a:pt x="455" y="45465"/>
                  </a:lnTo>
                  <a:lnTo>
                    <a:pt x="1451" y="37728"/>
                  </a:lnTo>
                  <a:lnTo>
                    <a:pt x="3828" y="24949"/>
                  </a:lnTo>
                  <a:lnTo>
                    <a:pt x="6144" y="16899"/>
                  </a:lnTo>
                  <a:lnTo>
                    <a:pt x="5433" y="19697"/>
                  </a:lnTo>
                  <a:lnTo>
                    <a:pt x="4722" y="22872"/>
                  </a:lnTo>
                  <a:lnTo>
                    <a:pt x="4049" y="26123"/>
                  </a:lnTo>
                  <a:lnTo>
                    <a:pt x="3134" y="29248"/>
                  </a:lnTo>
                  <a:lnTo>
                    <a:pt x="2537" y="32499"/>
                  </a:lnTo>
                  <a:lnTo>
                    <a:pt x="2385" y="35813"/>
                  </a:lnTo>
                  <a:lnTo>
                    <a:pt x="2893" y="32537"/>
                  </a:lnTo>
                  <a:lnTo>
                    <a:pt x="4074" y="29463"/>
                  </a:lnTo>
                  <a:lnTo>
                    <a:pt x="5166" y="26339"/>
                  </a:lnTo>
                  <a:lnTo>
                    <a:pt x="6246" y="23291"/>
                  </a:lnTo>
                  <a:lnTo>
                    <a:pt x="5649" y="26492"/>
                  </a:lnTo>
                  <a:lnTo>
                    <a:pt x="4976" y="29743"/>
                  </a:lnTo>
                  <a:lnTo>
                    <a:pt x="4341" y="33261"/>
                  </a:lnTo>
                  <a:lnTo>
                    <a:pt x="3807" y="37033"/>
                  </a:lnTo>
                  <a:lnTo>
                    <a:pt x="3350" y="40855"/>
                  </a:lnTo>
                  <a:lnTo>
                    <a:pt x="2512" y="44843"/>
                  </a:lnTo>
                  <a:lnTo>
                    <a:pt x="2309" y="52958"/>
                  </a:lnTo>
                  <a:lnTo>
                    <a:pt x="1801" y="56972"/>
                  </a:lnTo>
                  <a:lnTo>
                    <a:pt x="1979" y="60845"/>
                  </a:lnTo>
                  <a:lnTo>
                    <a:pt x="2144" y="64668"/>
                  </a:lnTo>
                  <a:lnTo>
                    <a:pt x="2309" y="68313"/>
                  </a:lnTo>
                  <a:lnTo>
                    <a:pt x="2436" y="71564"/>
                  </a:lnTo>
                  <a:lnTo>
                    <a:pt x="3218" y="70543"/>
                  </a:lnTo>
                  <a:lnTo>
                    <a:pt x="2729" y="57376"/>
                  </a:lnTo>
                  <a:lnTo>
                    <a:pt x="3312" y="45329"/>
                  </a:lnTo>
                  <a:lnTo>
                    <a:pt x="5058" y="33355"/>
                  </a:lnTo>
                  <a:lnTo>
                    <a:pt x="8062" y="20408"/>
                  </a:lnTo>
                  <a:lnTo>
                    <a:pt x="11161" y="11290"/>
                  </a:lnTo>
                  <a:lnTo>
                    <a:pt x="13751" y="5384"/>
                  </a:lnTo>
                  <a:lnTo>
                    <a:pt x="15644" y="2705"/>
                  </a:lnTo>
                  <a:lnTo>
                    <a:pt x="17358" y="0"/>
                  </a:lnTo>
                  <a:lnTo>
                    <a:pt x="17752" y="203"/>
                  </a:lnTo>
                  <a:lnTo>
                    <a:pt x="16609" y="3124"/>
                  </a:lnTo>
                  <a:lnTo>
                    <a:pt x="15640" y="5671"/>
                  </a:lnTo>
                  <a:lnTo>
                    <a:pt x="11641" y="17365"/>
                  </a:lnTo>
                  <a:lnTo>
                    <a:pt x="8386" y="29829"/>
                  </a:lnTo>
                  <a:lnTo>
                    <a:pt x="6373" y="42837"/>
                  </a:lnTo>
                  <a:lnTo>
                    <a:pt x="6059" y="46011"/>
                  </a:lnTo>
                  <a:lnTo>
                    <a:pt x="5485" y="59052"/>
                  </a:lnTo>
                  <a:lnTo>
                    <a:pt x="6019" y="71772"/>
                  </a:lnTo>
                  <a:lnTo>
                    <a:pt x="6716" y="77508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" name="object 39"/>
            <p:cNvSpPr/>
            <p:nvPr/>
          </p:nvSpPr>
          <p:spPr>
            <a:xfrm>
              <a:off x="10217438" y="7189470"/>
              <a:ext cx="253" cy="115"/>
            </a:xfrm>
            <a:custGeom>
              <a:avLst/>
              <a:gdLst/>
              <a:ahLst/>
              <a:cxnLst/>
              <a:rect l="l" t="t" r="r" b="b"/>
              <a:pathLst>
                <a:path w="253" h="115">
                  <a:moveTo>
                    <a:pt x="253" y="115"/>
                  </a:moveTo>
                  <a:lnTo>
                    <a:pt x="0" y="0"/>
                  </a:lnTo>
                  <a:lnTo>
                    <a:pt x="253" y="11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" name="object 40"/>
            <p:cNvSpPr/>
            <p:nvPr/>
          </p:nvSpPr>
          <p:spPr>
            <a:xfrm>
              <a:off x="10218356" y="7189897"/>
              <a:ext cx="4331" cy="2255"/>
            </a:xfrm>
            <a:custGeom>
              <a:avLst/>
              <a:gdLst/>
              <a:ahLst/>
              <a:cxnLst/>
              <a:rect l="l" t="t" r="r" b="b"/>
              <a:pathLst>
                <a:path w="4331" h="2255">
                  <a:moveTo>
                    <a:pt x="4331" y="2255"/>
                  </a:moveTo>
                  <a:lnTo>
                    <a:pt x="1921" y="897"/>
                  </a:lnTo>
                  <a:lnTo>
                    <a:pt x="0" y="0"/>
                  </a:lnTo>
                  <a:lnTo>
                    <a:pt x="4331" y="225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" name="object 41"/>
            <p:cNvSpPr/>
            <p:nvPr/>
          </p:nvSpPr>
          <p:spPr>
            <a:xfrm>
              <a:off x="10217691" y="7189586"/>
              <a:ext cx="664" cy="310"/>
            </a:xfrm>
            <a:custGeom>
              <a:avLst/>
              <a:gdLst/>
              <a:ahLst/>
              <a:cxnLst/>
              <a:rect l="l" t="t" r="r" b="b"/>
              <a:pathLst>
                <a:path w="664" h="310">
                  <a:moveTo>
                    <a:pt x="664" y="310"/>
                  </a:moveTo>
                  <a:lnTo>
                    <a:pt x="0" y="0"/>
                  </a:lnTo>
                  <a:lnTo>
                    <a:pt x="664" y="31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" name="object 42"/>
            <p:cNvSpPr/>
            <p:nvPr/>
          </p:nvSpPr>
          <p:spPr>
            <a:xfrm>
              <a:off x="10147195" y="6903572"/>
              <a:ext cx="287108" cy="302365"/>
            </a:xfrm>
            <a:custGeom>
              <a:avLst/>
              <a:gdLst/>
              <a:ahLst/>
              <a:cxnLst/>
              <a:rect l="l" t="t" r="r" b="b"/>
              <a:pathLst>
                <a:path w="287108" h="302365">
                  <a:moveTo>
                    <a:pt x="304" y="147490"/>
                  </a:moveTo>
                  <a:lnTo>
                    <a:pt x="127" y="151033"/>
                  </a:lnTo>
                  <a:lnTo>
                    <a:pt x="0" y="155351"/>
                  </a:lnTo>
                  <a:lnTo>
                    <a:pt x="304" y="160089"/>
                  </a:lnTo>
                  <a:lnTo>
                    <a:pt x="520" y="164775"/>
                  </a:lnTo>
                  <a:lnTo>
                    <a:pt x="927" y="169067"/>
                  </a:lnTo>
                  <a:lnTo>
                    <a:pt x="1447" y="172573"/>
                  </a:lnTo>
                  <a:lnTo>
                    <a:pt x="1485" y="178973"/>
                  </a:lnTo>
                  <a:lnTo>
                    <a:pt x="4128" y="212079"/>
                  </a:lnTo>
                  <a:lnTo>
                    <a:pt x="9266" y="223101"/>
                  </a:lnTo>
                  <a:lnTo>
                    <a:pt x="12217" y="228529"/>
                  </a:lnTo>
                  <a:lnTo>
                    <a:pt x="15163" y="234536"/>
                  </a:lnTo>
                  <a:lnTo>
                    <a:pt x="18999" y="239540"/>
                  </a:lnTo>
                  <a:lnTo>
                    <a:pt x="22072" y="244620"/>
                  </a:lnTo>
                  <a:lnTo>
                    <a:pt x="25450" y="249458"/>
                  </a:lnTo>
                  <a:lnTo>
                    <a:pt x="28956" y="253700"/>
                  </a:lnTo>
                  <a:lnTo>
                    <a:pt x="31940" y="257891"/>
                  </a:lnTo>
                  <a:lnTo>
                    <a:pt x="38673" y="264617"/>
                  </a:lnTo>
                  <a:lnTo>
                    <a:pt x="51056" y="274532"/>
                  </a:lnTo>
                  <a:lnTo>
                    <a:pt x="53644" y="276395"/>
                  </a:lnTo>
                  <a:lnTo>
                    <a:pt x="56222" y="278110"/>
                  </a:lnTo>
                  <a:lnTo>
                    <a:pt x="58915" y="279672"/>
                  </a:lnTo>
                  <a:lnTo>
                    <a:pt x="61582" y="281259"/>
                  </a:lnTo>
                  <a:lnTo>
                    <a:pt x="64312" y="282847"/>
                  </a:lnTo>
                  <a:lnTo>
                    <a:pt x="65667" y="283637"/>
                  </a:lnTo>
                  <a:lnTo>
                    <a:pt x="64262" y="282732"/>
                  </a:lnTo>
                  <a:lnTo>
                    <a:pt x="71064" y="286275"/>
                  </a:lnTo>
                  <a:lnTo>
                    <a:pt x="72618" y="286987"/>
                  </a:lnTo>
                  <a:lnTo>
                    <a:pt x="73081" y="287222"/>
                  </a:lnTo>
                  <a:lnTo>
                    <a:pt x="75492" y="288580"/>
                  </a:lnTo>
                  <a:lnTo>
                    <a:pt x="77085" y="289258"/>
                  </a:lnTo>
                  <a:lnTo>
                    <a:pt x="73393" y="287368"/>
                  </a:lnTo>
                  <a:lnTo>
                    <a:pt x="76517" y="288701"/>
                  </a:lnTo>
                  <a:lnTo>
                    <a:pt x="78557" y="289883"/>
                  </a:lnTo>
                  <a:lnTo>
                    <a:pt x="79139" y="290131"/>
                  </a:lnTo>
                  <a:lnTo>
                    <a:pt x="82765" y="291457"/>
                  </a:lnTo>
                  <a:lnTo>
                    <a:pt x="80783" y="290830"/>
                  </a:lnTo>
                  <a:lnTo>
                    <a:pt x="87217" y="293565"/>
                  </a:lnTo>
                  <a:lnTo>
                    <a:pt x="99407" y="297447"/>
                  </a:lnTo>
                  <a:lnTo>
                    <a:pt x="117367" y="300952"/>
                  </a:lnTo>
                  <a:lnTo>
                    <a:pt x="129974" y="302189"/>
                  </a:lnTo>
                  <a:lnTo>
                    <a:pt x="142670" y="302365"/>
                  </a:lnTo>
                  <a:lnTo>
                    <a:pt x="149034" y="302024"/>
                  </a:lnTo>
                  <a:lnTo>
                    <a:pt x="161650" y="300399"/>
                  </a:lnTo>
                  <a:lnTo>
                    <a:pt x="174099" y="297772"/>
                  </a:lnTo>
                  <a:lnTo>
                    <a:pt x="186324" y="294156"/>
                  </a:lnTo>
                  <a:lnTo>
                    <a:pt x="204061" y="286592"/>
                  </a:lnTo>
                  <a:lnTo>
                    <a:pt x="215159" y="280341"/>
                  </a:lnTo>
                  <a:lnTo>
                    <a:pt x="225735" y="273254"/>
                  </a:lnTo>
                  <a:lnTo>
                    <a:pt x="240413" y="260802"/>
                  </a:lnTo>
                  <a:lnTo>
                    <a:pt x="249207" y="251597"/>
                  </a:lnTo>
                  <a:lnTo>
                    <a:pt x="257262" y="241754"/>
                  </a:lnTo>
                  <a:lnTo>
                    <a:pt x="267554" y="225752"/>
                  </a:lnTo>
                  <a:lnTo>
                    <a:pt x="273313" y="214377"/>
                  </a:lnTo>
                  <a:lnTo>
                    <a:pt x="278151" y="202635"/>
                  </a:lnTo>
                  <a:lnTo>
                    <a:pt x="283267" y="184703"/>
                  </a:lnTo>
                  <a:lnTo>
                    <a:pt x="285542" y="172164"/>
                  </a:lnTo>
                  <a:lnTo>
                    <a:pt x="286855" y="159547"/>
                  </a:lnTo>
                  <a:lnTo>
                    <a:pt x="287108" y="154361"/>
                  </a:lnTo>
                  <a:lnTo>
                    <a:pt x="286730" y="141544"/>
                  </a:lnTo>
                  <a:lnTo>
                    <a:pt x="285469" y="128872"/>
                  </a:lnTo>
                  <a:lnTo>
                    <a:pt x="283244" y="116409"/>
                  </a:lnTo>
                  <a:lnTo>
                    <a:pt x="282244" y="112197"/>
                  </a:lnTo>
                  <a:lnTo>
                    <a:pt x="281597" y="108717"/>
                  </a:lnTo>
                  <a:lnTo>
                    <a:pt x="279958" y="103688"/>
                  </a:lnTo>
                  <a:lnTo>
                    <a:pt x="278549" y="98557"/>
                  </a:lnTo>
                  <a:lnTo>
                    <a:pt x="277063" y="93490"/>
                  </a:lnTo>
                  <a:lnTo>
                    <a:pt x="274828" y="88600"/>
                  </a:lnTo>
                  <a:lnTo>
                    <a:pt x="273583" y="85260"/>
                  </a:lnTo>
                  <a:lnTo>
                    <a:pt x="268006" y="74539"/>
                  </a:lnTo>
                  <a:lnTo>
                    <a:pt x="261305" y="64041"/>
                  </a:lnTo>
                  <a:lnTo>
                    <a:pt x="253547" y="53911"/>
                  </a:lnTo>
                  <a:lnTo>
                    <a:pt x="244798" y="44295"/>
                  </a:lnTo>
                  <a:lnTo>
                    <a:pt x="235124" y="35338"/>
                  </a:lnTo>
                  <a:lnTo>
                    <a:pt x="224591" y="27186"/>
                  </a:lnTo>
                  <a:lnTo>
                    <a:pt x="213264" y="19985"/>
                  </a:lnTo>
                  <a:lnTo>
                    <a:pt x="199711" y="13138"/>
                  </a:lnTo>
                  <a:lnTo>
                    <a:pt x="187814" y="8373"/>
                  </a:lnTo>
                  <a:lnTo>
                    <a:pt x="175675" y="4639"/>
                  </a:lnTo>
                  <a:lnTo>
                    <a:pt x="166585" y="2583"/>
                  </a:lnTo>
                  <a:lnTo>
                    <a:pt x="153636" y="768"/>
                  </a:lnTo>
                  <a:lnTo>
                    <a:pt x="140864" y="0"/>
                  </a:lnTo>
                  <a:lnTo>
                    <a:pt x="128412" y="216"/>
                  </a:lnTo>
                  <a:lnTo>
                    <a:pt x="121907" y="716"/>
                  </a:lnTo>
                  <a:lnTo>
                    <a:pt x="107609" y="3451"/>
                  </a:lnTo>
                  <a:lnTo>
                    <a:pt x="95568" y="7328"/>
                  </a:lnTo>
                  <a:lnTo>
                    <a:pt x="88163" y="10724"/>
                  </a:lnTo>
                  <a:lnTo>
                    <a:pt x="84251" y="12781"/>
                  </a:lnTo>
                  <a:lnTo>
                    <a:pt x="81153" y="14394"/>
                  </a:lnTo>
                  <a:lnTo>
                    <a:pt x="77266" y="17137"/>
                  </a:lnTo>
                  <a:lnTo>
                    <a:pt x="76136" y="17963"/>
                  </a:lnTo>
                  <a:lnTo>
                    <a:pt x="70205" y="21633"/>
                  </a:lnTo>
                  <a:lnTo>
                    <a:pt x="64947" y="26002"/>
                  </a:lnTo>
                  <a:lnTo>
                    <a:pt x="71424" y="23945"/>
                  </a:lnTo>
                  <a:lnTo>
                    <a:pt x="74549" y="22675"/>
                  </a:lnTo>
                  <a:lnTo>
                    <a:pt x="78663" y="20592"/>
                  </a:lnTo>
                  <a:lnTo>
                    <a:pt x="83375" y="18903"/>
                  </a:lnTo>
                  <a:lnTo>
                    <a:pt x="88201" y="17442"/>
                  </a:lnTo>
                  <a:lnTo>
                    <a:pt x="93205" y="15334"/>
                  </a:lnTo>
                  <a:lnTo>
                    <a:pt x="98158" y="14445"/>
                  </a:lnTo>
                  <a:lnTo>
                    <a:pt x="103060" y="13391"/>
                  </a:lnTo>
                  <a:lnTo>
                    <a:pt x="107480" y="12235"/>
                  </a:lnTo>
                  <a:lnTo>
                    <a:pt x="110871" y="12108"/>
                  </a:lnTo>
                  <a:lnTo>
                    <a:pt x="114198" y="11880"/>
                  </a:lnTo>
                  <a:lnTo>
                    <a:pt x="116420" y="12870"/>
                  </a:lnTo>
                  <a:lnTo>
                    <a:pt x="109829" y="13327"/>
                  </a:lnTo>
                  <a:lnTo>
                    <a:pt x="103466" y="15156"/>
                  </a:lnTo>
                  <a:lnTo>
                    <a:pt x="103682" y="16071"/>
                  </a:lnTo>
                  <a:lnTo>
                    <a:pt x="99148" y="18204"/>
                  </a:lnTo>
                  <a:lnTo>
                    <a:pt x="94132" y="20985"/>
                  </a:lnTo>
                  <a:lnTo>
                    <a:pt x="89141" y="23919"/>
                  </a:lnTo>
                  <a:lnTo>
                    <a:pt x="83426" y="26637"/>
                  </a:lnTo>
                  <a:lnTo>
                    <a:pt x="80632" y="28186"/>
                  </a:lnTo>
                  <a:lnTo>
                    <a:pt x="79298" y="29075"/>
                  </a:lnTo>
                  <a:lnTo>
                    <a:pt x="76174" y="30815"/>
                  </a:lnTo>
                  <a:lnTo>
                    <a:pt x="72263" y="33114"/>
                  </a:lnTo>
                  <a:lnTo>
                    <a:pt x="68605" y="35870"/>
                  </a:lnTo>
                  <a:lnTo>
                    <a:pt x="63906" y="38727"/>
                  </a:lnTo>
                  <a:lnTo>
                    <a:pt x="59728" y="42245"/>
                  </a:lnTo>
                  <a:lnTo>
                    <a:pt x="51104" y="49116"/>
                  </a:lnTo>
                  <a:lnTo>
                    <a:pt x="44005" y="57371"/>
                  </a:lnTo>
                  <a:lnTo>
                    <a:pt x="41986" y="59657"/>
                  </a:lnTo>
                  <a:lnTo>
                    <a:pt x="40547" y="62840"/>
                  </a:lnTo>
                  <a:lnTo>
                    <a:pt x="48106" y="58395"/>
                  </a:lnTo>
                  <a:lnTo>
                    <a:pt x="55689" y="53485"/>
                  </a:lnTo>
                  <a:lnTo>
                    <a:pt x="58851" y="51719"/>
                  </a:lnTo>
                  <a:lnTo>
                    <a:pt x="62217" y="49865"/>
                  </a:lnTo>
                  <a:lnTo>
                    <a:pt x="65646" y="47948"/>
                  </a:lnTo>
                  <a:lnTo>
                    <a:pt x="69265" y="46284"/>
                  </a:lnTo>
                  <a:lnTo>
                    <a:pt x="72948" y="44607"/>
                  </a:lnTo>
                  <a:lnTo>
                    <a:pt x="76542" y="42944"/>
                  </a:lnTo>
                  <a:lnTo>
                    <a:pt x="80200" y="41432"/>
                  </a:lnTo>
                  <a:lnTo>
                    <a:pt x="83959" y="40315"/>
                  </a:lnTo>
                  <a:lnTo>
                    <a:pt x="87287" y="39019"/>
                  </a:lnTo>
                  <a:lnTo>
                    <a:pt x="90652" y="37749"/>
                  </a:lnTo>
                  <a:lnTo>
                    <a:pt x="93954" y="37165"/>
                  </a:lnTo>
                  <a:lnTo>
                    <a:pt x="96672" y="36264"/>
                  </a:lnTo>
                  <a:lnTo>
                    <a:pt x="107759" y="33393"/>
                  </a:lnTo>
                  <a:lnTo>
                    <a:pt x="97294" y="38270"/>
                  </a:lnTo>
                  <a:lnTo>
                    <a:pt x="97764" y="39515"/>
                  </a:lnTo>
                  <a:lnTo>
                    <a:pt x="110104" y="36234"/>
                  </a:lnTo>
                  <a:lnTo>
                    <a:pt x="122154" y="34566"/>
                  </a:lnTo>
                  <a:lnTo>
                    <a:pt x="124993" y="34105"/>
                  </a:lnTo>
                  <a:lnTo>
                    <a:pt x="136410" y="34079"/>
                  </a:lnTo>
                  <a:lnTo>
                    <a:pt x="141084" y="34384"/>
                  </a:lnTo>
                  <a:lnTo>
                    <a:pt x="143675" y="34549"/>
                  </a:lnTo>
                  <a:lnTo>
                    <a:pt x="146291" y="34727"/>
                  </a:lnTo>
                  <a:lnTo>
                    <a:pt x="148958" y="35032"/>
                  </a:lnTo>
                  <a:lnTo>
                    <a:pt x="151663" y="35476"/>
                  </a:lnTo>
                  <a:lnTo>
                    <a:pt x="154368" y="35946"/>
                  </a:lnTo>
                  <a:lnTo>
                    <a:pt x="157149" y="36213"/>
                  </a:lnTo>
                  <a:lnTo>
                    <a:pt x="159791" y="36759"/>
                  </a:lnTo>
                  <a:lnTo>
                    <a:pt x="165036" y="38232"/>
                  </a:lnTo>
                  <a:lnTo>
                    <a:pt x="170141" y="39146"/>
                  </a:lnTo>
                  <a:lnTo>
                    <a:pt x="173977" y="40759"/>
                  </a:lnTo>
                  <a:lnTo>
                    <a:pt x="175298" y="41153"/>
                  </a:lnTo>
                  <a:lnTo>
                    <a:pt x="178587" y="42118"/>
                  </a:lnTo>
                  <a:lnTo>
                    <a:pt x="182333" y="43414"/>
                  </a:lnTo>
                  <a:lnTo>
                    <a:pt x="184899" y="44620"/>
                  </a:lnTo>
                  <a:lnTo>
                    <a:pt x="187642" y="45890"/>
                  </a:lnTo>
                  <a:lnTo>
                    <a:pt x="190842" y="47236"/>
                  </a:lnTo>
                  <a:lnTo>
                    <a:pt x="194271" y="49218"/>
                  </a:lnTo>
                  <a:lnTo>
                    <a:pt x="199009" y="52037"/>
                  </a:lnTo>
                  <a:lnTo>
                    <a:pt x="201752" y="52913"/>
                  </a:lnTo>
                  <a:lnTo>
                    <a:pt x="205028" y="55517"/>
                  </a:lnTo>
                  <a:lnTo>
                    <a:pt x="208356" y="57993"/>
                  </a:lnTo>
                  <a:lnTo>
                    <a:pt x="211797" y="60355"/>
                  </a:lnTo>
                  <a:lnTo>
                    <a:pt x="214680" y="63403"/>
                  </a:lnTo>
                  <a:lnTo>
                    <a:pt x="216357" y="65740"/>
                  </a:lnTo>
                  <a:lnTo>
                    <a:pt x="220916" y="68915"/>
                  </a:lnTo>
                  <a:lnTo>
                    <a:pt x="224396" y="73271"/>
                  </a:lnTo>
                  <a:lnTo>
                    <a:pt x="228117" y="77373"/>
                  </a:lnTo>
                  <a:lnTo>
                    <a:pt x="231368" y="81831"/>
                  </a:lnTo>
                  <a:lnTo>
                    <a:pt x="234759" y="86200"/>
                  </a:lnTo>
                  <a:lnTo>
                    <a:pt x="237782" y="90785"/>
                  </a:lnTo>
                  <a:lnTo>
                    <a:pt x="238429" y="93617"/>
                  </a:lnTo>
                  <a:lnTo>
                    <a:pt x="240868" y="97757"/>
                  </a:lnTo>
                  <a:lnTo>
                    <a:pt x="242189" y="100932"/>
                  </a:lnTo>
                  <a:lnTo>
                    <a:pt x="241249" y="101376"/>
                  </a:lnTo>
                  <a:lnTo>
                    <a:pt x="242163" y="103955"/>
                  </a:lnTo>
                  <a:lnTo>
                    <a:pt x="244144" y="107511"/>
                  </a:lnTo>
                  <a:lnTo>
                    <a:pt x="245414" y="110686"/>
                  </a:lnTo>
                  <a:lnTo>
                    <a:pt x="246557" y="113886"/>
                  </a:lnTo>
                  <a:lnTo>
                    <a:pt x="247459" y="116439"/>
                  </a:lnTo>
                  <a:lnTo>
                    <a:pt x="249199" y="120084"/>
                  </a:lnTo>
                  <a:lnTo>
                    <a:pt x="250113" y="123881"/>
                  </a:lnTo>
                  <a:lnTo>
                    <a:pt x="251294" y="128808"/>
                  </a:lnTo>
                  <a:lnTo>
                    <a:pt x="251853" y="131171"/>
                  </a:lnTo>
                  <a:lnTo>
                    <a:pt x="252349" y="135984"/>
                  </a:lnTo>
                  <a:lnTo>
                    <a:pt x="253352" y="140492"/>
                  </a:lnTo>
                  <a:lnTo>
                    <a:pt x="253428" y="149357"/>
                  </a:lnTo>
                  <a:lnTo>
                    <a:pt x="253885" y="153612"/>
                  </a:lnTo>
                  <a:lnTo>
                    <a:pt x="253352" y="157764"/>
                  </a:lnTo>
                  <a:lnTo>
                    <a:pt x="253047" y="161879"/>
                  </a:lnTo>
                  <a:lnTo>
                    <a:pt x="252806" y="165969"/>
                  </a:lnTo>
                  <a:lnTo>
                    <a:pt x="251955" y="169969"/>
                  </a:lnTo>
                  <a:lnTo>
                    <a:pt x="251231" y="175341"/>
                  </a:lnTo>
                  <a:lnTo>
                    <a:pt x="249567" y="180650"/>
                  </a:lnTo>
                  <a:lnTo>
                    <a:pt x="248119" y="186162"/>
                  </a:lnTo>
                  <a:lnTo>
                    <a:pt x="247269" y="188841"/>
                  </a:lnTo>
                  <a:lnTo>
                    <a:pt x="246100" y="191521"/>
                  </a:lnTo>
                  <a:lnTo>
                    <a:pt x="245135" y="194277"/>
                  </a:lnTo>
                  <a:lnTo>
                    <a:pt x="244271" y="197020"/>
                  </a:lnTo>
                  <a:lnTo>
                    <a:pt x="242925" y="199649"/>
                  </a:lnTo>
                  <a:lnTo>
                    <a:pt x="241642" y="202303"/>
                  </a:lnTo>
                  <a:lnTo>
                    <a:pt x="239331" y="207739"/>
                  </a:lnTo>
                  <a:lnTo>
                    <a:pt x="235966" y="212781"/>
                  </a:lnTo>
                  <a:lnTo>
                    <a:pt x="232879" y="218013"/>
                  </a:lnTo>
                  <a:lnTo>
                    <a:pt x="229260" y="222928"/>
                  </a:lnTo>
                  <a:lnTo>
                    <a:pt x="227444" y="225379"/>
                  </a:lnTo>
                  <a:lnTo>
                    <a:pt x="225729" y="227957"/>
                  </a:lnTo>
                  <a:lnTo>
                    <a:pt x="221386" y="232402"/>
                  </a:lnTo>
                  <a:lnTo>
                    <a:pt x="212341" y="241345"/>
                  </a:lnTo>
                  <a:lnTo>
                    <a:pt x="202430" y="249404"/>
                  </a:lnTo>
                  <a:lnTo>
                    <a:pt x="192227" y="255808"/>
                  </a:lnTo>
                  <a:lnTo>
                    <a:pt x="180718" y="261511"/>
                  </a:lnTo>
                  <a:lnTo>
                    <a:pt x="168766" y="265964"/>
                  </a:lnTo>
                  <a:lnTo>
                    <a:pt x="157632" y="268915"/>
                  </a:lnTo>
                  <a:lnTo>
                    <a:pt x="152311" y="269651"/>
                  </a:lnTo>
                  <a:lnTo>
                    <a:pt x="146977" y="271315"/>
                  </a:lnTo>
                  <a:lnTo>
                    <a:pt x="152488" y="271391"/>
                  </a:lnTo>
                  <a:lnTo>
                    <a:pt x="147091" y="272433"/>
                  </a:lnTo>
                  <a:lnTo>
                    <a:pt x="141554" y="272255"/>
                  </a:lnTo>
                  <a:lnTo>
                    <a:pt x="136093" y="272661"/>
                  </a:lnTo>
                  <a:lnTo>
                    <a:pt x="130594" y="272357"/>
                  </a:lnTo>
                  <a:lnTo>
                    <a:pt x="127800" y="272903"/>
                  </a:lnTo>
                  <a:lnTo>
                    <a:pt x="124980" y="273550"/>
                  </a:lnTo>
                  <a:lnTo>
                    <a:pt x="119494" y="272661"/>
                  </a:lnTo>
                  <a:lnTo>
                    <a:pt x="106820" y="270577"/>
                  </a:lnTo>
                  <a:lnTo>
                    <a:pt x="94483" y="267008"/>
                  </a:lnTo>
                  <a:lnTo>
                    <a:pt x="82606" y="262063"/>
                  </a:lnTo>
                  <a:lnTo>
                    <a:pt x="71311" y="255852"/>
                  </a:lnTo>
                  <a:lnTo>
                    <a:pt x="60720" y="248482"/>
                  </a:lnTo>
                  <a:lnTo>
                    <a:pt x="58762" y="246931"/>
                  </a:lnTo>
                  <a:lnTo>
                    <a:pt x="54660" y="243108"/>
                  </a:lnTo>
                  <a:lnTo>
                    <a:pt x="50228" y="239667"/>
                  </a:lnTo>
                  <a:lnTo>
                    <a:pt x="46659" y="235298"/>
                  </a:lnTo>
                  <a:lnTo>
                    <a:pt x="42773" y="231234"/>
                  </a:lnTo>
                  <a:lnTo>
                    <a:pt x="41135" y="228948"/>
                  </a:lnTo>
                  <a:lnTo>
                    <a:pt x="36868" y="232352"/>
                  </a:lnTo>
                  <a:lnTo>
                    <a:pt x="37630" y="233431"/>
                  </a:lnTo>
                  <a:lnTo>
                    <a:pt x="39662" y="235717"/>
                  </a:lnTo>
                  <a:lnTo>
                    <a:pt x="42633" y="238943"/>
                  </a:lnTo>
                  <a:lnTo>
                    <a:pt x="46416" y="245348"/>
                  </a:lnTo>
                  <a:lnTo>
                    <a:pt x="56089" y="254335"/>
                  </a:lnTo>
                  <a:lnTo>
                    <a:pt x="66907" y="262334"/>
                  </a:lnTo>
                  <a:lnTo>
                    <a:pt x="78008" y="268808"/>
                  </a:lnTo>
                  <a:lnTo>
                    <a:pt x="89061" y="274063"/>
                  </a:lnTo>
                  <a:lnTo>
                    <a:pt x="88963" y="275405"/>
                  </a:lnTo>
                  <a:lnTo>
                    <a:pt x="91821" y="276395"/>
                  </a:lnTo>
                  <a:lnTo>
                    <a:pt x="94665" y="277424"/>
                  </a:lnTo>
                  <a:lnTo>
                    <a:pt x="97497" y="278414"/>
                  </a:lnTo>
                  <a:lnTo>
                    <a:pt x="100368" y="279253"/>
                  </a:lnTo>
                  <a:lnTo>
                    <a:pt x="103136" y="280573"/>
                  </a:lnTo>
                  <a:lnTo>
                    <a:pt x="101066" y="280993"/>
                  </a:lnTo>
                  <a:lnTo>
                    <a:pt x="96202" y="279723"/>
                  </a:lnTo>
                  <a:lnTo>
                    <a:pt x="93738" y="279075"/>
                  </a:lnTo>
                  <a:lnTo>
                    <a:pt x="90563" y="278135"/>
                  </a:lnTo>
                  <a:lnTo>
                    <a:pt x="86842" y="276941"/>
                  </a:lnTo>
                  <a:lnTo>
                    <a:pt x="83210" y="275557"/>
                  </a:lnTo>
                  <a:lnTo>
                    <a:pt x="79159" y="273703"/>
                  </a:lnTo>
                  <a:lnTo>
                    <a:pt x="74739" y="271760"/>
                  </a:lnTo>
                  <a:lnTo>
                    <a:pt x="70561" y="269461"/>
                  </a:lnTo>
                  <a:lnTo>
                    <a:pt x="66040" y="266972"/>
                  </a:lnTo>
                  <a:lnTo>
                    <a:pt x="61633" y="264127"/>
                  </a:lnTo>
                  <a:lnTo>
                    <a:pt x="57365" y="261041"/>
                  </a:lnTo>
                  <a:lnTo>
                    <a:pt x="55219" y="259479"/>
                  </a:lnTo>
                  <a:lnTo>
                    <a:pt x="52006" y="257155"/>
                  </a:lnTo>
                  <a:lnTo>
                    <a:pt x="49072" y="254526"/>
                  </a:lnTo>
                  <a:lnTo>
                    <a:pt x="45148" y="251046"/>
                  </a:lnTo>
                  <a:lnTo>
                    <a:pt x="41211" y="247731"/>
                  </a:lnTo>
                  <a:lnTo>
                    <a:pt x="38125" y="244086"/>
                  </a:lnTo>
                  <a:lnTo>
                    <a:pt x="34874" y="240556"/>
                  </a:lnTo>
                  <a:lnTo>
                    <a:pt x="31838" y="237330"/>
                  </a:lnTo>
                  <a:lnTo>
                    <a:pt x="29629" y="234130"/>
                  </a:lnTo>
                  <a:lnTo>
                    <a:pt x="29451" y="236758"/>
                  </a:lnTo>
                  <a:lnTo>
                    <a:pt x="32092" y="240111"/>
                  </a:lnTo>
                  <a:lnTo>
                    <a:pt x="36271" y="244747"/>
                  </a:lnTo>
                  <a:lnTo>
                    <a:pt x="35636" y="245344"/>
                  </a:lnTo>
                  <a:lnTo>
                    <a:pt x="27176" y="235113"/>
                  </a:lnTo>
                  <a:lnTo>
                    <a:pt x="19956" y="224464"/>
                  </a:lnTo>
                  <a:lnTo>
                    <a:pt x="13909" y="213417"/>
                  </a:lnTo>
                  <a:lnTo>
                    <a:pt x="8970" y="201996"/>
                  </a:lnTo>
                  <a:lnTo>
                    <a:pt x="4552" y="188145"/>
                  </a:lnTo>
                  <a:lnTo>
                    <a:pt x="1959" y="175931"/>
                  </a:lnTo>
                  <a:lnTo>
                    <a:pt x="490" y="163267"/>
                  </a:lnTo>
                  <a:lnTo>
                    <a:pt x="213" y="150133"/>
                  </a:lnTo>
                  <a:lnTo>
                    <a:pt x="304" y="14749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" name="object 43"/>
            <p:cNvSpPr/>
            <p:nvPr/>
          </p:nvSpPr>
          <p:spPr>
            <a:xfrm>
              <a:off x="10159666" y="6973693"/>
              <a:ext cx="35680" cy="175227"/>
            </a:xfrm>
            <a:custGeom>
              <a:avLst/>
              <a:gdLst/>
              <a:ahLst/>
              <a:cxnLst/>
              <a:rect l="l" t="t" r="r" b="b"/>
              <a:pathLst>
                <a:path w="35680" h="175227">
                  <a:moveTo>
                    <a:pt x="2325" y="83643"/>
                  </a:moveTo>
                  <a:lnTo>
                    <a:pt x="2947" y="78067"/>
                  </a:lnTo>
                  <a:lnTo>
                    <a:pt x="3125" y="72454"/>
                  </a:lnTo>
                  <a:lnTo>
                    <a:pt x="4306" y="64148"/>
                  </a:lnTo>
                  <a:lnTo>
                    <a:pt x="4585" y="61367"/>
                  </a:lnTo>
                  <a:lnTo>
                    <a:pt x="5220" y="58636"/>
                  </a:lnTo>
                  <a:lnTo>
                    <a:pt x="5931" y="55944"/>
                  </a:lnTo>
                  <a:lnTo>
                    <a:pt x="9443" y="43586"/>
                  </a:lnTo>
                  <a:lnTo>
                    <a:pt x="14300" y="31730"/>
                  </a:lnTo>
                  <a:lnTo>
                    <a:pt x="20387" y="20444"/>
                  </a:lnTo>
                  <a:lnTo>
                    <a:pt x="27591" y="9797"/>
                  </a:lnTo>
                  <a:lnTo>
                    <a:pt x="35680" y="0"/>
                  </a:lnTo>
                  <a:lnTo>
                    <a:pt x="28768" y="7522"/>
                  </a:lnTo>
                  <a:lnTo>
                    <a:pt x="21156" y="17334"/>
                  </a:lnTo>
                  <a:lnTo>
                    <a:pt x="18339" y="21806"/>
                  </a:lnTo>
                  <a:lnTo>
                    <a:pt x="12425" y="32552"/>
                  </a:lnTo>
                  <a:lnTo>
                    <a:pt x="7751" y="44520"/>
                  </a:lnTo>
                  <a:lnTo>
                    <a:pt x="5995" y="50153"/>
                  </a:lnTo>
                  <a:lnTo>
                    <a:pt x="4763" y="49810"/>
                  </a:lnTo>
                  <a:lnTo>
                    <a:pt x="3417" y="55372"/>
                  </a:lnTo>
                  <a:lnTo>
                    <a:pt x="1031" y="67822"/>
                  </a:lnTo>
                  <a:lnTo>
                    <a:pt x="0" y="80664"/>
                  </a:lnTo>
                  <a:lnTo>
                    <a:pt x="272" y="93448"/>
                  </a:lnTo>
                  <a:lnTo>
                    <a:pt x="1798" y="105721"/>
                  </a:lnTo>
                  <a:lnTo>
                    <a:pt x="5737" y="121812"/>
                  </a:lnTo>
                  <a:lnTo>
                    <a:pt x="10213" y="134110"/>
                  </a:lnTo>
                  <a:lnTo>
                    <a:pt x="14254" y="143624"/>
                  </a:lnTo>
                  <a:lnTo>
                    <a:pt x="15888" y="146952"/>
                  </a:lnTo>
                  <a:lnTo>
                    <a:pt x="16866" y="149746"/>
                  </a:lnTo>
                  <a:lnTo>
                    <a:pt x="18924" y="153594"/>
                  </a:lnTo>
                  <a:lnTo>
                    <a:pt x="21425" y="157607"/>
                  </a:lnTo>
                  <a:lnTo>
                    <a:pt x="23153" y="160173"/>
                  </a:lnTo>
                  <a:lnTo>
                    <a:pt x="24309" y="162110"/>
                  </a:lnTo>
                  <a:lnTo>
                    <a:pt x="24753" y="162852"/>
                  </a:lnTo>
                  <a:lnTo>
                    <a:pt x="25331" y="165704"/>
                  </a:lnTo>
                  <a:lnTo>
                    <a:pt x="33946" y="175227"/>
                  </a:lnTo>
                  <a:lnTo>
                    <a:pt x="30163" y="168821"/>
                  </a:lnTo>
                  <a:lnTo>
                    <a:pt x="26074" y="164605"/>
                  </a:lnTo>
                  <a:lnTo>
                    <a:pt x="25159" y="163310"/>
                  </a:lnTo>
                  <a:lnTo>
                    <a:pt x="24397" y="162230"/>
                  </a:lnTo>
                  <a:lnTo>
                    <a:pt x="28664" y="158827"/>
                  </a:lnTo>
                  <a:lnTo>
                    <a:pt x="23673" y="152083"/>
                  </a:lnTo>
                  <a:lnTo>
                    <a:pt x="17082" y="141191"/>
                  </a:lnTo>
                  <a:lnTo>
                    <a:pt x="11556" y="129714"/>
                  </a:lnTo>
                  <a:lnTo>
                    <a:pt x="8852" y="122124"/>
                  </a:lnTo>
                  <a:lnTo>
                    <a:pt x="7455" y="118174"/>
                  </a:lnTo>
                  <a:lnTo>
                    <a:pt x="6516" y="114110"/>
                  </a:lnTo>
                  <a:lnTo>
                    <a:pt x="5906" y="111354"/>
                  </a:lnTo>
                  <a:lnTo>
                    <a:pt x="5081" y="108649"/>
                  </a:lnTo>
                  <a:lnTo>
                    <a:pt x="4598" y="105918"/>
                  </a:lnTo>
                  <a:lnTo>
                    <a:pt x="3874" y="100394"/>
                  </a:lnTo>
                  <a:lnTo>
                    <a:pt x="2833" y="94831"/>
                  </a:lnTo>
                  <a:lnTo>
                    <a:pt x="2833" y="89256"/>
                  </a:lnTo>
                  <a:lnTo>
                    <a:pt x="2325" y="8364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" name="object 44"/>
            <p:cNvSpPr/>
            <p:nvPr/>
          </p:nvSpPr>
          <p:spPr>
            <a:xfrm>
              <a:off x="10220589" y="7190940"/>
              <a:ext cx="5325" cy="2609"/>
            </a:xfrm>
            <a:custGeom>
              <a:avLst/>
              <a:gdLst/>
              <a:ahLst/>
              <a:cxnLst/>
              <a:rect l="l" t="t" r="r" b="b"/>
              <a:pathLst>
                <a:path w="5325" h="2609">
                  <a:moveTo>
                    <a:pt x="3692" y="1889"/>
                  </a:moveTo>
                  <a:lnTo>
                    <a:pt x="4546" y="2324"/>
                  </a:lnTo>
                  <a:lnTo>
                    <a:pt x="5325" y="2609"/>
                  </a:lnTo>
                  <a:lnTo>
                    <a:pt x="5164" y="2515"/>
                  </a:lnTo>
                  <a:lnTo>
                    <a:pt x="3124" y="1333"/>
                  </a:lnTo>
                  <a:lnTo>
                    <a:pt x="0" y="0"/>
                  </a:lnTo>
                  <a:lnTo>
                    <a:pt x="3692" y="1889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" name="object 45"/>
            <p:cNvSpPr/>
            <p:nvPr/>
          </p:nvSpPr>
          <p:spPr>
            <a:xfrm>
              <a:off x="10225915" y="7193549"/>
              <a:ext cx="2064" cy="852"/>
            </a:xfrm>
            <a:custGeom>
              <a:avLst/>
              <a:gdLst/>
              <a:ahLst/>
              <a:cxnLst/>
              <a:rect l="l" t="t" r="r" b="b"/>
              <a:pathLst>
                <a:path w="2064" h="852">
                  <a:moveTo>
                    <a:pt x="420" y="153"/>
                  </a:moveTo>
                  <a:lnTo>
                    <a:pt x="0" y="0"/>
                  </a:lnTo>
                  <a:lnTo>
                    <a:pt x="757" y="438"/>
                  </a:lnTo>
                  <a:lnTo>
                    <a:pt x="2064" y="852"/>
                  </a:lnTo>
                  <a:lnTo>
                    <a:pt x="420" y="15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" name="object 46"/>
            <p:cNvSpPr/>
            <p:nvPr/>
          </p:nvSpPr>
          <p:spPr>
            <a:xfrm>
              <a:off x="10177828" y="7128824"/>
              <a:ext cx="7169" cy="10573"/>
            </a:xfrm>
            <a:custGeom>
              <a:avLst/>
              <a:gdLst/>
              <a:ahLst/>
              <a:cxnLst/>
              <a:rect l="l" t="t" r="r" b="b"/>
              <a:pathLst>
                <a:path w="7169" h="10573">
                  <a:moveTo>
                    <a:pt x="7169" y="10573"/>
                  </a:moveTo>
                  <a:lnTo>
                    <a:pt x="6591" y="7721"/>
                  </a:lnTo>
                  <a:lnTo>
                    <a:pt x="6147" y="6978"/>
                  </a:lnTo>
                  <a:lnTo>
                    <a:pt x="1054" y="0"/>
                  </a:lnTo>
                  <a:lnTo>
                    <a:pt x="0" y="749"/>
                  </a:lnTo>
                  <a:lnTo>
                    <a:pt x="7169" y="1057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" name="object 47"/>
            <p:cNvSpPr/>
            <p:nvPr/>
          </p:nvSpPr>
          <p:spPr>
            <a:xfrm>
              <a:off x="10212863" y="7187209"/>
              <a:ext cx="4574" cy="2261"/>
            </a:xfrm>
            <a:custGeom>
              <a:avLst/>
              <a:gdLst/>
              <a:ahLst/>
              <a:cxnLst/>
              <a:rect l="l" t="t" r="r" b="b"/>
              <a:pathLst>
                <a:path w="4574" h="2261">
                  <a:moveTo>
                    <a:pt x="1324" y="772"/>
                  </a:moveTo>
                  <a:lnTo>
                    <a:pt x="0" y="0"/>
                  </a:lnTo>
                  <a:lnTo>
                    <a:pt x="1476" y="949"/>
                  </a:lnTo>
                  <a:lnTo>
                    <a:pt x="4574" y="2261"/>
                  </a:lnTo>
                  <a:lnTo>
                    <a:pt x="1324" y="772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" name="object 48"/>
            <p:cNvSpPr/>
            <p:nvPr/>
          </p:nvSpPr>
          <p:spPr>
            <a:xfrm>
              <a:off x="10082080" y="6933803"/>
              <a:ext cx="6007" cy="5980"/>
            </a:xfrm>
            <a:custGeom>
              <a:avLst/>
              <a:gdLst/>
              <a:ahLst/>
              <a:cxnLst/>
              <a:rect l="l" t="t" r="r" b="b"/>
              <a:pathLst>
                <a:path w="6007" h="5980">
                  <a:moveTo>
                    <a:pt x="4405" y="0"/>
                  </a:moveTo>
                  <a:lnTo>
                    <a:pt x="1435" y="278"/>
                  </a:lnTo>
                  <a:lnTo>
                    <a:pt x="916" y="334"/>
                  </a:lnTo>
                  <a:lnTo>
                    <a:pt x="0" y="507"/>
                  </a:lnTo>
                  <a:lnTo>
                    <a:pt x="444" y="5980"/>
                  </a:lnTo>
                  <a:lnTo>
                    <a:pt x="3225" y="5396"/>
                  </a:lnTo>
                  <a:lnTo>
                    <a:pt x="6007" y="5447"/>
                  </a:lnTo>
                  <a:lnTo>
                    <a:pt x="5841" y="37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" name="object 49"/>
            <p:cNvSpPr/>
            <p:nvPr/>
          </p:nvSpPr>
          <p:spPr>
            <a:xfrm>
              <a:off x="9943113" y="6914511"/>
              <a:ext cx="294821" cy="299836"/>
            </a:xfrm>
            <a:custGeom>
              <a:avLst/>
              <a:gdLst/>
              <a:ahLst/>
              <a:cxnLst/>
              <a:rect l="l" t="t" r="r" b="b"/>
              <a:pathLst>
                <a:path w="294821" h="299836">
                  <a:moveTo>
                    <a:pt x="55461" y="263881"/>
                  </a:moveTo>
                  <a:lnTo>
                    <a:pt x="59477" y="267144"/>
                  </a:lnTo>
                  <a:lnTo>
                    <a:pt x="70020" y="274437"/>
                  </a:lnTo>
                  <a:lnTo>
                    <a:pt x="80979" y="280932"/>
                  </a:lnTo>
                  <a:lnTo>
                    <a:pt x="92348" y="286519"/>
                  </a:lnTo>
                  <a:lnTo>
                    <a:pt x="96358" y="288213"/>
                  </a:lnTo>
                  <a:lnTo>
                    <a:pt x="99533" y="289725"/>
                  </a:lnTo>
                  <a:lnTo>
                    <a:pt x="104562" y="291388"/>
                  </a:lnTo>
                  <a:lnTo>
                    <a:pt x="109503" y="293319"/>
                  </a:lnTo>
                  <a:lnTo>
                    <a:pt x="114494" y="295135"/>
                  </a:lnTo>
                  <a:lnTo>
                    <a:pt x="119726" y="296202"/>
                  </a:lnTo>
                  <a:lnTo>
                    <a:pt x="123168" y="297192"/>
                  </a:lnTo>
                  <a:lnTo>
                    <a:pt x="134847" y="299009"/>
                  </a:lnTo>
                  <a:lnTo>
                    <a:pt x="146989" y="299836"/>
                  </a:lnTo>
                  <a:lnTo>
                    <a:pt x="159450" y="299641"/>
                  </a:lnTo>
                  <a:lnTo>
                    <a:pt x="172086" y="298395"/>
                  </a:lnTo>
                  <a:lnTo>
                    <a:pt x="184753" y="296065"/>
                  </a:lnTo>
                  <a:lnTo>
                    <a:pt x="197306" y="292622"/>
                  </a:lnTo>
                  <a:lnTo>
                    <a:pt x="209601" y="288034"/>
                  </a:lnTo>
                  <a:lnTo>
                    <a:pt x="225045" y="280333"/>
                  </a:lnTo>
                  <a:lnTo>
                    <a:pt x="235921" y="273566"/>
                  </a:lnTo>
                  <a:lnTo>
                    <a:pt x="246113" y="265991"/>
                  </a:lnTo>
                  <a:lnTo>
                    <a:pt x="253152" y="259880"/>
                  </a:lnTo>
                  <a:lnTo>
                    <a:pt x="262316" y="250464"/>
                  </a:lnTo>
                  <a:lnTo>
                    <a:pt x="270521" y="240581"/>
                  </a:lnTo>
                  <a:lnTo>
                    <a:pt x="277739" y="230372"/>
                  </a:lnTo>
                  <a:lnTo>
                    <a:pt x="281092" y="224980"/>
                  </a:lnTo>
                  <a:lnTo>
                    <a:pt x="287357" y="211840"/>
                  </a:lnTo>
                  <a:lnTo>
                    <a:pt x="291369" y="199850"/>
                  </a:lnTo>
                  <a:lnTo>
                    <a:pt x="293030" y="191846"/>
                  </a:lnTo>
                  <a:lnTo>
                    <a:pt x="293665" y="187477"/>
                  </a:lnTo>
                  <a:lnTo>
                    <a:pt x="294186" y="184035"/>
                  </a:lnTo>
                  <a:lnTo>
                    <a:pt x="294326" y="177876"/>
                  </a:lnTo>
                  <a:lnTo>
                    <a:pt x="294821" y="170903"/>
                  </a:lnTo>
                  <a:lnTo>
                    <a:pt x="294427" y="164109"/>
                  </a:lnTo>
                  <a:lnTo>
                    <a:pt x="292281" y="170560"/>
                  </a:lnTo>
                  <a:lnTo>
                    <a:pt x="291430" y="173812"/>
                  </a:lnTo>
                  <a:lnTo>
                    <a:pt x="290694" y="178371"/>
                  </a:lnTo>
                  <a:lnTo>
                    <a:pt x="289284" y="183184"/>
                  </a:lnTo>
                  <a:lnTo>
                    <a:pt x="287595" y="187896"/>
                  </a:lnTo>
                  <a:lnTo>
                    <a:pt x="286299" y="193205"/>
                  </a:lnTo>
                  <a:lnTo>
                    <a:pt x="284128" y="197751"/>
                  </a:lnTo>
                  <a:lnTo>
                    <a:pt x="282007" y="202260"/>
                  </a:lnTo>
                  <a:lnTo>
                    <a:pt x="280356" y="206578"/>
                  </a:lnTo>
                  <a:lnTo>
                    <a:pt x="278464" y="209334"/>
                  </a:lnTo>
                  <a:lnTo>
                    <a:pt x="276698" y="212153"/>
                  </a:lnTo>
                  <a:lnTo>
                    <a:pt x="274539" y="213347"/>
                  </a:lnTo>
                  <a:lnTo>
                    <a:pt x="278095" y="207771"/>
                  </a:lnTo>
                  <a:lnTo>
                    <a:pt x="280381" y="201587"/>
                  </a:lnTo>
                  <a:lnTo>
                    <a:pt x="279505" y="201218"/>
                  </a:lnTo>
                  <a:lnTo>
                    <a:pt x="280508" y="196278"/>
                  </a:lnTo>
                  <a:lnTo>
                    <a:pt x="281207" y="190576"/>
                  </a:lnTo>
                  <a:lnTo>
                    <a:pt x="281854" y="184848"/>
                  </a:lnTo>
                  <a:lnTo>
                    <a:pt x="282985" y="178625"/>
                  </a:lnTo>
                  <a:lnTo>
                    <a:pt x="283404" y="175475"/>
                  </a:lnTo>
                  <a:lnTo>
                    <a:pt x="283493" y="173862"/>
                  </a:lnTo>
                  <a:lnTo>
                    <a:pt x="283925" y="170281"/>
                  </a:lnTo>
                  <a:lnTo>
                    <a:pt x="284394" y="165798"/>
                  </a:lnTo>
                  <a:lnTo>
                    <a:pt x="284344" y="161239"/>
                  </a:lnTo>
                  <a:lnTo>
                    <a:pt x="284801" y="155752"/>
                  </a:lnTo>
                  <a:lnTo>
                    <a:pt x="284445" y="150266"/>
                  </a:lnTo>
                  <a:lnTo>
                    <a:pt x="284026" y="139255"/>
                  </a:lnTo>
                  <a:lnTo>
                    <a:pt x="281550" y="128638"/>
                  </a:lnTo>
                  <a:lnTo>
                    <a:pt x="280915" y="125641"/>
                  </a:lnTo>
                  <a:lnTo>
                    <a:pt x="279216" y="122592"/>
                  </a:lnTo>
                  <a:lnTo>
                    <a:pt x="278333" y="131234"/>
                  </a:lnTo>
                  <a:lnTo>
                    <a:pt x="277790" y="140373"/>
                  </a:lnTo>
                  <a:lnTo>
                    <a:pt x="277321" y="143967"/>
                  </a:lnTo>
                  <a:lnTo>
                    <a:pt x="276863" y="147764"/>
                  </a:lnTo>
                  <a:lnTo>
                    <a:pt x="276343" y="151637"/>
                  </a:lnTo>
                  <a:lnTo>
                    <a:pt x="275555" y="155574"/>
                  </a:lnTo>
                  <a:lnTo>
                    <a:pt x="274730" y="159575"/>
                  </a:lnTo>
                  <a:lnTo>
                    <a:pt x="273955" y="163410"/>
                  </a:lnTo>
                  <a:lnTo>
                    <a:pt x="272964" y="167258"/>
                  </a:lnTo>
                  <a:lnTo>
                    <a:pt x="271669" y="170954"/>
                  </a:lnTo>
                  <a:lnTo>
                    <a:pt x="270742" y="174434"/>
                  </a:lnTo>
                  <a:lnTo>
                    <a:pt x="269789" y="177850"/>
                  </a:lnTo>
                  <a:lnTo>
                    <a:pt x="268265" y="180873"/>
                  </a:lnTo>
                  <a:lnTo>
                    <a:pt x="267376" y="183603"/>
                  </a:lnTo>
                  <a:lnTo>
                    <a:pt x="263160" y="194221"/>
                  </a:lnTo>
                  <a:lnTo>
                    <a:pt x="265433" y="182892"/>
                  </a:lnTo>
                  <a:lnTo>
                    <a:pt x="264100" y="182537"/>
                  </a:lnTo>
                  <a:lnTo>
                    <a:pt x="259430" y="194500"/>
                  </a:lnTo>
                  <a:lnTo>
                    <a:pt x="253595" y="205274"/>
                  </a:lnTo>
                  <a:lnTo>
                    <a:pt x="251971" y="208064"/>
                  </a:lnTo>
                  <a:lnTo>
                    <a:pt x="250041" y="210718"/>
                  </a:lnTo>
                  <a:lnTo>
                    <a:pt x="248072" y="213448"/>
                  </a:lnTo>
                  <a:lnTo>
                    <a:pt x="245647" y="216890"/>
                  </a:lnTo>
                  <a:lnTo>
                    <a:pt x="242624" y="220497"/>
                  </a:lnTo>
                  <a:lnTo>
                    <a:pt x="240110" y="223469"/>
                  </a:lnTo>
                  <a:lnTo>
                    <a:pt x="237443" y="226466"/>
                  </a:lnTo>
                  <a:lnTo>
                    <a:pt x="233506" y="230314"/>
                  </a:lnTo>
                  <a:lnTo>
                    <a:pt x="229594" y="234162"/>
                  </a:lnTo>
                  <a:lnTo>
                    <a:pt x="225352" y="237528"/>
                  </a:lnTo>
                  <a:lnTo>
                    <a:pt x="221593" y="241109"/>
                  </a:lnTo>
                  <a:lnTo>
                    <a:pt x="218024" y="243243"/>
                  </a:lnTo>
                  <a:lnTo>
                    <a:pt x="216894" y="244081"/>
                  </a:lnTo>
                  <a:lnTo>
                    <a:pt x="214163" y="246164"/>
                  </a:lnTo>
                  <a:lnTo>
                    <a:pt x="210925" y="248399"/>
                  </a:lnTo>
                  <a:lnTo>
                    <a:pt x="207178" y="250456"/>
                  </a:lnTo>
                  <a:lnTo>
                    <a:pt x="204270" y="252094"/>
                  </a:lnTo>
                  <a:lnTo>
                    <a:pt x="201108" y="253860"/>
                  </a:lnTo>
                  <a:lnTo>
                    <a:pt x="199177" y="254596"/>
                  </a:lnTo>
                  <a:lnTo>
                    <a:pt x="194072" y="256755"/>
                  </a:lnTo>
                  <a:lnTo>
                    <a:pt x="191773" y="258419"/>
                  </a:lnTo>
                  <a:lnTo>
                    <a:pt x="187747" y="259537"/>
                  </a:lnTo>
                  <a:lnTo>
                    <a:pt x="183747" y="260730"/>
                  </a:lnTo>
                  <a:lnTo>
                    <a:pt x="179810" y="262140"/>
                  </a:lnTo>
                  <a:lnTo>
                    <a:pt x="175670" y="262635"/>
                  </a:lnTo>
                  <a:lnTo>
                    <a:pt x="172990" y="263448"/>
                  </a:lnTo>
                  <a:lnTo>
                    <a:pt x="172838" y="262610"/>
                  </a:lnTo>
                  <a:lnTo>
                    <a:pt x="167529" y="264452"/>
                  </a:lnTo>
                  <a:lnTo>
                    <a:pt x="161954" y="264617"/>
                  </a:lnTo>
                  <a:lnTo>
                    <a:pt x="156455" y="265239"/>
                  </a:lnTo>
                  <a:lnTo>
                    <a:pt x="153724" y="265468"/>
                  </a:lnTo>
                  <a:lnTo>
                    <a:pt x="150943" y="265188"/>
                  </a:lnTo>
                  <a:lnTo>
                    <a:pt x="142662" y="265341"/>
                  </a:lnTo>
                  <a:lnTo>
                    <a:pt x="139907" y="265061"/>
                  </a:lnTo>
                  <a:lnTo>
                    <a:pt x="139970" y="264198"/>
                  </a:lnTo>
                  <a:lnTo>
                    <a:pt x="137252" y="263931"/>
                  </a:lnTo>
                  <a:lnTo>
                    <a:pt x="134522" y="263626"/>
                  </a:lnTo>
                  <a:lnTo>
                    <a:pt x="130445" y="263131"/>
                  </a:lnTo>
                  <a:lnTo>
                    <a:pt x="129315" y="261569"/>
                  </a:lnTo>
                  <a:lnTo>
                    <a:pt x="126737" y="260769"/>
                  </a:lnTo>
                  <a:lnTo>
                    <a:pt x="122660" y="260248"/>
                  </a:lnTo>
                  <a:lnTo>
                    <a:pt x="119383" y="259435"/>
                  </a:lnTo>
                  <a:lnTo>
                    <a:pt x="116119" y="258444"/>
                  </a:lnTo>
                  <a:lnTo>
                    <a:pt x="113541" y="257670"/>
                  </a:lnTo>
                  <a:lnTo>
                    <a:pt x="110811" y="257301"/>
                  </a:lnTo>
                  <a:lnTo>
                    <a:pt x="107115" y="255917"/>
                  </a:lnTo>
                  <a:lnTo>
                    <a:pt x="103585" y="254406"/>
                  </a:lnTo>
                  <a:lnTo>
                    <a:pt x="99063" y="252488"/>
                  </a:lnTo>
                  <a:lnTo>
                    <a:pt x="94872" y="250037"/>
                  </a:lnTo>
                  <a:lnTo>
                    <a:pt x="90656" y="248170"/>
                  </a:lnTo>
                  <a:lnTo>
                    <a:pt x="87049" y="245567"/>
                  </a:lnTo>
                  <a:lnTo>
                    <a:pt x="83455" y="242989"/>
                  </a:lnTo>
                  <a:lnTo>
                    <a:pt x="79772" y="240830"/>
                  </a:lnTo>
                  <a:lnTo>
                    <a:pt x="76737" y="237985"/>
                  </a:lnTo>
                  <a:lnTo>
                    <a:pt x="73587" y="235280"/>
                  </a:lnTo>
                  <a:lnTo>
                    <a:pt x="70463" y="232651"/>
                  </a:lnTo>
                  <a:lnTo>
                    <a:pt x="67707" y="229615"/>
                  </a:lnTo>
                  <a:lnTo>
                    <a:pt x="63846" y="225844"/>
                  </a:lnTo>
                  <a:lnTo>
                    <a:pt x="60532" y="221360"/>
                  </a:lnTo>
                  <a:lnTo>
                    <a:pt x="56950" y="216915"/>
                  </a:lnTo>
                  <a:lnTo>
                    <a:pt x="53813" y="212128"/>
                  </a:lnTo>
                  <a:lnTo>
                    <a:pt x="50473" y="207365"/>
                  </a:lnTo>
                  <a:lnTo>
                    <a:pt x="49140" y="204787"/>
                  </a:lnTo>
                  <a:lnTo>
                    <a:pt x="47755" y="202158"/>
                  </a:lnTo>
                  <a:lnTo>
                    <a:pt x="44720" y="197053"/>
                  </a:lnTo>
                  <a:lnTo>
                    <a:pt x="42688" y="191376"/>
                  </a:lnTo>
                  <a:lnTo>
                    <a:pt x="40300" y="185788"/>
                  </a:lnTo>
                  <a:lnTo>
                    <a:pt x="39399" y="182892"/>
                  </a:lnTo>
                  <a:lnTo>
                    <a:pt x="38497" y="179958"/>
                  </a:lnTo>
                  <a:lnTo>
                    <a:pt x="37583" y="177037"/>
                  </a:lnTo>
                  <a:lnTo>
                    <a:pt x="36503" y="174155"/>
                  </a:lnTo>
                  <a:lnTo>
                    <a:pt x="36224" y="170980"/>
                  </a:lnTo>
                  <a:lnTo>
                    <a:pt x="35500" y="167982"/>
                  </a:lnTo>
                  <a:lnTo>
                    <a:pt x="33659" y="155527"/>
                  </a:lnTo>
                  <a:lnTo>
                    <a:pt x="33018" y="142869"/>
                  </a:lnTo>
                  <a:lnTo>
                    <a:pt x="33874" y="130619"/>
                  </a:lnTo>
                  <a:lnTo>
                    <a:pt x="36114" y="117980"/>
                  </a:lnTo>
                  <a:lnTo>
                    <a:pt x="39625" y="105718"/>
                  </a:lnTo>
                  <a:lnTo>
                    <a:pt x="43844" y="95008"/>
                  </a:lnTo>
                  <a:lnTo>
                    <a:pt x="46409" y="90271"/>
                  </a:lnTo>
                  <a:lnTo>
                    <a:pt x="48187" y="85013"/>
                  </a:lnTo>
                  <a:lnTo>
                    <a:pt x="44872" y="89420"/>
                  </a:lnTo>
                  <a:lnTo>
                    <a:pt x="47222" y="84442"/>
                  </a:lnTo>
                  <a:lnTo>
                    <a:pt x="50664" y="80073"/>
                  </a:lnTo>
                  <a:lnTo>
                    <a:pt x="53572" y="75412"/>
                  </a:lnTo>
                  <a:lnTo>
                    <a:pt x="57026" y="71170"/>
                  </a:lnTo>
                  <a:lnTo>
                    <a:pt x="58296" y="68618"/>
                  </a:lnTo>
                  <a:lnTo>
                    <a:pt x="59401" y="65912"/>
                  </a:lnTo>
                  <a:lnTo>
                    <a:pt x="63389" y="62064"/>
                  </a:lnTo>
                  <a:lnTo>
                    <a:pt x="72572" y="53080"/>
                  </a:lnTo>
                  <a:lnTo>
                    <a:pt x="82754" y="45244"/>
                  </a:lnTo>
                  <a:lnTo>
                    <a:pt x="93773" y="38596"/>
                  </a:lnTo>
                  <a:lnTo>
                    <a:pt x="105467" y="33172"/>
                  </a:lnTo>
                  <a:lnTo>
                    <a:pt x="117674" y="29011"/>
                  </a:lnTo>
                  <a:lnTo>
                    <a:pt x="120069" y="28359"/>
                  </a:lnTo>
                  <a:lnTo>
                    <a:pt x="125581" y="27292"/>
                  </a:lnTo>
                  <a:lnTo>
                    <a:pt x="131004" y="25780"/>
                  </a:lnTo>
                  <a:lnTo>
                    <a:pt x="136033" y="20040"/>
                  </a:lnTo>
                  <a:lnTo>
                    <a:pt x="136630" y="25450"/>
                  </a:lnTo>
                  <a:lnTo>
                    <a:pt x="139411" y="25272"/>
                  </a:lnTo>
                  <a:lnTo>
                    <a:pt x="138967" y="19799"/>
                  </a:lnTo>
                  <a:lnTo>
                    <a:pt x="139883" y="19626"/>
                  </a:lnTo>
                  <a:lnTo>
                    <a:pt x="141862" y="19253"/>
                  </a:lnTo>
                  <a:lnTo>
                    <a:pt x="144809" y="19329"/>
                  </a:lnTo>
                  <a:lnTo>
                    <a:pt x="144974" y="24739"/>
                  </a:lnTo>
                  <a:lnTo>
                    <a:pt x="153369" y="24739"/>
                  </a:lnTo>
                  <a:lnTo>
                    <a:pt x="166054" y="25873"/>
                  </a:lnTo>
                  <a:lnTo>
                    <a:pt x="178568" y="28229"/>
                  </a:lnTo>
                  <a:lnTo>
                    <a:pt x="186287" y="30543"/>
                  </a:lnTo>
                  <a:lnTo>
                    <a:pt x="190326" y="31749"/>
                  </a:lnTo>
                  <a:lnTo>
                    <a:pt x="194174" y="33388"/>
                  </a:lnTo>
                  <a:lnTo>
                    <a:pt x="196726" y="34531"/>
                  </a:lnTo>
                  <a:lnTo>
                    <a:pt x="199381" y="35471"/>
                  </a:lnTo>
                  <a:lnTo>
                    <a:pt x="201883" y="36690"/>
                  </a:lnTo>
                  <a:lnTo>
                    <a:pt x="206797" y="39395"/>
                  </a:lnTo>
                  <a:lnTo>
                    <a:pt x="211839" y="41821"/>
                  </a:lnTo>
                  <a:lnTo>
                    <a:pt x="216373" y="45148"/>
                  </a:lnTo>
                  <a:lnTo>
                    <a:pt x="221187" y="48031"/>
                  </a:lnTo>
                  <a:lnTo>
                    <a:pt x="225314" y="51841"/>
                  </a:lnTo>
                  <a:lnTo>
                    <a:pt x="229721" y="55321"/>
                  </a:lnTo>
                  <a:lnTo>
                    <a:pt x="235703" y="61175"/>
                  </a:lnTo>
                  <a:lnTo>
                    <a:pt x="239602" y="65163"/>
                  </a:lnTo>
                  <a:lnTo>
                    <a:pt x="241354" y="67348"/>
                  </a:lnTo>
                  <a:lnTo>
                    <a:pt x="249245" y="77486"/>
                  </a:lnTo>
                  <a:lnTo>
                    <a:pt x="255933" y="88423"/>
                  </a:lnTo>
                  <a:lnTo>
                    <a:pt x="261430" y="100018"/>
                  </a:lnTo>
                  <a:lnTo>
                    <a:pt x="265747" y="112130"/>
                  </a:lnTo>
                  <a:lnTo>
                    <a:pt x="268849" y="124431"/>
                  </a:lnTo>
                  <a:lnTo>
                    <a:pt x="266875" y="114391"/>
                  </a:lnTo>
                  <a:lnTo>
                    <a:pt x="263470" y="102445"/>
                  </a:lnTo>
                  <a:lnTo>
                    <a:pt x="261534" y="97561"/>
                  </a:lnTo>
                  <a:lnTo>
                    <a:pt x="256375" y="86445"/>
                  </a:lnTo>
                  <a:lnTo>
                    <a:pt x="249489" y="75595"/>
                  </a:lnTo>
                  <a:lnTo>
                    <a:pt x="245977" y="70840"/>
                  </a:lnTo>
                  <a:lnTo>
                    <a:pt x="246993" y="70053"/>
                  </a:lnTo>
                  <a:lnTo>
                    <a:pt x="243297" y="65658"/>
                  </a:lnTo>
                  <a:lnTo>
                    <a:pt x="234593" y="56271"/>
                  </a:lnTo>
                  <a:lnTo>
                    <a:pt x="224742" y="47770"/>
                  </a:lnTo>
                  <a:lnTo>
                    <a:pt x="214148" y="40386"/>
                  </a:lnTo>
                  <a:lnTo>
                    <a:pt x="203216" y="34347"/>
                  </a:lnTo>
                  <a:lnTo>
                    <a:pt x="188406" y="28209"/>
                  </a:lnTo>
                  <a:lnTo>
                    <a:pt x="175844" y="24528"/>
                  </a:lnTo>
                  <a:lnTo>
                    <a:pt x="165765" y="22144"/>
                  </a:lnTo>
                  <a:lnTo>
                    <a:pt x="164976" y="21958"/>
                  </a:lnTo>
                  <a:lnTo>
                    <a:pt x="162144" y="21488"/>
                  </a:lnTo>
                  <a:lnTo>
                    <a:pt x="159299" y="20662"/>
                  </a:lnTo>
                  <a:lnTo>
                    <a:pt x="154981" y="19977"/>
                  </a:lnTo>
                  <a:lnTo>
                    <a:pt x="152810" y="19824"/>
                  </a:lnTo>
                  <a:lnTo>
                    <a:pt x="150257" y="19646"/>
                  </a:lnTo>
                  <a:lnTo>
                    <a:pt x="147158" y="19519"/>
                  </a:lnTo>
                  <a:lnTo>
                    <a:pt x="145137" y="19329"/>
                  </a:lnTo>
                  <a:lnTo>
                    <a:pt x="144059" y="19227"/>
                  </a:lnTo>
                  <a:lnTo>
                    <a:pt x="153610" y="18008"/>
                  </a:lnTo>
                  <a:lnTo>
                    <a:pt x="141490" y="17994"/>
                  </a:lnTo>
                  <a:lnTo>
                    <a:pt x="128783" y="19301"/>
                  </a:lnTo>
                  <a:lnTo>
                    <a:pt x="115888" y="21772"/>
                  </a:lnTo>
                  <a:lnTo>
                    <a:pt x="102846" y="25789"/>
                  </a:lnTo>
                  <a:lnTo>
                    <a:pt x="91054" y="30894"/>
                  </a:lnTo>
                  <a:lnTo>
                    <a:pt x="80274" y="36681"/>
                  </a:lnTo>
                  <a:lnTo>
                    <a:pt x="76762" y="37503"/>
                  </a:lnTo>
                  <a:lnTo>
                    <a:pt x="73028" y="40093"/>
                  </a:lnTo>
                  <a:lnTo>
                    <a:pt x="69942" y="42214"/>
                  </a:lnTo>
                  <a:lnTo>
                    <a:pt x="69396" y="42735"/>
                  </a:lnTo>
                  <a:lnTo>
                    <a:pt x="66691" y="44183"/>
                  </a:lnTo>
                  <a:lnTo>
                    <a:pt x="71492" y="39065"/>
                  </a:lnTo>
                  <a:lnTo>
                    <a:pt x="73447" y="37503"/>
                  </a:lnTo>
                  <a:lnTo>
                    <a:pt x="76127" y="35496"/>
                  </a:lnTo>
                  <a:lnTo>
                    <a:pt x="78832" y="16179"/>
                  </a:lnTo>
                  <a:lnTo>
                    <a:pt x="79346" y="15899"/>
                  </a:lnTo>
                  <a:lnTo>
                    <a:pt x="80759" y="15126"/>
                  </a:lnTo>
                  <a:lnTo>
                    <a:pt x="82528" y="31089"/>
                  </a:lnTo>
                  <a:lnTo>
                    <a:pt x="86440" y="28930"/>
                  </a:lnTo>
                  <a:lnTo>
                    <a:pt x="90592" y="26517"/>
                  </a:lnTo>
                  <a:lnTo>
                    <a:pt x="94936" y="24536"/>
                  </a:lnTo>
                  <a:lnTo>
                    <a:pt x="99609" y="22326"/>
                  </a:lnTo>
                  <a:lnTo>
                    <a:pt x="104499" y="20446"/>
                  </a:lnTo>
                  <a:lnTo>
                    <a:pt x="109515" y="18859"/>
                  </a:lnTo>
                  <a:lnTo>
                    <a:pt x="112055" y="18033"/>
                  </a:lnTo>
                  <a:lnTo>
                    <a:pt x="115815" y="16814"/>
                  </a:lnTo>
                  <a:lnTo>
                    <a:pt x="119688" y="15976"/>
                  </a:lnTo>
                  <a:lnTo>
                    <a:pt x="124819" y="14935"/>
                  </a:lnTo>
                  <a:lnTo>
                    <a:pt x="129797" y="13715"/>
                  </a:lnTo>
                  <a:lnTo>
                    <a:pt x="134611" y="13398"/>
                  </a:lnTo>
                  <a:lnTo>
                    <a:pt x="139348" y="12852"/>
                  </a:lnTo>
                  <a:lnTo>
                    <a:pt x="143755" y="12306"/>
                  </a:lnTo>
                  <a:lnTo>
                    <a:pt x="147590" y="12433"/>
                  </a:lnTo>
                  <a:lnTo>
                    <a:pt x="144453" y="10744"/>
                  </a:lnTo>
                  <a:lnTo>
                    <a:pt x="141354" y="10871"/>
                  </a:lnTo>
                  <a:lnTo>
                    <a:pt x="138230" y="11163"/>
                  </a:lnTo>
                  <a:lnTo>
                    <a:pt x="135144" y="11468"/>
                  </a:lnTo>
                  <a:lnTo>
                    <a:pt x="135042" y="10642"/>
                  </a:lnTo>
                  <a:lnTo>
                    <a:pt x="148178" y="9869"/>
                  </a:lnTo>
                  <a:lnTo>
                    <a:pt x="160922" y="10326"/>
                  </a:lnTo>
                  <a:lnTo>
                    <a:pt x="173295" y="11950"/>
                  </a:lnTo>
                  <a:lnTo>
                    <a:pt x="185318" y="14676"/>
                  </a:lnTo>
                  <a:lnTo>
                    <a:pt x="187874" y="15405"/>
                  </a:lnTo>
                  <a:lnTo>
                    <a:pt x="199607" y="19467"/>
                  </a:lnTo>
                  <a:lnTo>
                    <a:pt x="208766" y="22402"/>
                  </a:lnTo>
                  <a:lnTo>
                    <a:pt x="211038" y="24642"/>
                  </a:lnTo>
                  <a:lnTo>
                    <a:pt x="222156" y="31001"/>
                  </a:lnTo>
                  <a:lnTo>
                    <a:pt x="232948" y="38617"/>
                  </a:lnTo>
                  <a:lnTo>
                    <a:pt x="230381" y="36487"/>
                  </a:lnTo>
                  <a:lnTo>
                    <a:pt x="226648" y="33959"/>
                  </a:lnTo>
                  <a:lnTo>
                    <a:pt x="222723" y="31305"/>
                  </a:lnTo>
                  <a:lnTo>
                    <a:pt x="218951" y="28854"/>
                  </a:lnTo>
                  <a:lnTo>
                    <a:pt x="215281" y="26911"/>
                  </a:lnTo>
                  <a:lnTo>
                    <a:pt x="214410" y="25510"/>
                  </a:lnTo>
                  <a:lnTo>
                    <a:pt x="219441" y="28281"/>
                  </a:lnTo>
                  <a:lnTo>
                    <a:pt x="230059" y="35426"/>
                  </a:lnTo>
                  <a:lnTo>
                    <a:pt x="240275" y="43667"/>
                  </a:lnTo>
                  <a:lnTo>
                    <a:pt x="242472" y="45643"/>
                  </a:lnTo>
                  <a:lnTo>
                    <a:pt x="251781" y="54972"/>
                  </a:lnTo>
                  <a:lnTo>
                    <a:pt x="259903" y="64981"/>
                  </a:lnTo>
                  <a:lnTo>
                    <a:pt x="266924" y="75133"/>
                  </a:lnTo>
                  <a:lnTo>
                    <a:pt x="268367" y="77393"/>
                  </a:lnTo>
                  <a:lnTo>
                    <a:pt x="270107" y="80073"/>
                  </a:lnTo>
                  <a:lnTo>
                    <a:pt x="270488" y="79870"/>
                  </a:lnTo>
                  <a:lnTo>
                    <a:pt x="269332" y="76873"/>
                  </a:lnTo>
                  <a:lnTo>
                    <a:pt x="268316" y="73774"/>
                  </a:lnTo>
                  <a:lnTo>
                    <a:pt x="265078" y="68186"/>
                  </a:lnTo>
                  <a:lnTo>
                    <a:pt x="259553" y="60248"/>
                  </a:lnTo>
                  <a:lnTo>
                    <a:pt x="250835" y="50116"/>
                  </a:lnTo>
                  <a:lnTo>
                    <a:pt x="242160" y="41578"/>
                  </a:lnTo>
                  <a:lnTo>
                    <a:pt x="232711" y="33935"/>
                  </a:lnTo>
                  <a:lnTo>
                    <a:pt x="221669" y="26485"/>
                  </a:lnTo>
                  <a:lnTo>
                    <a:pt x="221656" y="25450"/>
                  </a:lnTo>
                  <a:lnTo>
                    <a:pt x="224349" y="27292"/>
                  </a:lnTo>
                  <a:lnTo>
                    <a:pt x="227384" y="29298"/>
                  </a:lnTo>
                  <a:lnTo>
                    <a:pt x="230585" y="31457"/>
                  </a:lnTo>
                  <a:lnTo>
                    <a:pt x="233798" y="33591"/>
                  </a:lnTo>
                  <a:lnTo>
                    <a:pt x="236744" y="36385"/>
                  </a:lnTo>
                  <a:lnTo>
                    <a:pt x="239906" y="38874"/>
                  </a:lnTo>
                  <a:lnTo>
                    <a:pt x="243170" y="41351"/>
                  </a:lnTo>
                  <a:lnTo>
                    <a:pt x="245875" y="44373"/>
                  </a:lnTo>
                  <a:lnTo>
                    <a:pt x="248669" y="47002"/>
                  </a:lnTo>
                  <a:lnTo>
                    <a:pt x="251374" y="49631"/>
                  </a:lnTo>
                  <a:lnTo>
                    <a:pt x="253864" y="52273"/>
                  </a:lnTo>
                  <a:lnTo>
                    <a:pt x="258321" y="57099"/>
                  </a:lnTo>
                  <a:lnTo>
                    <a:pt x="256493" y="54419"/>
                  </a:lnTo>
                  <a:lnTo>
                    <a:pt x="254638" y="51727"/>
                  </a:lnTo>
                  <a:lnTo>
                    <a:pt x="252848" y="48920"/>
                  </a:lnTo>
                  <a:lnTo>
                    <a:pt x="250511" y="46583"/>
                  </a:lnTo>
                  <a:lnTo>
                    <a:pt x="253089" y="48666"/>
                  </a:lnTo>
                  <a:lnTo>
                    <a:pt x="255324" y="51053"/>
                  </a:lnTo>
                  <a:lnTo>
                    <a:pt x="257343" y="53682"/>
                  </a:lnTo>
                  <a:lnTo>
                    <a:pt x="259553" y="56133"/>
                  </a:lnTo>
                  <a:lnTo>
                    <a:pt x="262478" y="59458"/>
                  </a:lnTo>
                  <a:lnTo>
                    <a:pt x="258398" y="54186"/>
                  </a:lnTo>
                  <a:lnTo>
                    <a:pt x="249508" y="44704"/>
                  </a:lnTo>
                  <a:lnTo>
                    <a:pt x="243856" y="39319"/>
                  </a:lnTo>
                  <a:lnTo>
                    <a:pt x="233451" y="31096"/>
                  </a:lnTo>
                  <a:lnTo>
                    <a:pt x="222982" y="23939"/>
                  </a:lnTo>
                  <a:lnTo>
                    <a:pt x="216996" y="20497"/>
                  </a:lnTo>
                  <a:lnTo>
                    <a:pt x="214163" y="18808"/>
                  </a:lnTo>
                  <a:lnTo>
                    <a:pt x="211420" y="16865"/>
                  </a:lnTo>
                  <a:lnTo>
                    <a:pt x="207077" y="14541"/>
                  </a:lnTo>
                  <a:lnTo>
                    <a:pt x="205845" y="13195"/>
                  </a:lnTo>
                  <a:lnTo>
                    <a:pt x="192962" y="8441"/>
                  </a:lnTo>
                  <a:lnTo>
                    <a:pt x="180510" y="4910"/>
                  </a:lnTo>
                  <a:lnTo>
                    <a:pt x="168584" y="2522"/>
                  </a:lnTo>
                  <a:lnTo>
                    <a:pt x="162462" y="1689"/>
                  </a:lnTo>
                  <a:lnTo>
                    <a:pt x="155845" y="495"/>
                  </a:lnTo>
                  <a:lnTo>
                    <a:pt x="149546" y="673"/>
                  </a:lnTo>
                  <a:lnTo>
                    <a:pt x="143653" y="126"/>
                  </a:lnTo>
                  <a:lnTo>
                    <a:pt x="137760" y="0"/>
                  </a:lnTo>
                  <a:lnTo>
                    <a:pt x="132248" y="279"/>
                  </a:lnTo>
                  <a:lnTo>
                    <a:pt x="127105" y="203"/>
                  </a:lnTo>
                  <a:lnTo>
                    <a:pt x="117700" y="1667"/>
                  </a:lnTo>
                  <a:lnTo>
                    <a:pt x="102383" y="5789"/>
                  </a:lnTo>
                  <a:lnTo>
                    <a:pt x="99355" y="6769"/>
                  </a:lnTo>
                  <a:lnTo>
                    <a:pt x="96460" y="7835"/>
                  </a:lnTo>
                  <a:lnTo>
                    <a:pt x="93590" y="9055"/>
                  </a:lnTo>
                  <a:lnTo>
                    <a:pt x="90732" y="10299"/>
                  </a:lnTo>
                  <a:lnTo>
                    <a:pt x="87824" y="11556"/>
                  </a:lnTo>
                  <a:lnTo>
                    <a:pt x="86507" y="12123"/>
                  </a:lnTo>
                  <a:lnTo>
                    <a:pt x="80987" y="14999"/>
                  </a:lnTo>
                  <a:lnTo>
                    <a:pt x="82060" y="14404"/>
                  </a:lnTo>
                  <a:lnTo>
                    <a:pt x="81829" y="14541"/>
                  </a:lnTo>
                  <a:lnTo>
                    <a:pt x="81024" y="14981"/>
                  </a:lnTo>
                  <a:lnTo>
                    <a:pt x="76608" y="17157"/>
                  </a:lnTo>
                  <a:lnTo>
                    <a:pt x="75144" y="18024"/>
                  </a:lnTo>
                  <a:lnTo>
                    <a:pt x="75886" y="17906"/>
                  </a:lnTo>
                  <a:lnTo>
                    <a:pt x="73840" y="18798"/>
                  </a:lnTo>
                  <a:lnTo>
                    <a:pt x="73151" y="19206"/>
                  </a:lnTo>
                  <a:lnTo>
                    <a:pt x="69980" y="21310"/>
                  </a:lnTo>
                  <a:lnTo>
                    <a:pt x="71536" y="20163"/>
                  </a:lnTo>
                  <a:lnTo>
                    <a:pt x="65646" y="23654"/>
                  </a:lnTo>
                  <a:lnTo>
                    <a:pt x="55303" y="31169"/>
                  </a:lnTo>
                  <a:lnTo>
                    <a:pt x="41800" y="43600"/>
                  </a:lnTo>
                  <a:lnTo>
                    <a:pt x="33302" y="53088"/>
                  </a:lnTo>
                  <a:lnTo>
                    <a:pt x="25619" y="63293"/>
                  </a:lnTo>
                  <a:lnTo>
                    <a:pt x="16067" y="79622"/>
                  </a:lnTo>
                  <a:lnTo>
                    <a:pt x="10809" y="91213"/>
                  </a:lnTo>
                  <a:lnTo>
                    <a:pt x="6484" y="103204"/>
                  </a:lnTo>
                  <a:lnTo>
                    <a:pt x="2087" y="121882"/>
                  </a:lnTo>
                  <a:lnTo>
                    <a:pt x="549" y="134495"/>
                  </a:lnTo>
                  <a:lnTo>
                    <a:pt x="0" y="147189"/>
                  </a:lnTo>
                  <a:lnTo>
                    <a:pt x="92" y="153847"/>
                  </a:lnTo>
                  <a:lnTo>
                    <a:pt x="1356" y="166553"/>
                  </a:lnTo>
                  <a:lnTo>
                    <a:pt x="3585" y="179094"/>
                  </a:lnTo>
                  <a:lnTo>
                    <a:pt x="6761" y="191405"/>
                  </a:lnTo>
                  <a:lnTo>
                    <a:pt x="13539" y="209148"/>
                  </a:lnTo>
                  <a:lnTo>
                    <a:pt x="19282" y="220517"/>
                  </a:lnTo>
                  <a:lnTo>
                    <a:pt x="25871" y="231369"/>
                  </a:lnTo>
                  <a:lnTo>
                    <a:pt x="37307" y="246114"/>
                  </a:lnTo>
                  <a:lnTo>
                    <a:pt x="46071" y="255361"/>
                  </a:lnTo>
                  <a:lnTo>
                    <a:pt x="55461" y="26388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" name="object 50"/>
            <p:cNvSpPr/>
            <p:nvPr/>
          </p:nvSpPr>
          <p:spPr>
            <a:xfrm>
              <a:off x="10142720" y="6933979"/>
              <a:ext cx="11431" cy="5174"/>
            </a:xfrm>
            <a:custGeom>
              <a:avLst/>
              <a:gdLst/>
              <a:ahLst/>
              <a:cxnLst/>
              <a:rect l="l" t="t" r="r" b="b"/>
              <a:pathLst>
                <a:path w="11431" h="5174">
                  <a:moveTo>
                    <a:pt x="9159" y="2934"/>
                  </a:moveTo>
                  <a:lnTo>
                    <a:pt x="0" y="0"/>
                  </a:lnTo>
                  <a:lnTo>
                    <a:pt x="11431" y="5174"/>
                  </a:lnTo>
                  <a:lnTo>
                    <a:pt x="9159" y="293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" name="object 51"/>
            <p:cNvSpPr/>
            <p:nvPr/>
          </p:nvSpPr>
          <p:spPr>
            <a:xfrm>
              <a:off x="10074117" y="6934551"/>
              <a:ext cx="5626" cy="5740"/>
            </a:xfrm>
            <a:custGeom>
              <a:avLst/>
              <a:gdLst/>
              <a:ahLst/>
              <a:cxnLst/>
              <a:rect l="l" t="t" r="r" b="b"/>
              <a:pathLst>
                <a:path w="5626" h="5740">
                  <a:moveTo>
                    <a:pt x="5626" y="5410"/>
                  </a:moveTo>
                  <a:lnTo>
                    <a:pt x="5029" y="0"/>
                  </a:lnTo>
                  <a:lnTo>
                    <a:pt x="0" y="5740"/>
                  </a:lnTo>
                  <a:lnTo>
                    <a:pt x="5626" y="541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" name="object 52"/>
            <p:cNvSpPr/>
            <p:nvPr/>
          </p:nvSpPr>
          <p:spPr>
            <a:xfrm>
              <a:off x="10205591" y="6973970"/>
              <a:ext cx="2007" cy="2594"/>
            </a:xfrm>
            <a:custGeom>
              <a:avLst/>
              <a:gdLst/>
              <a:ahLst/>
              <a:cxnLst/>
              <a:rect l="l" t="t" r="r" b="b"/>
              <a:pathLst>
                <a:path w="2007" h="2594">
                  <a:moveTo>
                    <a:pt x="2007" y="2594"/>
                  </a:moveTo>
                  <a:lnTo>
                    <a:pt x="326" y="370"/>
                  </a:lnTo>
                  <a:lnTo>
                    <a:pt x="0" y="0"/>
                  </a:lnTo>
                  <a:lnTo>
                    <a:pt x="2007" y="259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" name="object 53"/>
            <p:cNvSpPr/>
            <p:nvPr/>
          </p:nvSpPr>
          <p:spPr>
            <a:xfrm>
              <a:off x="10207599" y="6976564"/>
              <a:ext cx="1315" cy="1700"/>
            </a:xfrm>
            <a:custGeom>
              <a:avLst/>
              <a:gdLst/>
              <a:ahLst/>
              <a:cxnLst/>
              <a:rect l="l" t="t" r="r" b="b"/>
              <a:pathLst>
                <a:path w="1315" h="1700">
                  <a:moveTo>
                    <a:pt x="1315" y="1700"/>
                  </a:moveTo>
                  <a:lnTo>
                    <a:pt x="0" y="0"/>
                  </a:lnTo>
                  <a:lnTo>
                    <a:pt x="287" y="379"/>
                  </a:lnTo>
                  <a:lnTo>
                    <a:pt x="1315" y="170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" name="object 54"/>
            <p:cNvSpPr/>
            <p:nvPr/>
          </p:nvSpPr>
          <p:spPr>
            <a:xfrm>
              <a:off x="10211962" y="7038943"/>
              <a:ext cx="584" cy="2974"/>
            </a:xfrm>
            <a:custGeom>
              <a:avLst/>
              <a:gdLst/>
              <a:ahLst/>
              <a:cxnLst/>
              <a:rect l="l" t="t" r="r" b="b"/>
              <a:pathLst>
                <a:path w="584" h="2974">
                  <a:moveTo>
                    <a:pt x="584" y="2974"/>
                  </a:moveTo>
                  <a:lnTo>
                    <a:pt x="47" y="186"/>
                  </a:lnTo>
                  <a:lnTo>
                    <a:pt x="0" y="0"/>
                  </a:lnTo>
                  <a:lnTo>
                    <a:pt x="584" y="297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" name="object 55"/>
            <p:cNvSpPr/>
            <p:nvPr/>
          </p:nvSpPr>
          <p:spPr>
            <a:xfrm>
              <a:off x="10014649" y="6933402"/>
              <a:ext cx="2089" cy="1272"/>
            </a:xfrm>
            <a:custGeom>
              <a:avLst/>
              <a:gdLst/>
              <a:ahLst/>
              <a:cxnLst/>
              <a:rect l="l" t="t" r="r" b="b"/>
              <a:pathLst>
                <a:path w="2089" h="1272">
                  <a:moveTo>
                    <a:pt x="1200" y="387"/>
                  </a:moveTo>
                  <a:lnTo>
                    <a:pt x="0" y="1272"/>
                  </a:lnTo>
                  <a:lnTo>
                    <a:pt x="1614" y="315"/>
                  </a:lnTo>
                  <a:lnTo>
                    <a:pt x="2089" y="0"/>
                  </a:lnTo>
                  <a:lnTo>
                    <a:pt x="1200" y="38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" name="object 56"/>
            <p:cNvSpPr/>
            <p:nvPr/>
          </p:nvSpPr>
          <p:spPr>
            <a:xfrm>
              <a:off x="10016739" y="6932418"/>
              <a:ext cx="2260" cy="984"/>
            </a:xfrm>
            <a:custGeom>
              <a:avLst/>
              <a:gdLst/>
              <a:ahLst/>
              <a:cxnLst/>
              <a:rect l="l" t="t" r="r" b="b"/>
              <a:pathLst>
                <a:path w="2260" h="984">
                  <a:moveTo>
                    <a:pt x="214" y="891"/>
                  </a:moveTo>
                  <a:lnTo>
                    <a:pt x="2260" y="0"/>
                  </a:lnTo>
                  <a:lnTo>
                    <a:pt x="1518" y="117"/>
                  </a:lnTo>
                  <a:lnTo>
                    <a:pt x="622" y="571"/>
                  </a:lnTo>
                  <a:lnTo>
                    <a:pt x="0" y="984"/>
                  </a:lnTo>
                  <a:lnTo>
                    <a:pt x="214" y="89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" name="object 57"/>
            <p:cNvSpPr/>
            <p:nvPr/>
          </p:nvSpPr>
          <p:spPr>
            <a:xfrm>
              <a:off x="10025173" y="6926634"/>
              <a:ext cx="4447" cy="2280"/>
            </a:xfrm>
            <a:custGeom>
              <a:avLst/>
              <a:gdLst/>
              <a:ahLst/>
              <a:cxnLst/>
              <a:rect l="l" t="t" r="r" b="b"/>
              <a:pathLst>
                <a:path w="4447" h="2280">
                  <a:moveTo>
                    <a:pt x="2690" y="677"/>
                  </a:moveTo>
                  <a:lnTo>
                    <a:pt x="0" y="2280"/>
                  </a:lnTo>
                  <a:lnTo>
                    <a:pt x="2932" y="652"/>
                  </a:lnTo>
                  <a:lnTo>
                    <a:pt x="4447" y="0"/>
                  </a:lnTo>
                  <a:lnTo>
                    <a:pt x="2690" y="67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" name="object 58"/>
            <p:cNvSpPr/>
            <p:nvPr/>
          </p:nvSpPr>
          <p:spPr>
            <a:xfrm>
              <a:off x="10019240" y="6929637"/>
              <a:ext cx="6400" cy="20370"/>
            </a:xfrm>
            <a:custGeom>
              <a:avLst/>
              <a:gdLst/>
              <a:ahLst/>
              <a:cxnLst/>
              <a:rect l="l" t="t" r="r" b="b"/>
              <a:pathLst>
                <a:path w="6400" h="20370">
                  <a:moveTo>
                    <a:pt x="4632" y="0"/>
                  </a:moveTo>
                  <a:lnTo>
                    <a:pt x="3467" y="646"/>
                  </a:lnTo>
                  <a:lnTo>
                    <a:pt x="3218" y="772"/>
                  </a:lnTo>
                  <a:lnTo>
                    <a:pt x="2705" y="1053"/>
                  </a:lnTo>
                  <a:lnTo>
                    <a:pt x="0" y="20370"/>
                  </a:lnTo>
                  <a:lnTo>
                    <a:pt x="3124" y="18071"/>
                  </a:lnTo>
                  <a:lnTo>
                    <a:pt x="6400" y="15963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" name="object 59"/>
            <p:cNvSpPr/>
            <p:nvPr/>
          </p:nvSpPr>
          <p:spPr>
            <a:xfrm>
              <a:off x="10087173" y="6932519"/>
              <a:ext cx="9550" cy="1320"/>
            </a:xfrm>
            <a:custGeom>
              <a:avLst/>
              <a:gdLst/>
              <a:ahLst/>
              <a:cxnLst/>
              <a:rect l="l" t="t" r="r" b="b"/>
              <a:pathLst>
                <a:path w="9550" h="1320">
                  <a:moveTo>
                    <a:pt x="9550" y="0"/>
                  </a:moveTo>
                  <a:lnTo>
                    <a:pt x="0" y="1219"/>
                  </a:lnTo>
                  <a:lnTo>
                    <a:pt x="9474" y="1320"/>
                  </a:lnTo>
                  <a:lnTo>
                    <a:pt x="9550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" name="object 60"/>
            <p:cNvSpPr/>
            <p:nvPr/>
          </p:nvSpPr>
          <p:spPr>
            <a:xfrm>
              <a:off x="9344604" y="5929278"/>
              <a:ext cx="1897776" cy="2053105"/>
            </a:xfrm>
            <a:custGeom>
              <a:avLst/>
              <a:gdLst/>
              <a:ahLst/>
              <a:cxnLst/>
              <a:rect l="l" t="t" r="r" b="b"/>
              <a:pathLst>
                <a:path w="1897776" h="2053105">
                  <a:moveTo>
                    <a:pt x="672247" y="127079"/>
                  </a:moveTo>
                  <a:lnTo>
                    <a:pt x="683277" y="122508"/>
                  </a:lnTo>
                  <a:lnTo>
                    <a:pt x="694759" y="117913"/>
                  </a:lnTo>
                  <a:lnTo>
                    <a:pt x="706644" y="113264"/>
                  </a:lnTo>
                  <a:lnTo>
                    <a:pt x="700164" y="8063"/>
                  </a:lnTo>
                  <a:lnTo>
                    <a:pt x="688219" y="12401"/>
                  </a:lnTo>
                  <a:lnTo>
                    <a:pt x="676297" y="16708"/>
                  </a:lnTo>
                  <a:lnTo>
                    <a:pt x="670527" y="18984"/>
                  </a:lnTo>
                  <a:lnTo>
                    <a:pt x="661717" y="131655"/>
                  </a:lnTo>
                  <a:lnTo>
                    <a:pt x="672247" y="127079"/>
                  </a:lnTo>
                  <a:close/>
                </a:path>
                <a:path w="1897776" h="2053105">
                  <a:moveTo>
                    <a:pt x="612481" y="158265"/>
                  </a:moveTo>
                  <a:lnTo>
                    <a:pt x="622605" y="152616"/>
                  </a:lnTo>
                  <a:lnTo>
                    <a:pt x="633691" y="146558"/>
                  </a:lnTo>
                  <a:lnTo>
                    <a:pt x="645697" y="140112"/>
                  </a:lnTo>
                  <a:lnTo>
                    <a:pt x="646635" y="27613"/>
                  </a:lnTo>
                  <a:lnTo>
                    <a:pt x="635720" y="31839"/>
                  </a:lnTo>
                  <a:lnTo>
                    <a:pt x="624686" y="36401"/>
                  </a:lnTo>
                  <a:lnTo>
                    <a:pt x="614099" y="41068"/>
                  </a:lnTo>
                  <a:lnTo>
                    <a:pt x="603361" y="163482"/>
                  </a:lnTo>
                  <a:lnTo>
                    <a:pt x="612481" y="158265"/>
                  </a:lnTo>
                  <a:close/>
                </a:path>
                <a:path w="1897776" h="2053105">
                  <a:moveTo>
                    <a:pt x="676297" y="16708"/>
                  </a:moveTo>
                  <a:lnTo>
                    <a:pt x="688219" y="12401"/>
                  </a:lnTo>
                  <a:lnTo>
                    <a:pt x="700164" y="8063"/>
                  </a:lnTo>
                  <a:lnTo>
                    <a:pt x="695853" y="9564"/>
                  </a:lnTo>
                  <a:lnTo>
                    <a:pt x="683333" y="14049"/>
                  </a:lnTo>
                  <a:lnTo>
                    <a:pt x="671009" y="18489"/>
                  </a:lnTo>
                  <a:lnTo>
                    <a:pt x="670527" y="18984"/>
                  </a:lnTo>
                  <a:lnTo>
                    <a:pt x="676297" y="16708"/>
                  </a:lnTo>
                  <a:close/>
                </a:path>
                <a:path w="1897776" h="2053105">
                  <a:moveTo>
                    <a:pt x="1070039" y="102545"/>
                  </a:moveTo>
                  <a:lnTo>
                    <a:pt x="1075264" y="102717"/>
                  </a:lnTo>
                  <a:lnTo>
                    <a:pt x="1082744" y="102963"/>
                  </a:lnTo>
                  <a:lnTo>
                    <a:pt x="1095422" y="103519"/>
                  </a:lnTo>
                  <a:lnTo>
                    <a:pt x="1108032" y="104565"/>
                  </a:lnTo>
                  <a:lnTo>
                    <a:pt x="1116835" y="105785"/>
                  </a:lnTo>
                  <a:lnTo>
                    <a:pt x="1176017" y="114942"/>
                  </a:lnTo>
                  <a:lnTo>
                    <a:pt x="1176525" y="111958"/>
                  </a:lnTo>
                  <a:lnTo>
                    <a:pt x="1177502" y="106230"/>
                  </a:lnTo>
                  <a:lnTo>
                    <a:pt x="1165610" y="103765"/>
                  </a:lnTo>
                  <a:lnTo>
                    <a:pt x="1153536" y="101502"/>
                  </a:lnTo>
                  <a:lnTo>
                    <a:pt x="1141290" y="99437"/>
                  </a:lnTo>
                  <a:lnTo>
                    <a:pt x="1128883" y="97570"/>
                  </a:lnTo>
                  <a:lnTo>
                    <a:pt x="1116323" y="95897"/>
                  </a:lnTo>
                  <a:lnTo>
                    <a:pt x="1103623" y="94417"/>
                  </a:lnTo>
                  <a:lnTo>
                    <a:pt x="1090791" y="93128"/>
                  </a:lnTo>
                  <a:lnTo>
                    <a:pt x="1077838" y="92027"/>
                  </a:lnTo>
                  <a:lnTo>
                    <a:pt x="1071406" y="102501"/>
                  </a:lnTo>
                  <a:lnTo>
                    <a:pt x="1057348" y="101912"/>
                  </a:lnTo>
                  <a:lnTo>
                    <a:pt x="1055366" y="138911"/>
                  </a:lnTo>
                  <a:lnTo>
                    <a:pt x="1055709" y="138945"/>
                  </a:lnTo>
                  <a:lnTo>
                    <a:pt x="1068358" y="139579"/>
                  </a:lnTo>
                  <a:lnTo>
                    <a:pt x="1070039" y="102545"/>
                  </a:lnTo>
                  <a:close/>
                </a:path>
                <a:path w="1897776" h="2053105">
                  <a:moveTo>
                    <a:pt x="705664" y="6142"/>
                  </a:moveTo>
                  <a:lnTo>
                    <a:pt x="712172" y="3870"/>
                  </a:lnTo>
                  <a:lnTo>
                    <a:pt x="724286" y="0"/>
                  </a:lnTo>
                  <a:lnTo>
                    <a:pt x="721280" y="337"/>
                  </a:lnTo>
                  <a:lnTo>
                    <a:pt x="708519" y="5004"/>
                  </a:lnTo>
                  <a:lnTo>
                    <a:pt x="703439" y="6833"/>
                  </a:lnTo>
                  <a:lnTo>
                    <a:pt x="705664" y="6142"/>
                  </a:lnTo>
                  <a:close/>
                </a:path>
                <a:path w="1897776" h="2053105">
                  <a:moveTo>
                    <a:pt x="661717" y="131655"/>
                  </a:moveTo>
                  <a:lnTo>
                    <a:pt x="670527" y="18984"/>
                  </a:lnTo>
                  <a:lnTo>
                    <a:pt x="683333" y="14049"/>
                  </a:lnTo>
                  <a:lnTo>
                    <a:pt x="695853" y="9564"/>
                  </a:lnTo>
                  <a:lnTo>
                    <a:pt x="700164" y="8063"/>
                  </a:lnTo>
                  <a:lnTo>
                    <a:pt x="706644" y="113264"/>
                  </a:lnTo>
                  <a:lnTo>
                    <a:pt x="718883" y="108533"/>
                  </a:lnTo>
                  <a:lnTo>
                    <a:pt x="731429" y="103691"/>
                  </a:lnTo>
                  <a:lnTo>
                    <a:pt x="744233" y="98708"/>
                  </a:lnTo>
                  <a:lnTo>
                    <a:pt x="744775" y="98496"/>
                  </a:lnTo>
                  <a:lnTo>
                    <a:pt x="756450" y="95168"/>
                  </a:lnTo>
                  <a:lnTo>
                    <a:pt x="768318" y="91777"/>
                  </a:lnTo>
                  <a:lnTo>
                    <a:pt x="780369" y="88365"/>
                  </a:lnTo>
                  <a:lnTo>
                    <a:pt x="792589" y="84975"/>
                  </a:lnTo>
                  <a:lnTo>
                    <a:pt x="804967" y="81649"/>
                  </a:lnTo>
                  <a:lnTo>
                    <a:pt x="817491" y="78430"/>
                  </a:lnTo>
                  <a:lnTo>
                    <a:pt x="830149" y="75361"/>
                  </a:lnTo>
                  <a:lnTo>
                    <a:pt x="842929" y="72484"/>
                  </a:lnTo>
                  <a:lnTo>
                    <a:pt x="857163" y="70126"/>
                  </a:lnTo>
                  <a:lnTo>
                    <a:pt x="869716" y="68107"/>
                  </a:lnTo>
                  <a:lnTo>
                    <a:pt x="882303" y="66087"/>
                  </a:lnTo>
                  <a:lnTo>
                    <a:pt x="894870" y="64100"/>
                  </a:lnTo>
                  <a:lnTo>
                    <a:pt x="897950" y="63621"/>
                  </a:lnTo>
                  <a:lnTo>
                    <a:pt x="924709" y="59405"/>
                  </a:lnTo>
                  <a:lnTo>
                    <a:pt x="951481" y="57767"/>
                  </a:lnTo>
                  <a:lnTo>
                    <a:pt x="964573" y="57010"/>
                  </a:lnTo>
                  <a:lnTo>
                    <a:pt x="977586" y="56226"/>
                  </a:lnTo>
                  <a:lnTo>
                    <a:pt x="990498" y="55493"/>
                  </a:lnTo>
                  <a:lnTo>
                    <a:pt x="1003291" y="54890"/>
                  </a:lnTo>
                  <a:lnTo>
                    <a:pt x="1015945" y="54497"/>
                  </a:lnTo>
                  <a:lnTo>
                    <a:pt x="1028440" y="54393"/>
                  </a:lnTo>
                  <a:lnTo>
                    <a:pt x="1040757" y="54657"/>
                  </a:lnTo>
                  <a:lnTo>
                    <a:pt x="1052877" y="55368"/>
                  </a:lnTo>
                  <a:lnTo>
                    <a:pt x="1054541" y="55506"/>
                  </a:lnTo>
                  <a:lnTo>
                    <a:pt x="1068333" y="56030"/>
                  </a:lnTo>
                  <a:lnTo>
                    <a:pt x="1081810" y="56598"/>
                  </a:lnTo>
                  <a:lnTo>
                    <a:pt x="1094934" y="57279"/>
                  </a:lnTo>
                  <a:lnTo>
                    <a:pt x="1107667" y="58138"/>
                  </a:lnTo>
                  <a:lnTo>
                    <a:pt x="1119973" y="59242"/>
                  </a:lnTo>
                  <a:lnTo>
                    <a:pt x="1131813" y="60658"/>
                  </a:lnTo>
                  <a:lnTo>
                    <a:pt x="1143009" y="62428"/>
                  </a:lnTo>
                  <a:lnTo>
                    <a:pt x="1143390" y="59621"/>
                  </a:lnTo>
                  <a:lnTo>
                    <a:pt x="1144114" y="53893"/>
                  </a:lnTo>
                  <a:lnTo>
                    <a:pt x="1144622" y="50921"/>
                  </a:lnTo>
                  <a:lnTo>
                    <a:pt x="1139428" y="50172"/>
                  </a:lnTo>
                  <a:lnTo>
                    <a:pt x="1131630" y="48978"/>
                  </a:lnTo>
                  <a:lnTo>
                    <a:pt x="1120060" y="47172"/>
                  </a:lnTo>
                  <a:lnTo>
                    <a:pt x="1106781" y="45589"/>
                  </a:lnTo>
                  <a:lnTo>
                    <a:pt x="1083988" y="44488"/>
                  </a:lnTo>
                  <a:lnTo>
                    <a:pt x="1068907" y="43716"/>
                  </a:lnTo>
                  <a:lnTo>
                    <a:pt x="1059939" y="43251"/>
                  </a:lnTo>
                  <a:lnTo>
                    <a:pt x="1060332" y="37371"/>
                  </a:lnTo>
                  <a:lnTo>
                    <a:pt x="1079467" y="38470"/>
                  </a:lnTo>
                  <a:lnTo>
                    <a:pt x="1098419" y="39933"/>
                  </a:lnTo>
                  <a:lnTo>
                    <a:pt x="1117190" y="41757"/>
                  </a:lnTo>
                  <a:lnTo>
                    <a:pt x="1135782" y="43935"/>
                  </a:lnTo>
                  <a:lnTo>
                    <a:pt x="1154198" y="46466"/>
                  </a:lnTo>
                  <a:lnTo>
                    <a:pt x="1172438" y="49344"/>
                  </a:lnTo>
                  <a:lnTo>
                    <a:pt x="1190507" y="52566"/>
                  </a:lnTo>
                  <a:lnTo>
                    <a:pt x="1208405" y="56127"/>
                  </a:lnTo>
                  <a:lnTo>
                    <a:pt x="1226134" y="60024"/>
                  </a:lnTo>
                  <a:lnTo>
                    <a:pt x="1243698" y="64252"/>
                  </a:lnTo>
                  <a:lnTo>
                    <a:pt x="1261098" y="68807"/>
                  </a:lnTo>
                  <a:lnTo>
                    <a:pt x="1278335" y="73686"/>
                  </a:lnTo>
                  <a:lnTo>
                    <a:pt x="1295413" y="78884"/>
                  </a:lnTo>
                  <a:lnTo>
                    <a:pt x="1312333" y="84397"/>
                  </a:lnTo>
                  <a:lnTo>
                    <a:pt x="1329098" y="90222"/>
                  </a:lnTo>
                  <a:lnTo>
                    <a:pt x="1345709" y="96353"/>
                  </a:lnTo>
                  <a:lnTo>
                    <a:pt x="1347398" y="97014"/>
                  </a:lnTo>
                  <a:lnTo>
                    <a:pt x="1347398" y="36184"/>
                  </a:lnTo>
                  <a:lnTo>
                    <a:pt x="1334893" y="31526"/>
                  </a:lnTo>
                  <a:lnTo>
                    <a:pt x="1321170" y="26631"/>
                  </a:lnTo>
                  <a:lnTo>
                    <a:pt x="1307534" y="21981"/>
                  </a:lnTo>
                  <a:lnTo>
                    <a:pt x="1293989" y="17573"/>
                  </a:lnTo>
                  <a:lnTo>
                    <a:pt x="1280540" y="13404"/>
                  </a:lnTo>
                  <a:lnTo>
                    <a:pt x="1267191" y="9472"/>
                  </a:lnTo>
                  <a:lnTo>
                    <a:pt x="1253944" y="5773"/>
                  </a:lnTo>
                  <a:lnTo>
                    <a:pt x="1241171" y="1588"/>
                  </a:lnTo>
                  <a:lnTo>
                    <a:pt x="1228445" y="-2117"/>
                  </a:lnTo>
                  <a:lnTo>
                    <a:pt x="1215782" y="-5425"/>
                  </a:lnTo>
                  <a:lnTo>
                    <a:pt x="1203200" y="-8412"/>
                  </a:lnTo>
                  <a:lnTo>
                    <a:pt x="1190717" y="-11159"/>
                  </a:lnTo>
                  <a:lnTo>
                    <a:pt x="1178351" y="-13744"/>
                  </a:lnTo>
                  <a:lnTo>
                    <a:pt x="1166118" y="-16246"/>
                  </a:lnTo>
                  <a:lnTo>
                    <a:pt x="1154038" y="-18745"/>
                  </a:lnTo>
                  <a:lnTo>
                    <a:pt x="1142127" y="-21319"/>
                  </a:lnTo>
                  <a:lnTo>
                    <a:pt x="1130403" y="-24048"/>
                  </a:lnTo>
                  <a:lnTo>
                    <a:pt x="1129014" y="-24389"/>
                  </a:lnTo>
                  <a:lnTo>
                    <a:pt x="1115697" y="-26629"/>
                  </a:lnTo>
                  <a:lnTo>
                    <a:pt x="1102562" y="-28673"/>
                  </a:lnTo>
                  <a:lnTo>
                    <a:pt x="1089615" y="-30565"/>
                  </a:lnTo>
                  <a:lnTo>
                    <a:pt x="1076858" y="-32344"/>
                  </a:lnTo>
                  <a:lnTo>
                    <a:pt x="1064295" y="-34053"/>
                  </a:lnTo>
                  <a:lnTo>
                    <a:pt x="1051929" y="-35734"/>
                  </a:lnTo>
                  <a:lnTo>
                    <a:pt x="1039764" y="-37427"/>
                  </a:lnTo>
                  <a:lnTo>
                    <a:pt x="1027804" y="-39175"/>
                  </a:lnTo>
                  <a:lnTo>
                    <a:pt x="1017648" y="-40759"/>
                  </a:lnTo>
                  <a:lnTo>
                    <a:pt x="1011876" y="-40900"/>
                  </a:lnTo>
                  <a:lnTo>
                    <a:pt x="1004692" y="-41066"/>
                  </a:lnTo>
                  <a:lnTo>
                    <a:pt x="996181" y="-41208"/>
                  </a:lnTo>
                  <a:lnTo>
                    <a:pt x="975520" y="-41232"/>
                  </a:lnTo>
                  <a:lnTo>
                    <a:pt x="963543" y="-41020"/>
                  </a:lnTo>
                  <a:lnTo>
                    <a:pt x="950582" y="-40596"/>
                  </a:lnTo>
                  <a:lnTo>
                    <a:pt x="936724" y="-39912"/>
                  </a:lnTo>
                  <a:lnTo>
                    <a:pt x="922055" y="-38921"/>
                  </a:lnTo>
                  <a:lnTo>
                    <a:pt x="906661" y="-37576"/>
                  </a:lnTo>
                  <a:lnTo>
                    <a:pt x="890627" y="-35829"/>
                  </a:lnTo>
                  <a:lnTo>
                    <a:pt x="874040" y="-33634"/>
                  </a:lnTo>
                  <a:lnTo>
                    <a:pt x="856985" y="-30942"/>
                  </a:lnTo>
                  <a:lnTo>
                    <a:pt x="844254" y="-28630"/>
                  </a:lnTo>
                  <a:lnTo>
                    <a:pt x="831838" y="-26673"/>
                  </a:lnTo>
                  <a:lnTo>
                    <a:pt x="819244" y="-24538"/>
                  </a:lnTo>
                  <a:lnTo>
                    <a:pt x="813787" y="-23588"/>
                  </a:lnTo>
                  <a:lnTo>
                    <a:pt x="801547" y="-20540"/>
                  </a:lnTo>
                  <a:lnTo>
                    <a:pt x="789190" y="-17375"/>
                  </a:lnTo>
                  <a:lnTo>
                    <a:pt x="782990" y="-15702"/>
                  </a:lnTo>
                  <a:lnTo>
                    <a:pt x="770711" y="-12501"/>
                  </a:lnTo>
                  <a:lnTo>
                    <a:pt x="758413" y="-9294"/>
                  </a:lnTo>
                  <a:lnTo>
                    <a:pt x="746108" y="-6090"/>
                  </a:lnTo>
                  <a:lnTo>
                    <a:pt x="733810" y="-2897"/>
                  </a:lnTo>
                  <a:lnTo>
                    <a:pt x="721531" y="273"/>
                  </a:lnTo>
                  <a:lnTo>
                    <a:pt x="721280" y="337"/>
                  </a:lnTo>
                  <a:lnTo>
                    <a:pt x="724286" y="0"/>
                  </a:lnTo>
                  <a:lnTo>
                    <a:pt x="736548" y="-3371"/>
                  </a:lnTo>
                  <a:lnTo>
                    <a:pt x="742527" y="-4767"/>
                  </a:lnTo>
                  <a:lnTo>
                    <a:pt x="728309" y="-705"/>
                  </a:lnTo>
                  <a:lnTo>
                    <a:pt x="714113" y="3520"/>
                  </a:lnTo>
                  <a:lnTo>
                    <a:pt x="705664" y="6142"/>
                  </a:lnTo>
                  <a:lnTo>
                    <a:pt x="703439" y="6833"/>
                  </a:lnTo>
                  <a:lnTo>
                    <a:pt x="699945" y="7917"/>
                  </a:lnTo>
                  <a:lnTo>
                    <a:pt x="685811" y="12489"/>
                  </a:lnTo>
                  <a:lnTo>
                    <a:pt x="671718" y="17241"/>
                  </a:lnTo>
                  <a:lnTo>
                    <a:pt x="658932" y="22914"/>
                  </a:lnTo>
                  <a:lnTo>
                    <a:pt x="658581" y="133299"/>
                  </a:lnTo>
                  <a:lnTo>
                    <a:pt x="661717" y="131655"/>
                  </a:lnTo>
                  <a:close/>
                </a:path>
                <a:path w="1897776" h="2053105">
                  <a:moveTo>
                    <a:pt x="1347398" y="184573"/>
                  </a:moveTo>
                  <a:lnTo>
                    <a:pt x="1343336" y="182742"/>
                  </a:lnTo>
                  <a:lnTo>
                    <a:pt x="1331341" y="177494"/>
                  </a:lnTo>
                  <a:lnTo>
                    <a:pt x="1319690" y="172531"/>
                  </a:lnTo>
                  <a:lnTo>
                    <a:pt x="1308409" y="167837"/>
                  </a:lnTo>
                  <a:lnTo>
                    <a:pt x="1297530" y="163397"/>
                  </a:lnTo>
                  <a:lnTo>
                    <a:pt x="1287079" y="159195"/>
                  </a:lnTo>
                  <a:lnTo>
                    <a:pt x="1277086" y="155216"/>
                  </a:lnTo>
                  <a:lnTo>
                    <a:pt x="1267581" y="151443"/>
                  </a:lnTo>
                  <a:lnTo>
                    <a:pt x="1258591" y="147862"/>
                  </a:lnTo>
                  <a:lnTo>
                    <a:pt x="1250146" y="144457"/>
                  </a:lnTo>
                  <a:lnTo>
                    <a:pt x="1239837" y="140870"/>
                  </a:lnTo>
                  <a:lnTo>
                    <a:pt x="1229268" y="136881"/>
                  </a:lnTo>
                  <a:lnTo>
                    <a:pt x="1218023" y="132570"/>
                  </a:lnTo>
                  <a:lnTo>
                    <a:pt x="1205683" y="128013"/>
                  </a:lnTo>
                  <a:lnTo>
                    <a:pt x="1191831" y="123289"/>
                  </a:lnTo>
                  <a:lnTo>
                    <a:pt x="1184945" y="121114"/>
                  </a:lnTo>
                  <a:lnTo>
                    <a:pt x="1174125" y="118603"/>
                  </a:lnTo>
                  <a:lnTo>
                    <a:pt x="1162387" y="115967"/>
                  </a:lnTo>
                  <a:lnTo>
                    <a:pt x="1149631" y="113227"/>
                  </a:lnTo>
                  <a:lnTo>
                    <a:pt x="1135757" y="110406"/>
                  </a:lnTo>
                  <a:lnTo>
                    <a:pt x="1132659" y="109799"/>
                  </a:lnTo>
                  <a:lnTo>
                    <a:pt x="1121933" y="107471"/>
                  </a:lnTo>
                  <a:lnTo>
                    <a:pt x="1110462" y="105668"/>
                  </a:lnTo>
                  <a:lnTo>
                    <a:pt x="1098229" y="104299"/>
                  </a:lnTo>
                  <a:lnTo>
                    <a:pt x="1085216" y="103274"/>
                  </a:lnTo>
                  <a:lnTo>
                    <a:pt x="1075264" y="102717"/>
                  </a:lnTo>
                  <a:lnTo>
                    <a:pt x="1070039" y="102545"/>
                  </a:lnTo>
                  <a:lnTo>
                    <a:pt x="1068358" y="139579"/>
                  </a:lnTo>
                  <a:lnTo>
                    <a:pt x="1081039" y="139968"/>
                  </a:lnTo>
                  <a:lnTo>
                    <a:pt x="1093709" y="140531"/>
                  </a:lnTo>
                  <a:lnTo>
                    <a:pt x="1106323" y="141687"/>
                  </a:lnTo>
                  <a:lnTo>
                    <a:pt x="1169171" y="151353"/>
                  </a:lnTo>
                  <a:lnTo>
                    <a:pt x="1181613" y="153988"/>
                  </a:lnTo>
                  <a:lnTo>
                    <a:pt x="1194041" y="156742"/>
                  </a:lnTo>
                  <a:lnTo>
                    <a:pt x="1206447" y="159624"/>
                  </a:lnTo>
                  <a:lnTo>
                    <a:pt x="1218825" y="162643"/>
                  </a:lnTo>
                  <a:lnTo>
                    <a:pt x="1231170" y="165810"/>
                  </a:lnTo>
                  <a:lnTo>
                    <a:pt x="1243475" y="169133"/>
                  </a:lnTo>
                  <a:lnTo>
                    <a:pt x="1255733" y="172621"/>
                  </a:lnTo>
                  <a:lnTo>
                    <a:pt x="1267939" y="176285"/>
                  </a:lnTo>
                  <a:lnTo>
                    <a:pt x="1280085" y="180134"/>
                  </a:lnTo>
                  <a:lnTo>
                    <a:pt x="1292166" y="184176"/>
                  </a:lnTo>
                  <a:lnTo>
                    <a:pt x="1304176" y="188422"/>
                  </a:lnTo>
                  <a:lnTo>
                    <a:pt x="1316107" y="192880"/>
                  </a:lnTo>
                  <a:lnTo>
                    <a:pt x="1327954" y="197561"/>
                  </a:lnTo>
                  <a:lnTo>
                    <a:pt x="1339710" y="202473"/>
                  </a:lnTo>
                  <a:lnTo>
                    <a:pt x="1347398" y="205871"/>
                  </a:lnTo>
                  <a:lnTo>
                    <a:pt x="1347398" y="184573"/>
                  </a:lnTo>
                  <a:close/>
                </a:path>
                <a:path w="1897776" h="2053105">
                  <a:moveTo>
                    <a:pt x="569160" y="1627779"/>
                  </a:moveTo>
                  <a:lnTo>
                    <a:pt x="558764" y="1619551"/>
                  </a:lnTo>
                  <a:lnTo>
                    <a:pt x="548369" y="1611629"/>
                  </a:lnTo>
                  <a:lnTo>
                    <a:pt x="538054" y="1603898"/>
                  </a:lnTo>
                  <a:lnTo>
                    <a:pt x="527898" y="1596243"/>
                  </a:lnTo>
                  <a:lnTo>
                    <a:pt x="517980" y="1588549"/>
                  </a:lnTo>
                  <a:lnTo>
                    <a:pt x="508380" y="1580701"/>
                  </a:lnTo>
                  <a:lnTo>
                    <a:pt x="499177" y="1572583"/>
                  </a:lnTo>
                  <a:lnTo>
                    <a:pt x="495398" y="1569016"/>
                  </a:lnTo>
                  <a:lnTo>
                    <a:pt x="485959" y="1559938"/>
                  </a:lnTo>
                  <a:lnTo>
                    <a:pt x="476517" y="1551088"/>
                  </a:lnTo>
                  <a:lnTo>
                    <a:pt x="467182" y="1542334"/>
                  </a:lnTo>
                  <a:lnTo>
                    <a:pt x="458063" y="1533547"/>
                  </a:lnTo>
                  <a:lnTo>
                    <a:pt x="449267" y="1524595"/>
                  </a:lnTo>
                  <a:lnTo>
                    <a:pt x="440904" y="1515346"/>
                  </a:lnTo>
                  <a:lnTo>
                    <a:pt x="433981" y="1506849"/>
                  </a:lnTo>
                  <a:lnTo>
                    <a:pt x="425533" y="1497262"/>
                  </a:lnTo>
                  <a:lnTo>
                    <a:pt x="417217" y="1487656"/>
                  </a:lnTo>
                  <a:lnTo>
                    <a:pt x="408922" y="1478113"/>
                  </a:lnTo>
                  <a:lnTo>
                    <a:pt x="406333" y="1475176"/>
                  </a:lnTo>
                  <a:lnTo>
                    <a:pt x="398382" y="1465136"/>
                  </a:lnTo>
                  <a:lnTo>
                    <a:pt x="391104" y="1454703"/>
                  </a:lnTo>
                  <a:lnTo>
                    <a:pt x="383897" y="1444335"/>
                  </a:lnTo>
                  <a:lnTo>
                    <a:pt x="381936" y="1441673"/>
                  </a:lnTo>
                  <a:lnTo>
                    <a:pt x="374620" y="1431606"/>
                  </a:lnTo>
                  <a:lnTo>
                    <a:pt x="367576" y="1421264"/>
                  </a:lnTo>
                  <a:lnTo>
                    <a:pt x="360760" y="1410684"/>
                  </a:lnTo>
                  <a:lnTo>
                    <a:pt x="354124" y="1399904"/>
                  </a:lnTo>
                  <a:lnTo>
                    <a:pt x="347622" y="1388962"/>
                  </a:lnTo>
                  <a:lnTo>
                    <a:pt x="341207" y="1377894"/>
                  </a:lnTo>
                  <a:lnTo>
                    <a:pt x="334834" y="1366739"/>
                  </a:lnTo>
                  <a:lnTo>
                    <a:pt x="328454" y="1355534"/>
                  </a:lnTo>
                  <a:lnTo>
                    <a:pt x="322462" y="1345077"/>
                  </a:lnTo>
                  <a:lnTo>
                    <a:pt x="316874" y="1333829"/>
                  </a:lnTo>
                  <a:lnTo>
                    <a:pt x="311567" y="1322353"/>
                  </a:lnTo>
                  <a:lnTo>
                    <a:pt x="306359" y="1310744"/>
                  </a:lnTo>
                  <a:lnTo>
                    <a:pt x="301070" y="1299098"/>
                  </a:lnTo>
                  <a:lnTo>
                    <a:pt x="297634" y="1291826"/>
                  </a:lnTo>
                  <a:lnTo>
                    <a:pt x="292194" y="1280476"/>
                  </a:lnTo>
                  <a:lnTo>
                    <a:pt x="287338" y="1268766"/>
                  </a:lnTo>
                  <a:lnTo>
                    <a:pt x="282876" y="1256821"/>
                  </a:lnTo>
                  <a:lnTo>
                    <a:pt x="278618" y="1244766"/>
                  </a:lnTo>
                  <a:lnTo>
                    <a:pt x="275625" y="1236238"/>
                  </a:lnTo>
                  <a:lnTo>
                    <a:pt x="271144" y="1224484"/>
                  </a:lnTo>
                  <a:lnTo>
                    <a:pt x="267071" y="1212575"/>
                  </a:lnTo>
                  <a:lnTo>
                    <a:pt x="263340" y="1200529"/>
                  </a:lnTo>
                  <a:lnTo>
                    <a:pt x="259884" y="1188363"/>
                  </a:lnTo>
                  <a:lnTo>
                    <a:pt x="256639" y="1176097"/>
                  </a:lnTo>
                  <a:lnTo>
                    <a:pt x="253539" y="1163748"/>
                  </a:lnTo>
                  <a:lnTo>
                    <a:pt x="250518" y="1151335"/>
                  </a:lnTo>
                  <a:lnTo>
                    <a:pt x="247511" y="1138876"/>
                  </a:lnTo>
                  <a:lnTo>
                    <a:pt x="244451" y="1126390"/>
                  </a:lnTo>
                  <a:lnTo>
                    <a:pt x="242452" y="1118458"/>
                  </a:lnTo>
                  <a:lnTo>
                    <a:pt x="240546" y="1105923"/>
                  </a:lnTo>
                  <a:lnTo>
                    <a:pt x="238631" y="1093367"/>
                  </a:lnTo>
                  <a:lnTo>
                    <a:pt x="236719" y="1080799"/>
                  </a:lnTo>
                  <a:lnTo>
                    <a:pt x="234824" y="1068231"/>
                  </a:lnTo>
                  <a:lnTo>
                    <a:pt x="233105" y="1056673"/>
                  </a:lnTo>
                  <a:lnTo>
                    <a:pt x="231161" y="1044293"/>
                  </a:lnTo>
                  <a:lnTo>
                    <a:pt x="230140" y="1031724"/>
                  </a:lnTo>
                  <a:lnTo>
                    <a:pt x="229615" y="1019040"/>
                  </a:lnTo>
                  <a:lnTo>
                    <a:pt x="229157" y="1006315"/>
                  </a:lnTo>
                  <a:lnTo>
                    <a:pt x="228330" y="993541"/>
                  </a:lnTo>
                  <a:lnTo>
                    <a:pt x="227964" y="980918"/>
                  </a:lnTo>
                  <a:lnTo>
                    <a:pt x="227740" y="968257"/>
                  </a:lnTo>
                  <a:lnTo>
                    <a:pt x="227746" y="942843"/>
                  </a:lnTo>
                  <a:lnTo>
                    <a:pt x="228405" y="917349"/>
                  </a:lnTo>
                  <a:lnTo>
                    <a:pt x="229771" y="891823"/>
                  </a:lnTo>
                  <a:lnTo>
                    <a:pt x="231902" y="866314"/>
                  </a:lnTo>
                  <a:lnTo>
                    <a:pt x="234853" y="840871"/>
                  </a:lnTo>
                  <a:lnTo>
                    <a:pt x="238681" y="815542"/>
                  </a:lnTo>
                  <a:lnTo>
                    <a:pt x="243443" y="790378"/>
                  </a:lnTo>
                  <a:lnTo>
                    <a:pt x="249194" y="765426"/>
                  </a:lnTo>
                  <a:lnTo>
                    <a:pt x="255990" y="740735"/>
                  </a:lnTo>
                  <a:lnTo>
                    <a:pt x="263356" y="716081"/>
                  </a:lnTo>
                  <a:lnTo>
                    <a:pt x="271459" y="691697"/>
                  </a:lnTo>
                  <a:lnTo>
                    <a:pt x="280283" y="667609"/>
                  </a:lnTo>
                  <a:lnTo>
                    <a:pt x="289811" y="643843"/>
                  </a:lnTo>
                  <a:lnTo>
                    <a:pt x="300026" y="620424"/>
                  </a:lnTo>
                  <a:lnTo>
                    <a:pt x="310911" y="597377"/>
                  </a:lnTo>
                  <a:lnTo>
                    <a:pt x="322449" y="574728"/>
                  </a:lnTo>
                  <a:lnTo>
                    <a:pt x="334623" y="552502"/>
                  </a:lnTo>
                  <a:lnTo>
                    <a:pt x="347417" y="530726"/>
                  </a:lnTo>
                  <a:lnTo>
                    <a:pt x="359699" y="511144"/>
                  </a:lnTo>
                  <a:lnTo>
                    <a:pt x="367071" y="501056"/>
                  </a:lnTo>
                  <a:lnTo>
                    <a:pt x="373712" y="491205"/>
                  </a:lnTo>
                  <a:lnTo>
                    <a:pt x="379269" y="482165"/>
                  </a:lnTo>
                  <a:lnTo>
                    <a:pt x="383387" y="474508"/>
                  </a:lnTo>
                  <a:lnTo>
                    <a:pt x="385715" y="468810"/>
                  </a:lnTo>
                  <a:lnTo>
                    <a:pt x="385899" y="465643"/>
                  </a:lnTo>
                  <a:lnTo>
                    <a:pt x="383587" y="465582"/>
                  </a:lnTo>
                  <a:lnTo>
                    <a:pt x="378425" y="469200"/>
                  </a:lnTo>
                  <a:lnTo>
                    <a:pt x="372437" y="474708"/>
                  </a:lnTo>
                  <a:lnTo>
                    <a:pt x="379774" y="464309"/>
                  </a:lnTo>
                  <a:lnTo>
                    <a:pt x="387543" y="454255"/>
                  </a:lnTo>
                  <a:lnTo>
                    <a:pt x="395655" y="444477"/>
                  </a:lnTo>
                  <a:lnTo>
                    <a:pt x="404022" y="434908"/>
                  </a:lnTo>
                  <a:lnTo>
                    <a:pt x="412558" y="425477"/>
                  </a:lnTo>
                  <a:lnTo>
                    <a:pt x="421175" y="416117"/>
                  </a:lnTo>
                  <a:lnTo>
                    <a:pt x="429785" y="406758"/>
                  </a:lnTo>
                  <a:lnTo>
                    <a:pt x="438301" y="397332"/>
                  </a:lnTo>
                  <a:lnTo>
                    <a:pt x="445284" y="389351"/>
                  </a:lnTo>
                  <a:lnTo>
                    <a:pt x="460890" y="374872"/>
                  </a:lnTo>
                  <a:lnTo>
                    <a:pt x="471237" y="364416"/>
                  </a:lnTo>
                  <a:lnTo>
                    <a:pt x="477881" y="356817"/>
                  </a:lnTo>
                  <a:lnTo>
                    <a:pt x="482381" y="350912"/>
                  </a:lnTo>
                  <a:lnTo>
                    <a:pt x="484032" y="348622"/>
                  </a:lnTo>
                  <a:lnTo>
                    <a:pt x="487962" y="342887"/>
                  </a:lnTo>
                  <a:lnTo>
                    <a:pt x="493472" y="336115"/>
                  </a:lnTo>
                  <a:lnTo>
                    <a:pt x="502363" y="327456"/>
                  </a:lnTo>
                  <a:lnTo>
                    <a:pt x="516434" y="316056"/>
                  </a:lnTo>
                  <a:lnTo>
                    <a:pt x="525142" y="309659"/>
                  </a:lnTo>
                  <a:lnTo>
                    <a:pt x="542994" y="295605"/>
                  </a:lnTo>
                  <a:lnTo>
                    <a:pt x="561278" y="282136"/>
                  </a:lnTo>
                  <a:lnTo>
                    <a:pt x="579973" y="269252"/>
                  </a:lnTo>
                  <a:lnTo>
                    <a:pt x="599059" y="256956"/>
                  </a:lnTo>
                  <a:lnTo>
                    <a:pt x="618517" y="245247"/>
                  </a:lnTo>
                  <a:lnTo>
                    <a:pt x="638326" y="234128"/>
                  </a:lnTo>
                  <a:lnTo>
                    <a:pt x="658468" y="223600"/>
                  </a:lnTo>
                  <a:lnTo>
                    <a:pt x="678921" y="213665"/>
                  </a:lnTo>
                  <a:lnTo>
                    <a:pt x="699667" y="204323"/>
                  </a:lnTo>
                  <a:lnTo>
                    <a:pt x="720685" y="195578"/>
                  </a:lnTo>
                  <a:lnTo>
                    <a:pt x="741956" y="187429"/>
                  </a:lnTo>
                  <a:lnTo>
                    <a:pt x="763460" y="179878"/>
                  </a:lnTo>
                  <a:lnTo>
                    <a:pt x="785177" y="172927"/>
                  </a:lnTo>
                  <a:lnTo>
                    <a:pt x="807087" y="166577"/>
                  </a:lnTo>
                  <a:lnTo>
                    <a:pt x="829171" y="160829"/>
                  </a:lnTo>
                  <a:lnTo>
                    <a:pt x="851408" y="155686"/>
                  </a:lnTo>
                  <a:lnTo>
                    <a:pt x="873779" y="151148"/>
                  </a:lnTo>
                  <a:lnTo>
                    <a:pt x="896265" y="147216"/>
                  </a:lnTo>
                  <a:lnTo>
                    <a:pt x="918844" y="143894"/>
                  </a:lnTo>
                  <a:lnTo>
                    <a:pt x="941498" y="141180"/>
                  </a:lnTo>
                  <a:lnTo>
                    <a:pt x="954115" y="140607"/>
                  </a:lnTo>
                  <a:lnTo>
                    <a:pt x="966749" y="139889"/>
                  </a:lnTo>
                  <a:lnTo>
                    <a:pt x="979396" y="139123"/>
                  </a:lnTo>
                  <a:lnTo>
                    <a:pt x="992053" y="138405"/>
                  </a:lnTo>
                  <a:lnTo>
                    <a:pt x="1004717" y="137831"/>
                  </a:lnTo>
                  <a:lnTo>
                    <a:pt x="1017384" y="137499"/>
                  </a:lnTo>
                  <a:lnTo>
                    <a:pt x="1030050" y="137503"/>
                  </a:lnTo>
                  <a:lnTo>
                    <a:pt x="1042712" y="137942"/>
                  </a:lnTo>
                  <a:lnTo>
                    <a:pt x="1055366" y="138911"/>
                  </a:lnTo>
                  <a:lnTo>
                    <a:pt x="1057348" y="101912"/>
                  </a:lnTo>
                  <a:lnTo>
                    <a:pt x="1071406" y="102501"/>
                  </a:lnTo>
                  <a:lnTo>
                    <a:pt x="1077838" y="92027"/>
                  </a:lnTo>
                  <a:lnTo>
                    <a:pt x="1064775" y="91113"/>
                  </a:lnTo>
                  <a:lnTo>
                    <a:pt x="1038356" y="89836"/>
                  </a:lnTo>
                  <a:lnTo>
                    <a:pt x="1011616" y="89280"/>
                  </a:lnTo>
                  <a:lnTo>
                    <a:pt x="998150" y="89267"/>
                  </a:lnTo>
                  <a:lnTo>
                    <a:pt x="984635" y="89428"/>
                  </a:lnTo>
                  <a:lnTo>
                    <a:pt x="957497" y="90263"/>
                  </a:lnTo>
                  <a:lnTo>
                    <a:pt x="930281" y="91769"/>
                  </a:lnTo>
                  <a:lnTo>
                    <a:pt x="903054" y="94118"/>
                  </a:lnTo>
                  <a:lnTo>
                    <a:pt x="875976" y="97596"/>
                  </a:lnTo>
                  <a:lnTo>
                    <a:pt x="849155" y="102038"/>
                  </a:lnTo>
                  <a:lnTo>
                    <a:pt x="822652" y="107357"/>
                  </a:lnTo>
                  <a:lnTo>
                    <a:pt x="796529" y="113469"/>
                  </a:lnTo>
                  <a:lnTo>
                    <a:pt x="770848" y="120286"/>
                  </a:lnTo>
                  <a:lnTo>
                    <a:pt x="745669" y="127723"/>
                  </a:lnTo>
                  <a:lnTo>
                    <a:pt x="721054" y="135693"/>
                  </a:lnTo>
                  <a:lnTo>
                    <a:pt x="697066" y="144110"/>
                  </a:lnTo>
                  <a:lnTo>
                    <a:pt x="673764" y="152888"/>
                  </a:lnTo>
                  <a:lnTo>
                    <a:pt x="662390" y="157386"/>
                  </a:lnTo>
                  <a:lnTo>
                    <a:pt x="660016" y="152166"/>
                  </a:lnTo>
                  <a:lnTo>
                    <a:pt x="658961" y="149423"/>
                  </a:lnTo>
                  <a:lnTo>
                    <a:pt x="646051" y="155725"/>
                  </a:lnTo>
                  <a:lnTo>
                    <a:pt x="637161" y="160029"/>
                  </a:lnTo>
                  <a:lnTo>
                    <a:pt x="625718" y="165510"/>
                  </a:lnTo>
                  <a:lnTo>
                    <a:pt x="622017" y="167279"/>
                  </a:lnTo>
                  <a:lnTo>
                    <a:pt x="609669" y="173138"/>
                  </a:lnTo>
                  <a:lnTo>
                    <a:pt x="598693" y="178402"/>
                  </a:lnTo>
                  <a:lnTo>
                    <a:pt x="596592" y="179407"/>
                  </a:lnTo>
                  <a:lnTo>
                    <a:pt x="589759" y="183027"/>
                  </a:lnTo>
                  <a:lnTo>
                    <a:pt x="585505" y="185859"/>
                  </a:lnTo>
                  <a:lnTo>
                    <a:pt x="577287" y="187800"/>
                  </a:lnTo>
                  <a:lnTo>
                    <a:pt x="574691" y="186333"/>
                  </a:lnTo>
                  <a:lnTo>
                    <a:pt x="577473" y="181969"/>
                  </a:lnTo>
                  <a:lnTo>
                    <a:pt x="585393" y="175217"/>
                  </a:lnTo>
                  <a:lnTo>
                    <a:pt x="598210" y="166588"/>
                  </a:lnTo>
                  <a:lnTo>
                    <a:pt x="603361" y="163482"/>
                  </a:lnTo>
                  <a:lnTo>
                    <a:pt x="611463" y="42285"/>
                  </a:lnTo>
                  <a:lnTo>
                    <a:pt x="622963" y="36791"/>
                  </a:lnTo>
                  <a:lnTo>
                    <a:pt x="634721" y="31994"/>
                  </a:lnTo>
                  <a:lnTo>
                    <a:pt x="644346" y="28455"/>
                  </a:lnTo>
                  <a:lnTo>
                    <a:pt x="647152" y="27354"/>
                  </a:lnTo>
                  <a:lnTo>
                    <a:pt x="646635" y="27613"/>
                  </a:lnTo>
                  <a:lnTo>
                    <a:pt x="645697" y="140112"/>
                  </a:lnTo>
                  <a:lnTo>
                    <a:pt x="658581" y="133299"/>
                  </a:lnTo>
                  <a:lnTo>
                    <a:pt x="658604" y="23370"/>
                  </a:lnTo>
                  <a:lnTo>
                    <a:pt x="658932" y="22914"/>
                  </a:lnTo>
                  <a:lnTo>
                    <a:pt x="671718" y="17241"/>
                  </a:lnTo>
                  <a:lnTo>
                    <a:pt x="657673" y="22179"/>
                  </a:lnTo>
                  <a:lnTo>
                    <a:pt x="643682" y="27309"/>
                  </a:lnTo>
                  <a:lnTo>
                    <a:pt x="602099" y="43898"/>
                  </a:lnTo>
                  <a:lnTo>
                    <a:pt x="561236" y="62401"/>
                  </a:lnTo>
                  <a:lnTo>
                    <a:pt x="521270" y="82961"/>
                  </a:lnTo>
                  <a:lnTo>
                    <a:pt x="482377" y="105723"/>
                  </a:lnTo>
                  <a:lnTo>
                    <a:pt x="444622" y="130415"/>
                  </a:lnTo>
                  <a:lnTo>
                    <a:pt x="407805" y="156580"/>
                  </a:lnTo>
                  <a:lnTo>
                    <a:pt x="372019" y="184284"/>
                  </a:lnTo>
                  <a:lnTo>
                    <a:pt x="337382" y="213529"/>
                  </a:lnTo>
                  <a:lnTo>
                    <a:pt x="304014" y="244319"/>
                  </a:lnTo>
                  <a:lnTo>
                    <a:pt x="272035" y="276657"/>
                  </a:lnTo>
                  <a:lnTo>
                    <a:pt x="241563" y="310548"/>
                  </a:lnTo>
                  <a:lnTo>
                    <a:pt x="213083" y="346086"/>
                  </a:lnTo>
                  <a:lnTo>
                    <a:pt x="186082" y="382810"/>
                  </a:lnTo>
                  <a:lnTo>
                    <a:pt x="160611" y="420653"/>
                  </a:lnTo>
                  <a:lnTo>
                    <a:pt x="136720" y="459553"/>
                  </a:lnTo>
                  <a:lnTo>
                    <a:pt x="114458" y="499443"/>
                  </a:lnTo>
                  <a:lnTo>
                    <a:pt x="93875" y="540258"/>
                  </a:lnTo>
                  <a:lnTo>
                    <a:pt x="75319" y="582097"/>
                  </a:lnTo>
                  <a:lnTo>
                    <a:pt x="59224" y="624966"/>
                  </a:lnTo>
                  <a:lnTo>
                    <a:pt x="45029" y="668427"/>
                  </a:lnTo>
                  <a:lnTo>
                    <a:pt x="32709" y="712412"/>
                  </a:lnTo>
                  <a:lnTo>
                    <a:pt x="22234" y="756852"/>
                  </a:lnTo>
                  <a:lnTo>
                    <a:pt x="13580" y="801679"/>
                  </a:lnTo>
                  <a:lnTo>
                    <a:pt x="6717" y="846824"/>
                  </a:lnTo>
                  <a:lnTo>
                    <a:pt x="2421" y="892216"/>
                  </a:lnTo>
                  <a:lnTo>
                    <a:pt x="355" y="937671"/>
                  </a:lnTo>
                  <a:lnTo>
                    <a:pt x="0" y="967968"/>
                  </a:lnTo>
                  <a:lnTo>
                    <a:pt x="127" y="983108"/>
                  </a:lnTo>
                  <a:lnTo>
                    <a:pt x="1731" y="1028469"/>
                  </a:lnTo>
                  <a:lnTo>
                    <a:pt x="5161" y="1073694"/>
                  </a:lnTo>
                  <a:lnTo>
                    <a:pt x="10410" y="1118725"/>
                  </a:lnTo>
                  <a:lnTo>
                    <a:pt x="17472" y="1163505"/>
                  </a:lnTo>
                  <a:lnTo>
                    <a:pt x="27478" y="1207675"/>
                  </a:lnTo>
                  <a:lnTo>
                    <a:pt x="39165" y="1251327"/>
                  </a:lnTo>
                  <a:lnTo>
                    <a:pt x="52537" y="1294392"/>
                  </a:lnTo>
                  <a:lnTo>
                    <a:pt x="67600" y="1336798"/>
                  </a:lnTo>
                  <a:lnTo>
                    <a:pt x="84357" y="1378476"/>
                  </a:lnTo>
                  <a:lnTo>
                    <a:pt x="102812" y="1419356"/>
                  </a:lnTo>
                  <a:lnTo>
                    <a:pt x="123221" y="1459203"/>
                  </a:lnTo>
                  <a:lnTo>
                    <a:pt x="145617" y="1497795"/>
                  </a:lnTo>
                  <a:lnTo>
                    <a:pt x="169377" y="1535402"/>
                  </a:lnTo>
                  <a:lnTo>
                    <a:pt x="194487" y="1571969"/>
                  </a:lnTo>
                  <a:lnTo>
                    <a:pt x="220933" y="1607438"/>
                  </a:lnTo>
                  <a:lnTo>
                    <a:pt x="239574" y="1630777"/>
                  </a:lnTo>
                  <a:lnTo>
                    <a:pt x="574061" y="1630777"/>
                  </a:lnTo>
                  <a:lnTo>
                    <a:pt x="569160" y="162777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4" name="CaixaDeTexto 63"/>
          <p:cNvSpPr txBox="1"/>
          <p:nvPr/>
        </p:nvSpPr>
        <p:spPr>
          <a:xfrm>
            <a:off x="241300" y="2184400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defRPr/>
            </a:pPr>
            <a:endParaRPr lang="pt-BR" sz="2400" b="1" dirty="0" smtClean="0"/>
          </a:p>
          <a:p>
            <a:pPr marL="742950" indent="-742950" algn="just">
              <a:defRPr/>
            </a:pPr>
            <a:r>
              <a:rPr lang="pt-BR" sz="2800" dirty="0" smtClean="0"/>
              <a:t>          </a:t>
            </a:r>
          </a:p>
          <a:p>
            <a:pPr marL="742950" indent="-742950">
              <a:defRPr/>
            </a:pPr>
            <a:endParaRPr lang="pt-BR" sz="2800" dirty="0" smtClean="0"/>
          </a:p>
          <a:p>
            <a:pPr marL="742950" indent="-742950" algn="just">
              <a:buFont typeface="Arial" pitchFamily="34" charset="0"/>
              <a:buChar char="•"/>
              <a:defRPr/>
            </a:pPr>
            <a:endParaRPr lang="pt-BR" sz="2400" dirty="0" smtClean="0"/>
          </a:p>
          <a:p>
            <a:pPr marL="742950" indent="-742950" algn="just">
              <a:buFont typeface="Arial" pitchFamily="34" charset="0"/>
              <a:buChar char="•"/>
              <a:defRPr/>
            </a:pPr>
            <a:endParaRPr lang="pt-BR" sz="2400" dirty="0" smtClean="0"/>
          </a:p>
        </p:txBody>
      </p:sp>
      <p:sp>
        <p:nvSpPr>
          <p:cNvPr id="67" name="Retângulo 66"/>
          <p:cNvSpPr/>
          <p:nvPr/>
        </p:nvSpPr>
        <p:spPr>
          <a:xfrm>
            <a:off x="2679700" y="660400"/>
            <a:ext cx="571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pt-BR" sz="3600" b="1" dirty="0" smtClean="0">
                <a:solidFill>
                  <a:srgbClr val="FF0000"/>
                </a:solidFill>
              </a:rPr>
              <a:t>Resultados da Pesquisa</a:t>
            </a:r>
            <a:endParaRPr lang="pt-BR" sz="3600" b="1" dirty="0">
              <a:solidFill>
                <a:srgbClr val="FF0000"/>
              </a:solidFill>
            </a:endParaRPr>
          </a:p>
        </p:txBody>
      </p:sp>
      <p:sp>
        <p:nvSpPr>
          <p:cNvPr id="68" name="Retângulo 67"/>
          <p:cNvSpPr/>
          <p:nvPr/>
        </p:nvSpPr>
        <p:spPr>
          <a:xfrm>
            <a:off x="1308100" y="1955800"/>
            <a:ext cx="7924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/>
              <a:t>Participaram do levantamento 254 municípios, o que representa 84,7% dos 295 municípios do Estado. 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Destes, </a:t>
            </a:r>
            <a:r>
              <a:rPr lang="pt-BR" sz="2800" b="1" dirty="0" smtClean="0"/>
              <a:t>220 responderam que executam </a:t>
            </a:r>
            <a:r>
              <a:rPr lang="pt-BR" sz="2800" dirty="0" smtClean="0"/>
              <a:t>o </a:t>
            </a:r>
            <a:r>
              <a:rPr lang="pt-BR" sz="2800" i="1" dirty="0" smtClean="0"/>
              <a:t>Serviço de Proteção Social a Adolescentes em Cumprimento de Medida Socioeducativa de Liberdade Assistida (LA), e de Prestação de Serviços à Comunidade (PSC) </a:t>
            </a:r>
            <a:r>
              <a:rPr lang="pt-BR" sz="2800" dirty="0" smtClean="0"/>
              <a:t>e </a:t>
            </a:r>
            <a:r>
              <a:rPr lang="pt-BR" sz="2800" b="1" dirty="0" smtClean="0"/>
              <a:t>34 responderam que não executam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9344604" y="0"/>
            <a:ext cx="1897776" cy="7982383"/>
            <a:chOff x="9344604" y="0"/>
            <a:chExt cx="1897776" cy="7982383"/>
          </a:xfrm>
        </p:grpSpPr>
        <p:sp>
          <p:nvSpPr>
            <p:cNvPr id="3" name="object 2"/>
            <p:cNvSpPr/>
            <p:nvPr/>
          </p:nvSpPr>
          <p:spPr>
            <a:xfrm>
              <a:off x="10005504" y="0"/>
              <a:ext cx="677951" cy="5962269"/>
            </a:xfrm>
            <a:custGeom>
              <a:avLst/>
              <a:gdLst/>
              <a:ahLst/>
              <a:cxnLst/>
              <a:rect l="l" t="t" r="r" b="b"/>
              <a:pathLst>
                <a:path w="677951" h="5962269">
                  <a:moveTo>
                    <a:pt x="0" y="5962269"/>
                  </a:moveTo>
                  <a:lnTo>
                    <a:pt x="677951" y="5962269"/>
                  </a:lnTo>
                  <a:lnTo>
                    <a:pt x="677951" y="0"/>
                  </a:lnTo>
                  <a:lnTo>
                    <a:pt x="0" y="0"/>
                  </a:lnTo>
                  <a:lnTo>
                    <a:pt x="0" y="5962269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3"/>
            <p:cNvSpPr/>
            <p:nvPr/>
          </p:nvSpPr>
          <p:spPr>
            <a:xfrm>
              <a:off x="9764063" y="6385822"/>
              <a:ext cx="772134" cy="339115"/>
            </a:xfrm>
            <a:custGeom>
              <a:avLst/>
              <a:gdLst/>
              <a:ahLst/>
              <a:cxnLst/>
              <a:rect l="l" t="t" r="r" b="b"/>
              <a:pathLst>
                <a:path w="772134" h="339115">
                  <a:moveTo>
                    <a:pt x="612659" y="199865"/>
                  </a:moveTo>
                  <a:lnTo>
                    <a:pt x="601261" y="190992"/>
                  </a:lnTo>
                  <a:lnTo>
                    <a:pt x="588663" y="181150"/>
                  </a:lnTo>
                  <a:lnTo>
                    <a:pt x="574695" y="170221"/>
                  </a:lnTo>
                  <a:lnTo>
                    <a:pt x="573798" y="169519"/>
                  </a:lnTo>
                  <a:lnTo>
                    <a:pt x="573798" y="105676"/>
                  </a:lnTo>
                  <a:lnTo>
                    <a:pt x="524700" y="105676"/>
                  </a:lnTo>
                  <a:lnTo>
                    <a:pt x="524700" y="129336"/>
                  </a:lnTo>
                  <a:lnTo>
                    <a:pt x="511798" y="118012"/>
                  </a:lnTo>
                  <a:lnTo>
                    <a:pt x="499455" y="106759"/>
                  </a:lnTo>
                  <a:lnTo>
                    <a:pt x="487762" y="95621"/>
                  </a:lnTo>
                  <a:lnTo>
                    <a:pt x="476806" y="84642"/>
                  </a:lnTo>
                  <a:lnTo>
                    <a:pt x="466676" y="73865"/>
                  </a:lnTo>
                  <a:lnTo>
                    <a:pt x="457461" y="63335"/>
                  </a:lnTo>
                  <a:lnTo>
                    <a:pt x="449251" y="53094"/>
                  </a:lnTo>
                  <a:lnTo>
                    <a:pt x="442133" y="43188"/>
                  </a:lnTo>
                  <a:lnTo>
                    <a:pt x="436197" y="33659"/>
                  </a:lnTo>
                  <a:lnTo>
                    <a:pt x="431531" y="24551"/>
                  </a:lnTo>
                  <a:lnTo>
                    <a:pt x="428225" y="15909"/>
                  </a:lnTo>
                  <a:lnTo>
                    <a:pt x="426367" y="7775"/>
                  </a:lnTo>
                  <a:lnTo>
                    <a:pt x="426046" y="195"/>
                  </a:lnTo>
                  <a:lnTo>
                    <a:pt x="426059" y="0"/>
                  </a:lnTo>
                  <a:lnTo>
                    <a:pt x="423570" y="20568"/>
                  </a:lnTo>
                  <a:lnTo>
                    <a:pt x="421018" y="39230"/>
                  </a:lnTo>
                  <a:lnTo>
                    <a:pt x="418083" y="56241"/>
                  </a:lnTo>
                  <a:lnTo>
                    <a:pt x="414445" y="71853"/>
                  </a:lnTo>
                  <a:lnTo>
                    <a:pt x="409786" y="86323"/>
                  </a:lnTo>
                  <a:lnTo>
                    <a:pt x="403786" y="99903"/>
                  </a:lnTo>
                  <a:lnTo>
                    <a:pt x="396125" y="112849"/>
                  </a:lnTo>
                  <a:lnTo>
                    <a:pt x="386483" y="125414"/>
                  </a:lnTo>
                  <a:lnTo>
                    <a:pt x="374542" y="137854"/>
                  </a:lnTo>
                  <a:lnTo>
                    <a:pt x="359981" y="150421"/>
                  </a:lnTo>
                  <a:lnTo>
                    <a:pt x="342481" y="163372"/>
                  </a:lnTo>
                  <a:lnTo>
                    <a:pt x="321722" y="176960"/>
                  </a:lnTo>
                  <a:lnTo>
                    <a:pt x="297386" y="191439"/>
                  </a:lnTo>
                  <a:lnTo>
                    <a:pt x="269151" y="207063"/>
                  </a:lnTo>
                  <a:lnTo>
                    <a:pt x="236700" y="224088"/>
                  </a:lnTo>
                  <a:lnTo>
                    <a:pt x="199711" y="242767"/>
                  </a:lnTo>
                  <a:lnTo>
                    <a:pt x="157867" y="263355"/>
                  </a:lnTo>
                  <a:lnTo>
                    <a:pt x="110846" y="286106"/>
                  </a:lnTo>
                  <a:lnTo>
                    <a:pt x="58330" y="311275"/>
                  </a:lnTo>
                  <a:lnTo>
                    <a:pt x="0" y="339115"/>
                  </a:lnTo>
                  <a:lnTo>
                    <a:pt x="48343" y="323470"/>
                  </a:lnTo>
                  <a:lnTo>
                    <a:pt x="91919" y="309274"/>
                  </a:lnTo>
                  <a:lnTo>
                    <a:pt x="131040" y="296333"/>
                  </a:lnTo>
                  <a:lnTo>
                    <a:pt x="166023" y="284454"/>
                  </a:lnTo>
                  <a:lnTo>
                    <a:pt x="197182" y="273441"/>
                  </a:lnTo>
                  <a:lnTo>
                    <a:pt x="224832" y="263100"/>
                  </a:lnTo>
                  <a:lnTo>
                    <a:pt x="249288" y="253238"/>
                  </a:lnTo>
                  <a:lnTo>
                    <a:pt x="270864" y="243661"/>
                  </a:lnTo>
                  <a:lnTo>
                    <a:pt x="289876" y="234173"/>
                  </a:lnTo>
                  <a:lnTo>
                    <a:pt x="306638" y="224582"/>
                  </a:lnTo>
                  <a:lnTo>
                    <a:pt x="321465" y="214692"/>
                  </a:lnTo>
                  <a:lnTo>
                    <a:pt x="334672" y="204309"/>
                  </a:lnTo>
                  <a:lnTo>
                    <a:pt x="346573" y="193241"/>
                  </a:lnTo>
                  <a:lnTo>
                    <a:pt x="357485" y="181291"/>
                  </a:lnTo>
                  <a:lnTo>
                    <a:pt x="367720" y="168267"/>
                  </a:lnTo>
                  <a:lnTo>
                    <a:pt x="377595" y="153973"/>
                  </a:lnTo>
                  <a:lnTo>
                    <a:pt x="387425" y="138217"/>
                  </a:lnTo>
                  <a:lnTo>
                    <a:pt x="397523" y="120802"/>
                  </a:lnTo>
                  <a:lnTo>
                    <a:pt x="408205" y="101537"/>
                  </a:lnTo>
                  <a:lnTo>
                    <a:pt x="419785" y="80225"/>
                  </a:lnTo>
                  <a:lnTo>
                    <a:pt x="455693" y="112755"/>
                  </a:lnTo>
                  <a:lnTo>
                    <a:pt x="488090" y="142035"/>
                  </a:lnTo>
                  <a:lnTo>
                    <a:pt x="517241" y="168235"/>
                  </a:lnTo>
                  <a:lnTo>
                    <a:pt x="543409" y="191528"/>
                  </a:lnTo>
                  <a:lnTo>
                    <a:pt x="566858" y="212084"/>
                  </a:lnTo>
                  <a:lnTo>
                    <a:pt x="587855" y="230074"/>
                  </a:lnTo>
                  <a:lnTo>
                    <a:pt x="606661" y="245668"/>
                  </a:lnTo>
                  <a:lnTo>
                    <a:pt x="623542" y="259040"/>
                  </a:lnTo>
                  <a:lnTo>
                    <a:pt x="638762" y="270358"/>
                  </a:lnTo>
                  <a:lnTo>
                    <a:pt x="652586" y="279795"/>
                  </a:lnTo>
                  <a:lnTo>
                    <a:pt x="665277" y="287521"/>
                  </a:lnTo>
                  <a:lnTo>
                    <a:pt x="677099" y="293708"/>
                  </a:lnTo>
                  <a:lnTo>
                    <a:pt x="688318" y="298526"/>
                  </a:lnTo>
                  <a:lnTo>
                    <a:pt x="699197" y="302147"/>
                  </a:lnTo>
                  <a:lnTo>
                    <a:pt x="710000" y="304741"/>
                  </a:lnTo>
                  <a:lnTo>
                    <a:pt x="720992" y="306480"/>
                  </a:lnTo>
                  <a:lnTo>
                    <a:pt x="732438" y="307535"/>
                  </a:lnTo>
                  <a:lnTo>
                    <a:pt x="744600" y="308077"/>
                  </a:lnTo>
                  <a:lnTo>
                    <a:pt x="757744" y="308276"/>
                  </a:lnTo>
                  <a:lnTo>
                    <a:pt x="772134" y="308305"/>
                  </a:lnTo>
                  <a:lnTo>
                    <a:pt x="756556" y="298567"/>
                  </a:lnTo>
                  <a:lnTo>
                    <a:pt x="742527" y="289784"/>
                  </a:lnTo>
                  <a:lnTo>
                    <a:pt x="729877" y="281838"/>
                  </a:lnTo>
                  <a:lnTo>
                    <a:pt x="718434" y="274606"/>
                  </a:lnTo>
                  <a:lnTo>
                    <a:pt x="708025" y="267970"/>
                  </a:lnTo>
                  <a:lnTo>
                    <a:pt x="698478" y="261809"/>
                  </a:lnTo>
                  <a:lnTo>
                    <a:pt x="689623" y="256003"/>
                  </a:lnTo>
                  <a:lnTo>
                    <a:pt x="681286" y="250431"/>
                  </a:lnTo>
                  <a:lnTo>
                    <a:pt x="673297" y="244973"/>
                  </a:lnTo>
                  <a:lnTo>
                    <a:pt x="665483" y="239509"/>
                  </a:lnTo>
                  <a:lnTo>
                    <a:pt x="657673" y="233919"/>
                  </a:lnTo>
                  <a:lnTo>
                    <a:pt x="649694" y="228082"/>
                  </a:lnTo>
                  <a:lnTo>
                    <a:pt x="641375" y="221879"/>
                  </a:lnTo>
                  <a:lnTo>
                    <a:pt x="632544" y="215188"/>
                  </a:lnTo>
                  <a:lnTo>
                    <a:pt x="623029" y="207890"/>
                  </a:lnTo>
                  <a:lnTo>
                    <a:pt x="612659" y="199865"/>
                  </a:lnTo>
                  <a:close/>
                </a:path>
              </a:pathLst>
            </a:custGeom>
            <a:solidFill>
              <a:srgbClr val="BD35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10311455" y="6693477"/>
              <a:ext cx="2737" cy="4965"/>
            </a:xfrm>
            <a:custGeom>
              <a:avLst/>
              <a:gdLst/>
              <a:ahLst/>
              <a:cxnLst/>
              <a:rect l="l" t="t" r="r" b="b"/>
              <a:pathLst>
                <a:path w="2737" h="4965">
                  <a:moveTo>
                    <a:pt x="388" y="596"/>
                  </a:moveTo>
                  <a:lnTo>
                    <a:pt x="0" y="0"/>
                  </a:lnTo>
                  <a:lnTo>
                    <a:pt x="2737" y="4965"/>
                  </a:lnTo>
                  <a:lnTo>
                    <a:pt x="1950" y="3492"/>
                  </a:lnTo>
                  <a:lnTo>
                    <a:pt x="388" y="59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" name="object 5"/>
            <p:cNvSpPr/>
            <p:nvPr/>
          </p:nvSpPr>
          <p:spPr>
            <a:xfrm>
              <a:off x="10134424" y="6614648"/>
              <a:ext cx="181991" cy="100558"/>
            </a:xfrm>
            <a:custGeom>
              <a:avLst/>
              <a:gdLst/>
              <a:ahLst/>
              <a:cxnLst/>
              <a:rect l="l" t="t" r="r" b="b"/>
              <a:pathLst>
                <a:path w="181991" h="100558">
                  <a:moveTo>
                    <a:pt x="152738" y="46615"/>
                  </a:moveTo>
                  <a:lnTo>
                    <a:pt x="143475" y="37946"/>
                  </a:lnTo>
                  <a:lnTo>
                    <a:pt x="138099" y="33616"/>
                  </a:lnTo>
                  <a:lnTo>
                    <a:pt x="135521" y="31521"/>
                  </a:lnTo>
                  <a:lnTo>
                    <a:pt x="131114" y="27736"/>
                  </a:lnTo>
                  <a:lnTo>
                    <a:pt x="127914" y="25082"/>
                  </a:lnTo>
                  <a:lnTo>
                    <a:pt x="128143" y="24726"/>
                  </a:lnTo>
                  <a:lnTo>
                    <a:pt x="116128" y="18086"/>
                  </a:lnTo>
                  <a:lnTo>
                    <a:pt x="104352" y="12726"/>
                  </a:lnTo>
                  <a:lnTo>
                    <a:pt x="92921" y="8566"/>
                  </a:lnTo>
                  <a:lnTo>
                    <a:pt x="87033" y="6819"/>
                  </a:lnTo>
                  <a:lnTo>
                    <a:pt x="80657" y="4610"/>
                  </a:lnTo>
                  <a:lnTo>
                    <a:pt x="74409" y="3822"/>
                  </a:lnTo>
                  <a:lnTo>
                    <a:pt x="68656" y="2387"/>
                  </a:lnTo>
                  <a:lnTo>
                    <a:pt x="62839" y="1384"/>
                  </a:lnTo>
                  <a:lnTo>
                    <a:pt x="57365" y="838"/>
                  </a:lnTo>
                  <a:lnTo>
                    <a:pt x="52285" y="0"/>
                  </a:lnTo>
                  <a:lnTo>
                    <a:pt x="42821" y="14"/>
                  </a:lnTo>
                  <a:lnTo>
                    <a:pt x="27111" y="1735"/>
                  </a:lnTo>
                  <a:lnTo>
                    <a:pt x="23850" y="2260"/>
                  </a:lnTo>
                  <a:lnTo>
                    <a:pt x="20853" y="2908"/>
                  </a:lnTo>
                  <a:lnTo>
                    <a:pt x="17830" y="3670"/>
                  </a:lnTo>
                  <a:lnTo>
                    <a:pt x="14808" y="4495"/>
                  </a:lnTo>
                  <a:lnTo>
                    <a:pt x="11760" y="5257"/>
                  </a:lnTo>
                  <a:lnTo>
                    <a:pt x="10312" y="5636"/>
                  </a:lnTo>
                  <a:lnTo>
                    <a:pt x="11899" y="5308"/>
                  </a:lnTo>
                  <a:lnTo>
                    <a:pt x="4431" y="7660"/>
                  </a:lnTo>
                  <a:lnTo>
                    <a:pt x="5384" y="7315"/>
                  </a:lnTo>
                  <a:lnTo>
                    <a:pt x="5758" y="7159"/>
                  </a:lnTo>
                  <a:lnTo>
                    <a:pt x="4257" y="7715"/>
                  </a:lnTo>
                  <a:lnTo>
                    <a:pt x="2909" y="8211"/>
                  </a:lnTo>
                  <a:lnTo>
                    <a:pt x="3253" y="8087"/>
                  </a:lnTo>
                  <a:lnTo>
                    <a:pt x="2909" y="8211"/>
                  </a:lnTo>
                  <a:lnTo>
                    <a:pt x="2159" y="8483"/>
                  </a:lnTo>
                  <a:lnTo>
                    <a:pt x="0" y="25323"/>
                  </a:lnTo>
                  <a:lnTo>
                    <a:pt x="3556" y="23736"/>
                  </a:lnTo>
                  <a:lnTo>
                    <a:pt x="7747" y="22225"/>
                  </a:lnTo>
                  <a:lnTo>
                    <a:pt x="12204" y="20459"/>
                  </a:lnTo>
                  <a:lnTo>
                    <a:pt x="16827" y="19151"/>
                  </a:lnTo>
                  <a:lnTo>
                    <a:pt x="21755" y="17691"/>
                  </a:lnTo>
                  <a:lnTo>
                    <a:pt x="26885" y="16598"/>
                  </a:lnTo>
                  <a:lnTo>
                    <a:pt x="29476" y="16167"/>
                  </a:lnTo>
                  <a:lnTo>
                    <a:pt x="32092" y="15748"/>
                  </a:lnTo>
                  <a:lnTo>
                    <a:pt x="34709" y="15328"/>
                  </a:lnTo>
                  <a:lnTo>
                    <a:pt x="38646" y="14706"/>
                  </a:lnTo>
                  <a:lnTo>
                    <a:pt x="42583" y="14465"/>
                  </a:lnTo>
                  <a:lnTo>
                    <a:pt x="47840" y="14185"/>
                  </a:lnTo>
                  <a:lnTo>
                    <a:pt x="52920" y="13741"/>
                  </a:lnTo>
                  <a:lnTo>
                    <a:pt x="57708" y="14160"/>
                  </a:lnTo>
                  <a:lnTo>
                    <a:pt x="62484" y="14312"/>
                  </a:lnTo>
                  <a:lnTo>
                    <a:pt x="66929" y="14465"/>
                  </a:lnTo>
                  <a:lnTo>
                    <a:pt x="70726" y="15176"/>
                  </a:lnTo>
                  <a:lnTo>
                    <a:pt x="67868" y="13042"/>
                  </a:lnTo>
                  <a:lnTo>
                    <a:pt x="64782" y="12674"/>
                  </a:lnTo>
                  <a:lnTo>
                    <a:pt x="58508" y="12331"/>
                  </a:lnTo>
                  <a:lnTo>
                    <a:pt x="58572" y="11480"/>
                  </a:lnTo>
                  <a:lnTo>
                    <a:pt x="71788" y="12734"/>
                  </a:lnTo>
                  <a:lnTo>
                    <a:pt x="84426" y="15157"/>
                  </a:lnTo>
                  <a:lnTo>
                    <a:pt x="96515" y="18684"/>
                  </a:lnTo>
                  <a:lnTo>
                    <a:pt x="108084" y="23253"/>
                  </a:lnTo>
                  <a:lnTo>
                    <a:pt x="121037" y="29960"/>
                  </a:lnTo>
                  <a:lnTo>
                    <a:pt x="131559" y="36809"/>
                  </a:lnTo>
                  <a:lnTo>
                    <a:pt x="129641" y="34302"/>
                  </a:lnTo>
                  <a:lnTo>
                    <a:pt x="134708" y="38074"/>
                  </a:lnTo>
                  <a:lnTo>
                    <a:pt x="139318" y="41707"/>
                  </a:lnTo>
                  <a:lnTo>
                    <a:pt x="148738" y="50367"/>
                  </a:lnTo>
                  <a:lnTo>
                    <a:pt x="157602" y="60053"/>
                  </a:lnTo>
                  <a:lnTo>
                    <a:pt x="159473" y="62331"/>
                  </a:lnTo>
                  <a:lnTo>
                    <a:pt x="167241" y="72966"/>
                  </a:lnTo>
                  <a:lnTo>
                    <a:pt x="173754" y="84097"/>
                  </a:lnTo>
                  <a:lnTo>
                    <a:pt x="179174" y="95190"/>
                  </a:lnTo>
                  <a:lnTo>
                    <a:pt x="180276" y="97663"/>
                  </a:lnTo>
                  <a:lnTo>
                    <a:pt x="181571" y="100558"/>
                  </a:lnTo>
                  <a:lnTo>
                    <a:pt x="181991" y="100406"/>
                  </a:lnTo>
                  <a:lnTo>
                    <a:pt x="181292" y="97256"/>
                  </a:lnTo>
                  <a:lnTo>
                    <a:pt x="180746" y="94030"/>
                  </a:lnTo>
                  <a:lnTo>
                    <a:pt x="178396" y="88061"/>
                  </a:lnTo>
                  <a:lnTo>
                    <a:pt x="174142" y="79375"/>
                  </a:lnTo>
                  <a:lnTo>
                    <a:pt x="167055" y="68037"/>
                  </a:lnTo>
                  <a:lnTo>
                    <a:pt x="159767" y="58285"/>
                  </a:lnTo>
                  <a:lnTo>
                    <a:pt x="151575" y="49306"/>
                  </a:lnTo>
                  <a:lnTo>
                    <a:pt x="141778" y="40286"/>
                  </a:lnTo>
                  <a:lnTo>
                    <a:pt x="144335" y="41452"/>
                  </a:lnTo>
                  <a:lnTo>
                    <a:pt x="147015" y="43903"/>
                  </a:lnTo>
                  <a:lnTo>
                    <a:pt x="149860" y="46507"/>
                  </a:lnTo>
                  <a:lnTo>
                    <a:pt x="152717" y="49110"/>
                  </a:lnTo>
                  <a:lnTo>
                    <a:pt x="155219" y="52311"/>
                  </a:lnTo>
                  <a:lnTo>
                    <a:pt x="157962" y="55295"/>
                  </a:lnTo>
                  <a:lnTo>
                    <a:pt x="160769" y="58166"/>
                  </a:lnTo>
                  <a:lnTo>
                    <a:pt x="163029" y="61595"/>
                  </a:lnTo>
                  <a:lnTo>
                    <a:pt x="165392" y="64617"/>
                  </a:lnTo>
                  <a:lnTo>
                    <a:pt x="167665" y="67640"/>
                  </a:lnTo>
                  <a:lnTo>
                    <a:pt x="169710" y="70599"/>
                  </a:lnTo>
                  <a:lnTo>
                    <a:pt x="171526" y="73418"/>
                  </a:lnTo>
                  <a:lnTo>
                    <a:pt x="173405" y="76098"/>
                  </a:lnTo>
                  <a:lnTo>
                    <a:pt x="171970" y="73152"/>
                  </a:lnTo>
                  <a:lnTo>
                    <a:pt x="170561" y="70192"/>
                  </a:lnTo>
                  <a:lnTo>
                    <a:pt x="169214" y="67144"/>
                  </a:lnTo>
                  <a:lnTo>
                    <a:pt x="167271" y="64516"/>
                  </a:lnTo>
                  <a:lnTo>
                    <a:pt x="169481" y="66954"/>
                  </a:lnTo>
                  <a:lnTo>
                    <a:pt x="171348" y="69646"/>
                  </a:lnTo>
                  <a:lnTo>
                    <a:pt x="172948" y="72529"/>
                  </a:lnTo>
                  <a:lnTo>
                    <a:pt x="174726" y="75285"/>
                  </a:lnTo>
                  <a:lnTo>
                    <a:pt x="177030" y="78828"/>
                  </a:lnTo>
                  <a:lnTo>
                    <a:pt x="173928" y="73200"/>
                  </a:lnTo>
                  <a:lnTo>
                    <a:pt x="166564" y="62480"/>
                  </a:lnTo>
                  <a:lnTo>
                    <a:pt x="161785" y="56311"/>
                  </a:lnTo>
                  <a:lnTo>
                    <a:pt x="152738" y="4661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0195079" y="6635764"/>
              <a:ext cx="112968" cy="123168"/>
            </a:xfrm>
            <a:custGeom>
              <a:avLst/>
              <a:gdLst/>
              <a:ahLst/>
              <a:cxnLst/>
              <a:rect l="l" t="t" r="r" b="b"/>
              <a:pathLst>
                <a:path w="112968" h="123168">
                  <a:moveTo>
                    <a:pt x="1982" y="0"/>
                  </a:moveTo>
                  <a:lnTo>
                    <a:pt x="393" y="68"/>
                  </a:lnTo>
                  <a:lnTo>
                    <a:pt x="0" y="5503"/>
                  </a:lnTo>
                  <a:lnTo>
                    <a:pt x="2844" y="5351"/>
                  </a:lnTo>
                  <a:lnTo>
                    <a:pt x="5600" y="5846"/>
                  </a:lnTo>
                  <a:lnTo>
                    <a:pt x="13893" y="7116"/>
                  </a:lnTo>
                  <a:lnTo>
                    <a:pt x="26271" y="10135"/>
                  </a:lnTo>
                  <a:lnTo>
                    <a:pt x="38291" y="14346"/>
                  </a:lnTo>
                  <a:lnTo>
                    <a:pt x="45554" y="17810"/>
                  </a:lnTo>
                  <a:lnTo>
                    <a:pt x="49339" y="19638"/>
                  </a:lnTo>
                  <a:lnTo>
                    <a:pt x="52920" y="21823"/>
                  </a:lnTo>
                  <a:lnTo>
                    <a:pt x="57759" y="24655"/>
                  </a:lnTo>
                  <a:lnTo>
                    <a:pt x="60020" y="26268"/>
                  </a:lnTo>
                  <a:lnTo>
                    <a:pt x="64490" y="29659"/>
                  </a:lnTo>
                  <a:lnTo>
                    <a:pt x="69113" y="32808"/>
                  </a:lnTo>
                  <a:lnTo>
                    <a:pt x="73050" y="36783"/>
                  </a:lnTo>
                  <a:lnTo>
                    <a:pt x="77406" y="40377"/>
                  </a:lnTo>
                  <a:lnTo>
                    <a:pt x="80924" y="44772"/>
                  </a:lnTo>
                  <a:lnTo>
                    <a:pt x="84721" y="48836"/>
                  </a:lnTo>
                  <a:lnTo>
                    <a:pt x="89788" y="55529"/>
                  </a:lnTo>
                  <a:lnTo>
                    <a:pt x="93002" y="60075"/>
                  </a:lnTo>
                  <a:lnTo>
                    <a:pt x="94437" y="62526"/>
                  </a:lnTo>
                  <a:lnTo>
                    <a:pt x="100686" y="73732"/>
                  </a:lnTo>
                  <a:lnTo>
                    <a:pt x="105633" y="85544"/>
                  </a:lnTo>
                  <a:lnTo>
                    <a:pt x="109311" y="97831"/>
                  </a:lnTo>
                  <a:lnTo>
                    <a:pt x="111749" y="110460"/>
                  </a:lnTo>
                  <a:lnTo>
                    <a:pt x="112968" y="123168"/>
                  </a:lnTo>
                  <a:lnTo>
                    <a:pt x="112537" y="112901"/>
                  </a:lnTo>
                  <a:lnTo>
                    <a:pt x="110971" y="100579"/>
                  </a:lnTo>
                  <a:lnTo>
                    <a:pt x="109791" y="95419"/>
                  </a:lnTo>
                  <a:lnTo>
                    <a:pt x="106372" y="83653"/>
                  </a:lnTo>
                  <a:lnTo>
                    <a:pt x="101220" y="71876"/>
                  </a:lnTo>
                  <a:lnTo>
                    <a:pt x="98475" y="66666"/>
                  </a:lnTo>
                  <a:lnTo>
                    <a:pt x="99580" y="66044"/>
                  </a:lnTo>
                  <a:lnTo>
                    <a:pt x="96621" y="61142"/>
                  </a:lnTo>
                  <a:lnTo>
                    <a:pt x="89419" y="50542"/>
                  </a:lnTo>
                  <a:lnTo>
                    <a:pt x="80959" y="40650"/>
                  </a:lnTo>
                  <a:lnTo>
                    <a:pt x="71604" y="31754"/>
                  </a:lnTo>
                  <a:lnTo>
                    <a:pt x="61717" y="24145"/>
                  </a:lnTo>
                  <a:lnTo>
                    <a:pt x="48003" y="15814"/>
                  </a:lnTo>
                  <a:lnTo>
                    <a:pt x="36149" y="10273"/>
                  </a:lnTo>
                  <a:lnTo>
                    <a:pt x="26548" y="6404"/>
                  </a:lnTo>
                  <a:lnTo>
                    <a:pt x="23050" y="5198"/>
                  </a:lnTo>
                  <a:lnTo>
                    <a:pt x="20396" y="3967"/>
                  </a:lnTo>
                  <a:lnTo>
                    <a:pt x="16205" y="2646"/>
                  </a:lnTo>
                  <a:lnTo>
                    <a:pt x="11595" y="1604"/>
                  </a:lnTo>
                  <a:lnTo>
                    <a:pt x="8534" y="1007"/>
                  </a:lnTo>
                  <a:lnTo>
                    <a:pt x="6062" y="384"/>
                  </a:lnTo>
                  <a:lnTo>
                    <a:pt x="4994" y="209"/>
                  </a:lnTo>
                  <a:lnTo>
                    <a:pt x="1982" y="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10037246" y="6622364"/>
              <a:ext cx="290104" cy="293789"/>
            </a:xfrm>
            <a:custGeom>
              <a:avLst/>
              <a:gdLst/>
              <a:ahLst/>
              <a:cxnLst/>
              <a:rect l="l" t="t" r="r" b="b"/>
              <a:pathLst>
                <a:path w="290104" h="293789">
                  <a:moveTo>
                    <a:pt x="149477" y="259530"/>
                  </a:moveTo>
                  <a:lnTo>
                    <a:pt x="143927" y="258857"/>
                  </a:lnTo>
                  <a:lnTo>
                    <a:pt x="138390" y="258667"/>
                  </a:lnTo>
                  <a:lnTo>
                    <a:pt x="135634" y="258464"/>
                  </a:lnTo>
                  <a:lnTo>
                    <a:pt x="132941" y="257816"/>
                  </a:lnTo>
                  <a:lnTo>
                    <a:pt x="130224" y="257473"/>
                  </a:lnTo>
                  <a:lnTo>
                    <a:pt x="127468" y="257028"/>
                  </a:lnTo>
                  <a:lnTo>
                    <a:pt x="124750" y="256698"/>
                  </a:lnTo>
                  <a:lnTo>
                    <a:pt x="122070" y="255987"/>
                  </a:lnTo>
                  <a:lnTo>
                    <a:pt x="122273" y="255162"/>
                  </a:lnTo>
                  <a:lnTo>
                    <a:pt x="119606" y="254476"/>
                  </a:lnTo>
                  <a:lnTo>
                    <a:pt x="116977" y="253752"/>
                  </a:lnTo>
                  <a:lnTo>
                    <a:pt x="113015" y="252660"/>
                  </a:lnTo>
                  <a:lnTo>
                    <a:pt x="109675" y="249751"/>
                  </a:lnTo>
                  <a:lnTo>
                    <a:pt x="105763" y="248646"/>
                  </a:lnTo>
                  <a:lnTo>
                    <a:pt x="102677" y="247326"/>
                  </a:lnTo>
                  <a:lnTo>
                    <a:pt x="99578" y="245865"/>
                  </a:lnTo>
                  <a:lnTo>
                    <a:pt x="96937" y="245065"/>
                  </a:lnTo>
                  <a:lnTo>
                    <a:pt x="93279" y="243363"/>
                  </a:lnTo>
                  <a:lnTo>
                    <a:pt x="89977" y="241293"/>
                  </a:lnTo>
                  <a:lnTo>
                    <a:pt x="85685" y="238639"/>
                  </a:lnTo>
                  <a:lnTo>
                    <a:pt x="83615" y="237407"/>
                  </a:lnTo>
                  <a:lnTo>
                    <a:pt x="79830" y="234334"/>
                  </a:lnTo>
                  <a:lnTo>
                    <a:pt x="75956" y="231819"/>
                  </a:lnTo>
                  <a:lnTo>
                    <a:pt x="72756" y="228746"/>
                  </a:lnTo>
                  <a:lnTo>
                    <a:pt x="69606" y="225647"/>
                  </a:lnTo>
                  <a:lnTo>
                    <a:pt x="66292" y="222967"/>
                  </a:lnTo>
                  <a:lnTo>
                    <a:pt x="63726" y="219640"/>
                  </a:lnTo>
                  <a:lnTo>
                    <a:pt x="61009" y="216515"/>
                  </a:lnTo>
                  <a:lnTo>
                    <a:pt x="58342" y="213467"/>
                  </a:lnTo>
                  <a:lnTo>
                    <a:pt x="56081" y="210051"/>
                  </a:lnTo>
                  <a:lnTo>
                    <a:pt x="52817" y="205708"/>
                  </a:lnTo>
                  <a:lnTo>
                    <a:pt x="50239" y="200767"/>
                  </a:lnTo>
                  <a:lnTo>
                    <a:pt x="47343" y="195853"/>
                  </a:lnTo>
                  <a:lnTo>
                    <a:pt x="46048" y="193351"/>
                  </a:lnTo>
                  <a:lnTo>
                    <a:pt x="44968" y="190646"/>
                  </a:lnTo>
                  <a:lnTo>
                    <a:pt x="43724" y="188042"/>
                  </a:lnTo>
                  <a:lnTo>
                    <a:pt x="42378" y="185464"/>
                  </a:lnTo>
                  <a:lnTo>
                    <a:pt x="41451" y="182657"/>
                  </a:lnTo>
                  <a:lnTo>
                    <a:pt x="40523" y="179863"/>
                  </a:lnTo>
                  <a:lnTo>
                    <a:pt x="38276" y="174351"/>
                  </a:lnTo>
                  <a:lnTo>
                    <a:pt x="37094" y="168446"/>
                  </a:lnTo>
                  <a:lnTo>
                    <a:pt x="35596" y="162566"/>
                  </a:lnTo>
                  <a:lnTo>
                    <a:pt x="35139" y="159569"/>
                  </a:lnTo>
                  <a:lnTo>
                    <a:pt x="34681" y="156546"/>
                  </a:lnTo>
                  <a:lnTo>
                    <a:pt x="34237" y="153511"/>
                  </a:lnTo>
                  <a:lnTo>
                    <a:pt x="33602" y="150463"/>
                  </a:lnTo>
                  <a:lnTo>
                    <a:pt x="33805" y="147313"/>
                  </a:lnTo>
                  <a:lnTo>
                    <a:pt x="33538" y="144240"/>
                  </a:lnTo>
                  <a:lnTo>
                    <a:pt x="33612" y="131561"/>
                  </a:lnTo>
                  <a:lnTo>
                    <a:pt x="34915" y="118890"/>
                  </a:lnTo>
                  <a:lnTo>
                    <a:pt x="37602" y="107105"/>
                  </a:lnTo>
                  <a:lnTo>
                    <a:pt x="41716" y="94935"/>
                  </a:lnTo>
                  <a:lnTo>
                    <a:pt x="47015" y="83341"/>
                  </a:lnTo>
                  <a:lnTo>
                    <a:pt x="52817" y="73374"/>
                  </a:lnTo>
                  <a:lnTo>
                    <a:pt x="56081" y="69081"/>
                  </a:lnTo>
                  <a:lnTo>
                    <a:pt x="58634" y="64141"/>
                  </a:lnTo>
                  <a:lnTo>
                    <a:pt x="54697" y="68014"/>
                  </a:lnTo>
                  <a:lnTo>
                    <a:pt x="57770" y="63430"/>
                  </a:lnTo>
                  <a:lnTo>
                    <a:pt x="61821" y="59632"/>
                  </a:lnTo>
                  <a:lnTo>
                    <a:pt x="65415" y="55492"/>
                  </a:lnTo>
                  <a:lnTo>
                    <a:pt x="69467" y="51822"/>
                  </a:lnTo>
                  <a:lnTo>
                    <a:pt x="71880" y="48291"/>
                  </a:lnTo>
                  <a:lnTo>
                    <a:pt x="72604" y="47009"/>
                  </a:lnTo>
                  <a:lnTo>
                    <a:pt x="77150" y="43757"/>
                  </a:lnTo>
                  <a:lnTo>
                    <a:pt x="87574" y="36276"/>
                  </a:lnTo>
                  <a:lnTo>
                    <a:pt x="98818" y="30076"/>
                  </a:lnTo>
                  <a:lnTo>
                    <a:pt x="110716" y="25168"/>
                  </a:lnTo>
                  <a:lnTo>
                    <a:pt x="123100" y="21569"/>
                  </a:lnTo>
                  <a:lnTo>
                    <a:pt x="135804" y="19290"/>
                  </a:lnTo>
                  <a:lnTo>
                    <a:pt x="138263" y="19005"/>
                  </a:lnTo>
                  <a:lnTo>
                    <a:pt x="143851" y="18776"/>
                  </a:lnTo>
                  <a:lnTo>
                    <a:pt x="149451" y="18103"/>
                  </a:lnTo>
                  <a:lnTo>
                    <a:pt x="155052" y="18675"/>
                  </a:lnTo>
                  <a:lnTo>
                    <a:pt x="155306" y="13214"/>
                  </a:lnTo>
                  <a:lnTo>
                    <a:pt x="159700" y="13392"/>
                  </a:lnTo>
                  <a:lnTo>
                    <a:pt x="161000" y="12025"/>
                  </a:lnTo>
                  <a:lnTo>
                    <a:pt x="148229" y="11395"/>
                  </a:lnTo>
                  <a:lnTo>
                    <a:pt x="135100" y="11871"/>
                  </a:lnTo>
                  <a:lnTo>
                    <a:pt x="134643" y="11906"/>
                  </a:lnTo>
                  <a:lnTo>
                    <a:pt x="121622" y="13869"/>
                  </a:lnTo>
                  <a:lnTo>
                    <a:pt x="109198" y="17139"/>
                  </a:lnTo>
                  <a:lnTo>
                    <a:pt x="97672" y="21253"/>
                  </a:lnTo>
                  <a:lnTo>
                    <a:pt x="96759" y="20212"/>
                  </a:lnTo>
                  <a:lnTo>
                    <a:pt x="94067" y="21532"/>
                  </a:lnTo>
                  <a:lnTo>
                    <a:pt x="91336" y="22840"/>
                  </a:lnTo>
                  <a:lnTo>
                    <a:pt x="88631" y="24136"/>
                  </a:lnTo>
                  <a:lnTo>
                    <a:pt x="85989" y="25571"/>
                  </a:lnTo>
                  <a:lnTo>
                    <a:pt x="83094" y="26587"/>
                  </a:lnTo>
                  <a:lnTo>
                    <a:pt x="84275" y="24860"/>
                  </a:lnTo>
                  <a:lnTo>
                    <a:pt x="88618" y="22294"/>
                  </a:lnTo>
                  <a:lnTo>
                    <a:pt x="90815" y="21037"/>
                  </a:lnTo>
                  <a:lnTo>
                    <a:pt x="93749" y="19450"/>
                  </a:lnTo>
                  <a:lnTo>
                    <a:pt x="97178" y="17608"/>
                  </a:lnTo>
                  <a:lnTo>
                    <a:pt x="99337" y="768"/>
                  </a:lnTo>
                  <a:lnTo>
                    <a:pt x="100088" y="496"/>
                  </a:lnTo>
                  <a:lnTo>
                    <a:pt x="101436" y="0"/>
                  </a:lnTo>
                  <a:lnTo>
                    <a:pt x="96997" y="1398"/>
                  </a:lnTo>
                  <a:lnTo>
                    <a:pt x="95662" y="1935"/>
                  </a:lnTo>
                  <a:lnTo>
                    <a:pt x="96188" y="2012"/>
                  </a:lnTo>
                  <a:lnTo>
                    <a:pt x="94056" y="2582"/>
                  </a:lnTo>
                  <a:lnTo>
                    <a:pt x="93009" y="3004"/>
                  </a:lnTo>
                  <a:lnTo>
                    <a:pt x="89838" y="4489"/>
                  </a:lnTo>
                  <a:lnTo>
                    <a:pt x="91535" y="3598"/>
                  </a:lnTo>
                  <a:lnTo>
                    <a:pt x="73812" y="12020"/>
                  </a:lnTo>
                  <a:lnTo>
                    <a:pt x="58572" y="22268"/>
                  </a:lnTo>
                  <a:lnTo>
                    <a:pt x="48741" y="30356"/>
                  </a:lnTo>
                  <a:lnTo>
                    <a:pt x="39604" y="39283"/>
                  </a:lnTo>
                  <a:lnTo>
                    <a:pt x="27690" y="53970"/>
                  </a:lnTo>
                  <a:lnTo>
                    <a:pt x="20734" y="64637"/>
                  </a:lnTo>
                  <a:lnTo>
                    <a:pt x="14639" y="75837"/>
                  </a:lnTo>
                  <a:lnTo>
                    <a:pt x="7476" y="93679"/>
                  </a:lnTo>
                  <a:lnTo>
                    <a:pt x="4054" y="105946"/>
                  </a:lnTo>
                  <a:lnTo>
                    <a:pt x="1587" y="118429"/>
                  </a:lnTo>
                  <a:lnTo>
                    <a:pt x="0" y="137579"/>
                  </a:lnTo>
                  <a:lnTo>
                    <a:pt x="292" y="150252"/>
                  </a:lnTo>
                  <a:lnTo>
                    <a:pt x="1559" y="162846"/>
                  </a:lnTo>
                  <a:lnTo>
                    <a:pt x="5617" y="181610"/>
                  </a:lnTo>
                  <a:lnTo>
                    <a:pt x="9573" y="193720"/>
                  </a:lnTo>
                  <a:lnTo>
                    <a:pt x="14453" y="205451"/>
                  </a:lnTo>
                  <a:lnTo>
                    <a:pt x="23524" y="221759"/>
                  </a:lnTo>
                  <a:lnTo>
                    <a:pt x="30786" y="232232"/>
                  </a:lnTo>
                  <a:lnTo>
                    <a:pt x="38793" y="242077"/>
                  </a:lnTo>
                  <a:lnTo>
                    <a:pt x="51578" y="254691"/>
                  </a:lnTo>
                  <a:lnTo>
                    <a:pt x="61430" y="262770"/>
                  </a:lnTo>
                  <a:lnTo>
                    <a:pt x="71821" y="270021"/>
                  </a:lnTo>
                  <a:lnTo>
                    <a:pt x="75525" y="272307"/>
                  </a:lnTo>
                  <a:lnTo>
                    <a:pt x="78433" y="274288"/>
                  </a:lnTo>
                  <a:lnTo>
                    <a:pt x="83132" y="276701"/>
                  </a:lnTo>
                  <a:lnTo>
                    <a:pt x="87755" y="279330"/>
                  </a:lnTo>
                  <a:lnTo>
                    <a:pt x="92416" y="281857"/>
                  </a:lnTo>
                  <a:lnTo>
                    <a:pt x="97419" y="283711"/>
                  </a:lnTo>
                  <a:lnTo>
                    <a:pt x="100658" y="285210"/>
                  </a:lnTo>
                  <a:lnTo>
                    <a:pt x="111889" y="288759"/>
                  </a:lnTo>
                  <a:lnTo>
                    <a:pt x="123729" y="291407"/>
                  </a:lnTo>
                  <a:lnTo>
                    <a:pt x="136037" y="293101"/>
                  </a:lnTo>
                  <a:lnTo>
                    <a:pt x="148677" y="293789"/>
                  </a:lnTo>
                  <a:lnTo>
                    <a:pt x="161510" y="293418"/>
                  </a:lnTo>
                  <a:lnTo>
                    <a:pt x="174396" y="291935"/>
                  </a:lnTo>
                  <a:lnTo>
                    <a:pt x="187199" y="289289"/>
                  </a:lnTo>
                  <a:lnTo>
                    <a:pt x="203911" y="283962"/>
                  </a:lnTo>
                  <a:lnTo>
                    <a:pt x="215691" y="278931"/>
                  </a:lnTo>
                  <a:lnTo>
                    <a:pt x="226917" y="272990"/>
                  </a:lnTo>
                  <a:lnTo>
                    <a:pt x="234795" y="268014"/>
                  </a:lnTo>
                  <a:lnTo>
                    <a:pt x="245289" y="260095"/>
                  </a:lnTo>
                  <a:lnTo>
                    <a:pt x="254887" y="251562"/>
                  </a:lnTo>
                  <a:lnTo>
                    <a:pt x="263554" y="242556"/>
                  </a:lnTo>
                  <a:lnTo>
                    <a:pt x="267688" y="237724"/>
                  </a:lnTo>
                  <a:lnTo>
                    <a:pt x="275877" y="225680"/>
                  </a:lnTo>
                  <a:lnTo>
                    <a:pt x="281658" y="214432"/>
                  </a:lnTo>
                  <a:lnTo>
                    <a:pt x="284490" y="206800"/>
                  </a:lnTo>
                  <a:lnTo>
                    <a:pt x="285799" y="202584"/>
                  </a:lnTo>
                  <a:lnTo>
                    <a:pt x="286840" y="199231"/>
                  </a:lnTo>
                  <a:lnTo>
                    <a:pt x="287678" y="194519"/>
                  </a:lnTo>
                  <a:lnTo>
                    <a:pt x="287869" y="193147"/>
                  </a:lnTo>
                  <a:lnTo>
                    <a:pt x="289469" y="186378"/>
                  </a:lnTo>
                  <a:lnTo>
                    <a:pt x="290104" y="179584"/>
                  </a:lnTo>
                  <a:lnTo>
                    <a:pt x="286967" y="185616"/>
                  </a:lnTo>
                  <a:lnTo>
                    <a:pt x="285659" y="188715"/>
                  </a:lnTo>
                  <a:lnTo>
                    <a:pt x="284236" y="193109"/>
                  </a:lnTo>
                  <a:lnTo>
                    <a:pt x="282116" y="197643"/>
                  </a:lnTo>
                  <a:lnTo>
                    <a:pt x="279728" y="202088"/>
                  </a:lnTo>
                  <a:lnTo>
                    <a:pt x="277658" y="207117"/>
                  </a:lnTo>
                  <a:lnTo>
                    <a:pt x="274800" y="211258"/>
                  </a:lnTo>
                  <a:lnTo>
                    <a:pt x="272044" y="215423"/>
                  </a:lnTo>
                  <a:lnTo>
                    <a:pt x="269746" y="219398"/>
                  </a:lnTo>
                  <a:lnTo>
                    <a:pt x="265263" y="224377"/>
                  </a:lnTo>
                  <a:lnTo>
                    <a:pt x="262989" y="225253"/>
                  </a:lnTo>
                  <a:lnTo>
                    <a:pt x="267333" y="220287"/>
                  </a:lnTo>
                  <a:lnTo>
                    <a:pt x="270533" y="214483"/>
                  </a:lnTo>
                  <a:lnTo>
                    <a:pt x="269708" y="214014"/>
                  </a:lnTo>
                  <a:lnTo>
                    <a:pt x="271473" y="209276"/>
                  </a:lnTo>
                  <a:lnTo>
                    <a:pt x="273022" y="203765"/>
                  </a:lnTo>
                  <a:lnTo>
                    <a:pt x="274496" y="198164"/>
                  </a:lnTo>
                  <a:lnTo>
                    <a:pt x="276578" y="192182"/>
                  </a:lnTo>
                  <a:lnTo>
                    <a:pt x="277455" y="189134"/>
                  </a:lnTo>
                  <a:lnTo>
                    <a:pt x="277785" y="187547"/>
                  </a:lnTo>
                  <a:lnTo>
                    <a:pt x="278788" y="184105"/>
                  </a:lnTo>
                  <a:lnTo>
                    <a:pt x="279906" y="179711"/>
                  </a:lnTo>
                  <a:lnTo>
                    <a:pt x="280541" y="175190"/>
                  </a:lnTo>
                  <a:lnTo>
                    <a:pt x="281836" y="169856"/>
                  </a:lnTo>
                  <a:lnTo>
                    <a:pt x="282306" y="164382"/>
                  </a:lnTo>
                  <a:lnTo>
                    <a:pt x="283576" y="153447"/>
                  </a:lnTo>
                  <a:lnTo>
                    <a:pt x="282725" y="142601"/>
                  </a:lnTo>
                  <a:lnTo>
                    <a:pt x="282535" y="139553"/>
                  </a:lnTo>
                  <a:lnTo>
                    <a:pt x="281333" y="136257"/>
                  </a:lnTo>
                  <a:lnTo>
                    <a:pt x="279153" y="144604"/>
                  </a:lnTo>
                  <a:lnTo>
                    <a:pt x="277213" y="153612"/>
                  </a:lnTo>
                  <a:lnTo>
                    <a:pt x="276223" y="157067"/>
                  </a:lnTo>
                  <a:lnTo>
                    <a:pt x="275169" y="160762"/>
                  </a:lnTo>
                  <a:lnTo>
                    <a:pt x="274089" y="164560"/>
                  </a:lnTo>
                  <a:lnTo>
                    <a:pt x="272692" y="168294"/>
                  </a:lnTo>
                  <a:lnTo>
                    <a:pt x="271321" y="172091"/>
                  </a:lnTo>
                  <a:lnTo>
                    <a:pt x="269936" y="175787"/>
                  </a:lnTo>
                  <a:lnTo>
                    <a:pt x="268412" y="179457"/>
                  </a:lnTo>
                  <a:lnTo>
                    <a:pt x="266545" y="182911"/>
                  </a:lnTo>
                  <a:lnTo>
                    <a:pt x="265098" y="186188"/>
                  </a:lnTo>
                  <a:lnTo>
                    <a:pt x="263650" y="189452"/>
                  </a:lnTo>
                  <a:lnTo>
                    <a:pt x="261707" y="192182"/>
                  </a:lnTo>
                  <a:lnTo>
                    <a:pt x="260437" y="194760"/>
                  </a:lnTo>
                  <a:lnTo>
                    <a:pt x="254633" y="204590"/>
                  </a:lnTo>
                  <a:lnTo>
                    <a:pt x="258570" y="193770"/>
                  </a:lnTo>
                  <a:lnTo>
                    <a:pt x="257325" y="193224"/>
                  </a:lnTo>
                  <a:lnTo>
                    <a:pt x="250901" y="204330"/>
                  </a:lnTo>
                  <a:lnTo>
                    <a:pt x="243519" y="214121"/>
                  </a:lnTo>
                  <a:lnTo>
                    <a:pt x="240790" y="217290"/>
                  </a:lnTo>
                  <a:lnTo>
                    <a:pt x="237983" y="220122"/>
                  </a:lnTo>
                  <a:lnTo>
                    <a:pt x="235430" y="222789"/>
                  </a:lnTo>
                  <a:lnTo>
                    <a:pt x="232166" y="225901"/>
                  </a:lnTo>
                  <a:lnTo>
                    <a:pt x="228382" y="229165"/>
                  </a:lnTo>
                  <a:lnTo>
                    <a:pt x="225423" y="231819"/>
                  </a:lnTo>
                  <a:lnTo>
                    <a:pt x="222095" y="234232"/>
                  </a:lnTo>
                  <a:lnTo>
                    <a:pt x="217701" y="237585"/>
                  </a:lnTo>
                  <a:lnTo>
                    <a:pt x="215415" y="239020"/>
                  </a:lnTo>
                  <a:lnTo>
                    <a:pt x="210691" y="241700"/>
                  </a:lnTo>
                  <a:lnTo>
                    <a:pt x="206449" y="244671"/>
                  </a:lnTo>
                  <a:lnTo>
                    <a:pt x="202588" y="246233"/>
                  </a:lnTo>
                  <a:lnTo>
                    <a:pt x="201344" y="246907"/>
                  </a:lnTo>
                  <a:lnTo>
                    <a:pt x="198334" y="248545"/>
                  </a:lnTo>
                  <a:lnTo>
                    <a:pt x="194778" y="250259"/>
                  </a:lnTo>
                  <a:lnTo>
                    <a:pt x="192098" y="251250"/>
                  </a:lnTo>
                  <a:lnTo>
                    <a:pt x="189304" y="252291"/>
                  </a:lnTo>
                  <a:lnTo>
                    <a:pt x="186078" y="253599"/>
                  </a:lnTo>
                  <a:lnTo>
                    <a:pt x="182255" y="254615"/>
                  </a:lnTo>
                  <a:lnTo>
                    <a:pt x="176883" y="255962"/>
                  </a:lnTo>
                  <a:lnTo>
                    <a:pt x="174331" y="257270"/>
                  </a:lnTo>
                  <a:lnTo>
                    <a:pt x="170190" y="257765"/>
                  </a:lnTo>
                  <a:lnTo>
                    <a:pt x="166050" y="258337"/>
                  </a:lnTo>
                  <a:lnTo>
                    <a:pt x="161974" y="259137"/>
                  </a:lnTo>
                  <a:lnTo>
                    <a:pt x="157770" y="259035"/>
                  </a:lnTo>
                  <a:lnTo>
                    <a:pt x="155014" y="259403"/>
                  </a:lnTo>
                  <a:lnTo>
                    <a:pt x="154989" y="258540"/>
                  </a:lnTo>
                  <a:lnTo>
                    <a:pt x="149477" y="25953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10308048" y="6758932"/>
              <a:ext cx="125" cy="2985"/>
            </a:xfrm>
            <a:custGeom>
              <a:avLst/>
              <a:gdLst/>
              <a:ahLst/>
              <a:cxnLst/>
              <a:rect l="l" t="t" r="r" b="b"/>
              <a:pathLst>
                <a:path w="125" h="2985">
                  <a:moveTo>
                    <a:pt x="125" y="2985"/>
                  </a:moveTo>
                  <a:lnTo>
                    <a:pt x="0" y="0"/>
                  </a:lnTo>
                  <a:lnTo>
                    <a:pt x="125" y="298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10128781" y="6625037"/>
              <a:ext cx="2180" cy="924"/>
            </a:xfrm>
            <a:custGeom>
              <a:avLst/>
              <a:gdLst/>
              <a:ahLst/>
              <a:cxnLst/>
              <a:rect l="l" t="t" r="r" b="b"/>
              <a:pathLst>
                <a:path w="2180" h="924">
                  <a:moveTo>
                    <a:pt x="1325" y="228"/>
                  </a:moveTo>
                  <a:lnTo>
                    <a:pt x="0" y="924"/>
                  </a:lnTo>
                  <a:lnTo>
                    <a:pt x="1473" y="330"/>
                  </a:lnTo>
                  <a:lnTo>
                    <a:pt x="2180" y="0"/>
                  </a:lnTo>
                  <a:lnTo>
                    <a:pt x="1325" y="228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10130961" y="6624299"/>
              <a:ext cx="2472" cy="737"/>
            </a:xfrm>
            <a:custGeom>
              <a:avLst/>
              <a:gdLst/>
              <a:ahLst/>
              <a:cxnLst/>
              <a:rect l="l" t="t" r="r" b="b"/>
              <a:pathLst>
                <a:path w="2472" h="737">
                  <a:moveTo>
                    <a:pt x="341" y="646"/>
                  </a:moveTo>
                  <a:lnTo>
                    <a:pt x="2472" y="77"/>
                  </a:lnTo>
                  <a:lnTo>
                    <a:pt x="1946" y="0"/>
                  </a:lnTo>
                  <a:lnTo>
                    <a:pt x="732" y="394"/>
                  </a:lnTo>
                  <a:lnTo>
                    <a:pt x="0" y="737"/>
                  </a:lnTo>
                  <a:lnTo>
                    <a:pt x="341" y="64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10140182" y="6620285"/>
              <a:ext cx="4554" cy="1522"/>
            </a:xfrm>
            <a:custGeom>
              <a:avLst/>
              <a:gdLst/>
              <a:ahLst/>
              <a:cxnLst/>
              <a:rect l="l" t="t" r="r" b="b"/>
              <a:pathLst>
                <a:path w="4554" h="1522">
                  <a:moveTo>
                    <a:pt x="2763" y="370"/>
                  </a:moveTo>
                  <a:lnTo>
                    <a:pt x="0" y="1522"/>
                  </a:lnTo>
                  <a:lnTo>
                    <a:pt x="3043" y="395"/>
                  </a:lnTo>
                  <a:lnTo>
                    <a:pt x="4554" y="0"/>
                  </a:lnTo>
                  <a:lnTo>
                    <a:pt x="2763" y="37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10192298" y="6634389"/>
              <a:ext cx="17919" cy="6878"/>
            </a:xfrm>
            <a:custGeom>
              <a:avLst/>
              <a:gdLst/>
              <a:ahLst/>
              <a:cxnLst/>
              <a:rect l="l" t="t" r="r" b="b"/>
              <a:pathLst>
                <a:path w="17919" h="6878">
                  <a:moveTo>
                    <a:pt x="0" y="6649"/>
                  </a:moveTo>
                  <a:lnTo>
                    <a:pt x="2781" y="6878"/>
                  </a:lnTo>
                  <a:lnTo>
                    <a:pt x="3175" y="1442"/>
                  </a:lnTo>
                  <a:lnTo>
                    <a:pt x="6134" y="1315"/>
                  </a:lnTo>
                  <a:lnTo>
                    <a:pt x="7775" y="1584"/>
                  </a:lnTo>
                  <a:lnTo>
                    <a:pt x="8843" y="1759"/>
                  </a:lnTo>
                  <a:lnTo>
                    <a:pt x="9004" y="1785"/>
                  </a:lnTo>
                  <a:lnTo>
                    <a:pt x="17691" y="3106"/>
                  </a:lnTo>
                  <a:lnTo>
                    <a:pt x="17919" y="1836"/>
                  </a:lnTo>
                  <a:lnTo>
                    <a:pt x="8293" y="1620"/>
                  </a:lnTo>
                  <a:lnTo>
                    <a:pt x="17919" y="1836"/>
                  </a:lnTo>
                  <a:lnTo>
                    <a:pt x="5947" y="0"/>
                  </a:lnTo>
                  <a:lnTo>
                    <a:pt x="4648" y="1366"/>
                  </a:lnTo>
                  <a:lnTo>
                    <a:pt x="254" y="1188"/>
                  </a:lnTo>
                  <a:lnTo>
                    <a:pt x="0" y="6649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10264066" y="6648951"/>
              <a:ext cx="21459" cy="19621"/>
            </a:xfrm>
            <a:custGeom>
              <a:avLst/>
              <a:gdLst/>
              <a:ahLst/>
              <a:cxnLst/>
              <a:rect l="l" t="t" r="r" b="b"/>
              <a:pathLst>
                <a:path w="21459" h="19621">
                  <a:moveTo>
                    <a:pt x="10731" y="9334"/>
                  </a:moveTo>
                  <a:lnTo>
                    <a:pt x="7391" y="6603"/>
                  </a:lnTo>
                  <a:lnTo>
                    <a:pt x="4546" y="4470"/>
                  </a:lnTo>
                  <a:lnTo>
                    <a:pt x="5017" y="3839"/>
                  </a:lnTo>
                  <a:lnTo>
                    <a:pt x="0" y="0"/>
                  </a:lnTo>
                  <a:lnTo>
                    <a:pt x="1918" y="2506"/>
                  </a:lnTo>
                  <a:lnTo>
                    <a:pt x="11950" y="10470"/>
                  </a:lnTo>
                  <a:lnTo>
                    <a:pt x="21459" y="19621"/>
                  </a:lnTo>
                  <a:lnTo>
                    <a:pt x="17741" y="15633"/>
                  </a:lnTo>
                  <a:lnTo>
                    <a:pt x="14211" y="12484"/>
                  </a:lnTo>
                  <a:lnTo>
                    <a:pt x="10731" y="9334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4"/>
            <p:cNvSpPr/>
            <p:nvPr/>
          </p:nvSpPr>
          <p:spPr>
            <a:xfrm>
              <a:off x="10101374" y="6755151"/>
              <a:ext cx="10522" cy="6844"/>
            </a:xfrm>
            <a:custGeom>
              <a:avLst/>
              <a:gdLst/>
              <a:ahLst/>
              <a:cxnLst/>
              <a:rect l="l" t="t" r="r" b="b"/>
              <a:pathLst>
                <a:path w="10522" h="6844">
                  <a:moveTo>
                    <a:pt x="8630" y="4331"/>
                  </a:moveTo>
                  <a:lnTo>
                    <a:pt x="0" y="0"/>
                  </a:lnTo>
                  <a:lnTo>
                    <a:pt x="10522" y="6844"/>
                  </a:lnTo>
                  <a:lnTo>
                    <a:pt x="8630" y="4331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object 15"/>
            <p:cNvSpPr/>
            <p:nvPr/>
          </p:nvSpPr>
          <p:spPr>
            <a:xfrm>
              <a:off x="9985280" y="6732447"/>
              <a:ext cx="547" cy="200"/>
            </a:xfrm>
            <a:custGeom>
              <a:avLst/>
              <a:gdLst/>
              <a:ahLst/>
              <a:cxnLst/>
              <a:rect l="l" t="t" r="r" b="b"/>
              <a:pathLst>
                <a:path w="547" h="200">
                  <a:moveTo>
                    <a:pt x="547" y="0"/>
                  </a:moveTo>
                  <a:lnTo>
                    <a:pt x="0" y="200"/>
                  </a:lnTo>
                  <a:lnTo>
                    <a:pt x="430" y="4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" name="object 16"/>
            <p:cNvSpPr/>
            <p:nvPr/>
          </p:nvSpPr>
          <p:spPr>
            <a:xfrm>
              <a:off x="9984317" y="6732648"/>
              <a:ext cx="962" cy="343"/>
            </a:xfrm>
            <a:custGeom>
              <a:avLst/>
              <a:gdLst/>
              <a:ahLst/>
              <a:cxnLst/>
              <a:rect l="l" t="t" r="r" b="b"/>
              <a:pathLst>
                <a:path w="962" h="343">
                  <a:moveTo>
                    <a:pt x="962" y="0"/>
                  </a:moveTo>
                  <a:lnTo>
                    <a:pt x="0" y="343"/>
                  </a:lnTo>
                  <a:lnTo>
                    <a:pt x="183" y="285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7"/>
            <p:cNvSpPr/>
            <p:nvPr/>
          </p:nvSpPr>
          <p:spPr>
            <a:xfrm>
              <a:off x="9974568" y="6735588"/>
              <a:ext cx="2262" cy="971"/>
            </a:xfrm>
            <a:custGeom>
              <a:avLst/>
              <a:gdLst/>
              <a:ahLst/>
              <a:cxnLst/>
              <a:rect l="l" t="t" r="r" b="b"/>
              <a:pathLst>
                <a:path w="2262" h="971">
                  <a:moveTo>
                    <a:pt x="1464" y="208"/>
                  </a:moveTo>
                  <a:lnTo>
                    <a:pt x="0" y="971"/>
                  </a:lnTo>
                  <a:lnTo>
                    <a:pt x="1328" y="436"/>
                  </a:lnTo>
                  <a:lnTo>
                    <a:pt x="2262" y="0"/>
                  </a:lnTo>
                  <a:lnTo>
                    <a:pt x="1464" y="2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" name="object 18"/>
            <p:cNvSpPr/>
            <p:nvPr/>
          </p:nvSpPr>
          <p:spPr>
            <a:xfrm>
              <a:off x="9976830" y="6734766"/>
              <a:ext cx="2504" cy="821"/>
            </a:xfrm>
            <a:custGeom>
              <a:avLst/>
              <a:gdLst/>
              <a:ahLst/>
              <a:cxnLst/>
              <a:rect l="l" t="t" r="r" b="b"/>
              <a:pathLst>
                <a:path w="2504" h="821">
                  <a:moveTo>
                    <a:pt x="423" y="710"/>
                  </a:moveTo>
                  <a:lnTo>
                    <a:pt x="2504" y="166"/>
                  </a:lnTo>
                  <a:lnTo>
                    <a:pt x="2187" y="0"/>
                  </a:lnTo>
                  <a:lnTo>
                    <a:pt x="776" y="458"/>
                  </a:lnTo>
                  <a:lnTo>
                    <a:pt x="0" y="821"/>
                  </a:lnTo>
                  <a:lnTo>
                    <a:pt x="423" y="71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object 19"/>
            <p:cNvSpPr/>
            <p:nvPr/>
          </p:nvSpPr>
          <p:spPr>
            <a:xfrm>
              <a:off x="9985827" y="6730763"/>
              <a:ext cx="5142" cy="1684"/>
            </a:xfrm>
            <a:custGeom>
              <a:avLst/>
              <a:gdLst/>
              <a:ahLst/>
              <a:cxnLst/>
              <a:rect l="l" t="t" r="r" b="b"/>
              <a:pathLst>
                <a:path w="5142" h="1684">
                  <a:moveTo>
                    <a:pt x="3070" y="449"/>
                  </a:moveTo>
                  <a:lnTo>
                    <a:pt x="0" y="1684"/>
                  </a:lnTo>
                  <a:lnTo>
                    <a:pt x="3299" y="474"/>
                  </a:lnTo>
                  <a:lnTo>
                    <a:pt x="5142" y="0"/>
                  </a:lnTo>
                  <a:lnTo>
                    <a:pt x="3070" y="44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" name="object 20"/>
            <p:cNvSpPr/>
            <p:nvPr/>
          </p:nvSpPr>
          <p:spPr>
            <a:xfrm>
              <a:off x="10031397" y="6744297"/>
              <a:ext cx="24734" cy="7501"/>
            </a:xfrm>
            <a:custGeom>
              <a:avLst/>
              <a:gdLst/>
              <a:ahLst/>
              <a:cxnLst/>
              <a:rect l="l" t="t" r="r" b="b"/>
              <a:pathLst>
                <a:path w="24734" h="7501">
                  <a:moveTo>
                    <a:pt x="15832" y="2408"/>
                  </a:moveTo>
                  <a:lnTo>
                    <a:pt x="24518" y="3780"/>
                  </a:lnTo>
                  <a:lnTo>
                    <a:pt x="24734" y="2485"/>
                  </a:lnTo>
                  <a:lnTo>
                    <a:pt x="15120" y="2243"/>
                  </a:lnTo>
                  <a:lnTo>
                    <a:pt x="24734" y="2485"/>
                  </a:lnTo>
                  <a:lnTo>
                    <a:pt x="12765" y="641"/>
                  </a:lnTo>
                  <a:lnTo>
                    <a:pt x="0" y="0"/>
                  </a:lnTo>
                  <a:lnTo>
                    <a:pt x="7081" y="1862"/>
                  </a:lnTo>
                  <a:lnTo>
                    <a:pt x="9621" y="7501"/>
                  </a:lnTo>
                  <a:lnTo>
                    <a:pt x="12453" y="7349"/>
                  </a:lnTo>
                  <a:lnTo>
                    <a:pt x="10002" y="2040"/>
                  </a:lnTo>
                  <a:lnTo>
                    <a:pt x="12949" y="1938"/>
                  </a:lnTo>
                  <a:lnTo>
                    <a:pt x="14631" y="2213"/>
                  </a:lnTo>
                  <a:lnTo>
                    <a:pt x="15672" y="2382"/>
                  </a:lnTo>
                  <a:lnTo>
                    <a:pt x="15832" y="24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" name="object 21"/>
            <p:cNvSpPr/>
            <p:nvPr/>
          </p:nvSpPr>
          <p:spPr>
            <a:xfrm>
              <a:off x="10157649" y="6804507"/>
              <a:ext cx="2482" cy="4491"/>
            </a:xfrm>
            <a:custGeom>
              <a:avLst/>
              <a:gdLst/>
              <a:ahLst/>
              <a:cxnLst/>
              <a:rect l="l" t="t" r="r" b="b"/>
              <a:pathLst>
                <a:path w="2482" h="4491">
                  <a:moveTo>
                    <a:pt x="95" y="148"/>
                  </a:moveTo>
                  <a:lnTo>
                    <a:pt x="0" y="0"/>
                  </a:lnTo>
                  <a:lnTo>
                    <a:pt x="2482" y="4491"/>
                  </a:lnTo>
                  <a:lnTo>
                    <a:pt x="1669" y="2980"/>
                  </a:lnTo>
                  <a:lnTo>
                    <a:pt x="95" y="14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" name="object 22"/>
            <p:cNvSpPr/>
            <p:nvPr/>
          </p:nvSpPr>
          <p:spPr>
            <a:xfrm>
              <a:off x="9980363" y="6725204"/>
              <a:ext cx="181978" cy="100533"/>
            </a:xfrm>
            <a:custGeom>
              <a:avLst/>
              <a:gdLst/>
              <a:ahLst/>
              <a:cxnLst/>
              <a:rect l="l" t="t" r="r" b="b"/>
              <a:pathLst>
                <a:path w="181978" h="100533">
                  <a:moveTo>
                    <a:pt x="152752" y="46615"/>
                  </a:moveTo>
                  <a:lnTo>
                    <a:pt x="143488" y="37953"/>
                  </a:lnTo>
                  <a:lnTo>
                    <a:pt x="138048" y="33591"/>
                  </a:lnTo>
                  <a:lnTo>
                    <a:pt x="133121" y="29222"/>
                  </a:lnTo>
                  <a:lnTo>
                    <a:pt x="129158" y="26200"/>
                  </a:lnTo>
                  <a:lnTo>
                    <a:pt x="128155" y="24701"/>
                  </a:lnTo>
                  <a:lnTo>
                    <a:pt x="116129" y="18067"/>
                  </a:lnTo>
                  <a:lnTo>
                    <a:pt x="104346" y="12715"/>
                  </a:lnTo>
                  <a:lnTo>
                    <a:pt x="92915" y="8566"/>
                  </a:lnTo>
                  <a:lnTo>
                    <a:pt x="87007" y="6819"/>
                  </a:lnTo>
                  <a:lnTo>
                    <a:pt x="80670" y="4610"/>
                  </a:lnTo>
                  <a:lnTo>
                    <a:pt x="74383" y="3822"/>
                  </a:lnTo>
                  <a:lnTo>
                    <a:pt x="68643" y="2387"/>
                  </a:lnTo>
                  <a:lnTo>
                    <a:pt x="62826" y="1384"/>
                  </a:lnTo>
                  <a:lnTo>
                    <a:pt x="57365" y="812"/>
                  </a:lnTo>
                  <a:lnTo>
                    <a:pt x="52285" y="0"/>
                  </a:lnTo>
                  <a:lnTo>
                    <a:pt x="42818" y="1"/>
                  </a:lnTo>
                  <a:lnTo>
                    <a:pt x="27119" y="1706"/>
                  </a:lnTo>
                  <a:lnTo>
                    <a:pt x="23850" y="2260"/>
                  </a:lnTo>
                  <a:lnTo>
                    <a:pt x="20853" y="2882"/>
                  </a:lnTo>
                  <a:lnTo>
                    <a:pt x="17818" y="3670"/>
                  </a:lnTo>
                  <a:lnTo>
                    <a:pt x="14795" y="4470"/>
                  </a:lnTo>
                  <a:lnTo>
                    <a:pt x="11772" y="5257"/>
                  </a:lnTo>
                  <a:lnTo>
                    <a:pt x="10606" y="5558"/>
                  </a:lnTo>
                  <a:lnTo>
                    <a:pt x="11874" y="5283"/>
                  </a:lnTo>
                  <a:lnTo>
                    <a:pt x="4138" y="7729"/>
                  </a:lnTo>
                  <a:lnTo>
                    <a:pt x="2946" y="8166"/>
                  </a:lnTo>
                  <a:lnTo>
                    <a:pt x="2350" y="8359"/>
                  </a:lnTo>
                  <a:lnTo>
                    <a:pt x="2146" y="8432"/>
                  </a:lnTo>
                  <a:lnTo>
                    <a:pt x="0" y="25323"/>
                  </a:lnTo>
                  <a:lnTo>
                    <a:pt x="3543" y="23736"/>
                  </a:lnTo>
                  <a:lnTo>
                    <a:pt x="7746" y="22199"/>
                  </a:lnTo>
                  <a:lnTo>
                    <a:pt x="12204" y="20434"/>
                  </a:lnTo>
                  <a:lnTo>
                    <a:pt x="16814" y="19126"/>
                  </a:lnTo>
                  <a:lnTo>
                    <a:pt x="21767" y="17665"/>
                  </a:lnTo>
                  <a:lnTo>
                    <a:pt x="26873" y="16573"/>
                  </a:lnTo>
                  <a:lnTo>
                    <a:pt x="29451" y="16167"/>
                  </a:lnTo>
                  <a:lnTo>
                    <a:pt x="32105" y="15722"/>
                  </a:lnTo>
                  <a:lnTo>
                    <a:pt x="34696" y="15328"/>
                  </a:lnTo>
                  <a:lnTo>
                    <a:pt x="38633" y="14706"/>
                  </a:lnTo>
                  <a:lnTo>
                    <a:pt x="42570" y="14465"/>
                  </a:lnTo>
                  <a:lnTo>
                    <a:pt x="47802" y="14185"/>
                  </a:lnTo>
                  <a:lnTo>
                    <a:pt x="52933" y="13716"/>
                  </a:lnTo>
                  <a:lnTo>
                    <a:pt x="57708" y="14135"/>
                  </a:lnTo>
                  <a:lnTo>
                    <a:pt x="62471" y="14312"/>
                  </a:lnTo>
                  <a:lnTo>
                    <a:pt x="66916" y="14465"/>
                  </a:lnTo>
                  <a:lnTo>
                    <a:pt x="70700" y="15151"/>
                  </a:lnTo>
                  <a:lnTo>
                    <a:pt x="67868" y="13017"/>
                  </a:lnTo>
                  <a:lnTo>
                    <a:pt x="64744" y="12649"/>
                  </a:lnTo>
                  <a:lnTo>
                    <a:pt x="61645" y="12496"/>
                  </a:lnTo>
                  <a:lnTo>
                    <a:pt x="58496" y="12331"/>
                  </a:lnTo>
                  <a:lnTo>
                    <a:pt x="71782" y="12712"/>
                  </a:lnTo>
                  <a:lnTo>
                    <a:pt x="84421" y="15144"/>
                  </a:lnTo>
                  <a:lnTo>
                    <a:pt x="96501" y="18681"/>
                  </a:lnTo>
                  <a:lnTo>
                    <a:pt x="108054" y="23255"/>
                  </a:lnTo>
                  <a:lnTo>
                    <a:pt x="110020" y="24155"/>
                  </a:lnTo>
                  <a:lnTo>
                    <a:pt x="121011" y="29946"/>
                  </a:lnTo>
                  <a:lnTo>
                    <a:pt x="129641" y="34277"/>
                  </a:lnTo>
                  <a:lnTo>
                    <a:pt x="131533" y="36790"/>
                  </a:lnTo>
                  <a:lnTo>
                    <a:pt x="141563" y="44754"/>
                  </a:lnTo>
                  <a:lnTo>
                    <a:pt x="151076" y="53901"/>
                  </a:lnTo>
                  <a:lnTo>
                    <a:pt x="147370" y="49936"/>
                  </a:lnTo>
                  <a:lnTo>
                    <a:pt x="143827" y="46786"/>
                  </a:lnTo>
                  <a:lnTo>
                    <a:pt x="140347" y="43637"/>
                  </a:lnTo>
                  <a:lnTo>
                    <a:pt x="137007" y="40906"/>
                  </a:lnTo>
                  <a:lnTo>
                    <a:pt x="134175" y="38773"/>
                  </a:lnTo>
                  <a:lnTo>
                    <a:pt x="134669" y="38126"/>
                  </a:lnTo>
                  <a:lnTo>
                    <a:pt x="139313" y="41681"/>
                  </a:lnTo>
                  <a:lnTo>
                    <a:pt x="148726" y="50344"/>
                  </a:lnTo>
                  <a:lnTo>
                    <a:pt x="157584" y="60042"/>
                  </a:lnTo>
                  <a:lnTo>
                    <a:pt x="159461" y="62331"/>
                  </a:lnTo>
                  <a:lnTo>
                    <a:pt x="167223" y="72954"/>
                  </a:lnTo>
                  <a:lnTo>
                    <a:pt x="173734" y="84085"/>
                  </a:lnTo>
                  <a:lnTo>
                    <a:pt x="179155" y="95189"/>
                  </a:lnTo>
                  <a:lnTo>
                    <a:pt x="180251" y="97650"/>
                  </a:lnTo>
                  <a:lnTo>
                    <a:pt x="181559" y="100533"/>
                  </a:lnTo>
                  <a:lnTo>
                    <a:pt x="181978" y="100406"/>
                  </a:lnTo>
                  <a:lnTo>
                    <a:pt x="181267" y="97256"/>
                  </a:lnTo>
                  <a:lnTo>
                    <a:pt x="180746" y="94056"/>
                  </a:lnTo>
                  <a:lnTo>
                    <a:pt x="178409" y="88061"/>
                  </a:lnTo>
                  <a:lnTo>
                    <a:pt x="174116" y="79375"/>
                  </a:lnTo>
                  <a:lnTo>
                    <a:pt x="167034" y="68034"/>
                  </a:lnTo>
                  <a:lnTo>
                    <a:pt x="159749" y="58278"/>
                  </a:lnTo>
                  <a:lnTo>
                    <a:pt x="151566" y="49289"/>
                  </a:lnTo>
                  <a:lnTo>
                    <a:pt x="141792" y="40252"/>
                  </a:lnTo>
                  <a:lnTo>
                    <a:pt x="144322" y="41452"/>
                  </a:lnTo>
                  <a:lnTo>
                    <a:pt x="147002" y="43903"/>
                  </a:lnTo>
                  <a:lnTo>
                    <a:pt x="149821" y="46507"/>
                  </a:lnTo>
                  <a:lnTo>
                    <a:pt x="152704" y="49110"/>
                  </a:lnTo>
                  <a:lnTo>
                    <a:pt x="155181" y="52311"/>
                  </a:lnTo>
                  <a:lnTo>
                    <a:pt x="157949" y="55270"/>
                  </a:lnTo>
                  <a:lnTo>
                    <a:pt x="160794" y="58166"/>
                  </a:lnTo>
                  <a:lnTo>
                    <a:pt x="163004" y="61595"/>
                  </a:lnTo>
                  <a:lnTo>
                    <a:pt x="165341" y="64617"/>
                  </a:lnTo>
                  <a:lnTo>
                    <a:pt x="167639" y="67614"/>
                  </a:lnTo>
                  <a:lnTo>
                    <a:pt x="169722" y="70599"/>
                  </a:lnTo>
                  <a:lnTo>
                    <a:pt x="171513" y="73393"/>
                  </a:lnTo>
                  <a:lnTo>
                    <a:pt x="173367" y="76047"/>
                  </a:lnTo>
                  <a:lnTo>
                    <a:pt x="171970" y="73126"/>
                  </a:lnTo>
                  <a:lnTo>
                    <a:pt x="170548" y="70167"/>
                  </a:lnTo>
                  <a:lnTo>
                    <a:pt x="169214" y="67144"/>
                  </a:lnTo>
                  <a:lnTo>
                    <a:pt x="167246" y="64490"/>
                  </a:lnTo>
                  <a:lnTo>
                    <a:pt x="169481" y="66941"/>
                  </a:lnTo>
                  <a:lnTo>
                    <a:pt x="171335" y="69646"/>
                  </a:lnTo>
                  <a:lnTo>
                    <a:pt x="172935" y="72529"/>
                  </a:lnTo>
                  <a:lnTo>
                    <a:pt x="174726" y="75311"/>
                  </a:lnTo>
                  <a:lnTo>
                    <a:pt x="177285" y="79302"/>
                  </a:lnTo>
                  <a:lnTo>
                    <a:pt x="173912" y="73199"/>
                  </a:lnTo>
                  <a:lnTo>
                    <a:pt x="166557" y="62492"/>
                  </a:lnTo>
                  <a:lnTo>
                    <a:pt x="161772" y="56311"/>
                  </a:lnTo>
                  <a:lnTo>
                    <a:pt x="152752" y="46615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" name="object 23"/>
            <p:cNvSpPr/>
            <p:nvPr/>
          </p:nvSpPr>
          <p:spPr>
            <a:xfrm>
              <a:off x="9883183" y="6732992"/>
              <a:ext cx="290067" cy="293716"/>
            </a:xfrm>
            <a:custGeom>
              <a:avLst/>
              <a:gdLst/>
              <a:ahLst/>
              <a:cxnLst/>
              <a:rect l="l" t="t" r="r" b="b"/>
              <a:pathLst>
                <a:path w="290067" h="293716">
                  <a:moveTo>
                    <a:pt x="42366" y="185392"/>
                  </a:moveTo>
                  <a:lnTo>
                    <a:pt x="41439" y="182560"/>
                  </a:lnTo>
                  <a:lnTo>
                    <a:pt x="40461" y="179791"/>
                  </a:lnTo>
                  <a:lnTo>
                    <a:pt x="38239" y="174280"/>
                  </a:lnTo>
                  <a:lnTo>
                    <a:pt x="37108" y="168374"/>
                  </a:lnTo>
                  <a:lnTo>
                    <a:pt x="35584" y="162494"/>
                  </a:lnTo>
                  <a:lnTo>
                    <a:pt x="35127" y="159471"/>
                  </a:lnTo>
                  <a:lnTo>
                    <a:pt x="34657" y="156449"/>
                  </a:lnTo>
                  <a:lnTo>
                    <a:pt x="34213" y="153414"/>
                  </a:lnTo>
                  <a:lnTo>
                    <a:pt x="33590" y="150416"/>
                  </a:lnTo>
                  <a:lnTo>
                    <a:pt x="33806" y="147241"/>
                  </a:lnTo>
                  <a:lnTo>
                    <a:pt x="33514" y="144143"/>
                  </a:lnTo>
                  <a:lnTo>
                    <a:pt x="33594" y="131476"/>
                  </a:lnTo>
                  <a:lnTo>
                    <a:pt x="34905" y="118799"/>
                  </a:lnTo>
                  <a:lnTo>
                    <a:pt x="37591" y="107008"/>
                  </a:lnTo>
                  <a:lnTo>
                    <a:pt x="41707" y="94851"/>
                  </a:lnTo>
                  <a:lnTo>
                    <a:pt x="47012" y="83252"/>
                  </a:lnTo>
                  <a:lnTo>
                    <a:pt x="52818" y="73277"/>
                  </a:lnTo>
                  <a:lnTo>
                    <a:pt x="56082" y="68984"/>
                  </a:lnTo>
                  <a:lnTo>
                    <a:pt x="58647" y="64044"/>
                  </a:lnTo>
                  <a:lnTo>
                    <a:pt x="54685" y="67917"/>
                  </a:lnTo>
                  <a:lnTo>
                    <a:pt x="57758" y="63332"/>
                  </a:lnTo>
                  <a:lnTo>
                    <a:pt x="61822" y="59561"/>
                  </a:lnTo>
                  <a:lnTo>
                    <a:pt x="65391" y="55395"/>
                  </a:lnTo>
                  <a:lnTo>
                    <a:pt x="69442" y="51725"/>
                  </a:lnTo>
                  <a:lnTo>
                    <a:pt x="71906" y="48194"/>
                  </a:lnTo>
                  <a:lnTo>
                    <a:pt x="72605" y="46911"/>
                  </a:lnTo>
                  <a:lnTo>
                    <a:pt x="77126" y="43686"/>
                  </a:lnTo>
                  <a:lnTo>
                    <a:pt x="87557" y="36208"/>
                  </a:lnTo>
                  <a:lnTo>
                    <a:pt x="98805" y="30010"/>
                  </a:lnTo>
                  <a:lnTo>
                    <a:pt x="110703" y="25103"/>
                  </a:lnTo>
                  <a:lnTo>
                    <a:pt x="123085" y="21503"/>
                  </a:lnTo>
                  <a:lnTo>
                    <a:pt x="135784" y="19222"/>
                  </a:lnTo>
                  <a:lnTo>
                    <a:pt x="138276" y="18933"/>
                  </a:lnTo>
                  <a:lnTo>
                    <a:pt x="143852" y="18730"/>
                  </a:lnTo>
                  <a:lnTo>
                    <a:pt x="149465" y="18032"/>
                  </a:lnTo>
                  <a:lnTo>
                    <a:pt x="155066" y="18603"/>
                  </a:lnTo>
                  <a:lnTo>
                    <a:pt x="157834" y="18806"/>
                  </a:lnTo>
                  <a:lnTo>
                    <a:pt x="155294" y="13167"/>
                  </a:lnTo>
                  <a:lnTo>
                    <a:pt x="148213" y="11305"/>
                  </a:lnTo>
                  <a:lnTo>
                    <a:pt x="135078" y="11774"/>
                  </a:lnTo>
                  <a:lnTo>
                    <a:pt x="134632" y="11809"/>
                  </a:lnTo>
                  <a:lnTo>
                    <a:pt x="121618" y="13783"/>
                  </a:lnTo>
                  <a:lnTo>
                    <a:pt x="109186" y="17048"/>
                  </a:lnTo>
                  <a:lnTo>
                    <a:pt x="97660" y="21156"/>
                  </a:lnTo>
                  <a:lnTo>
                    <a:pt x="96786" y="20140"/>
                  </a:lnTo>
                  <a:lnTo>
                    <a:pt x="91350" y="22769"/>
                  </a:lnTo>
                  <a:lnTo>
                    <a:pt x="88632" y="24064"/>
                  </a:lnTo>
                  <a:lnTo>
                    <a:pt x="85991" y="25499"/>
                  </a:lnTo>
                  <a:lnTo>
                    <a:pt x="83095" y="26490"/>
                  </a:lnTo>
                  <a:lnTo>
                    <a:pt x="84263" y="24763"/>
                  </a:lnTo>
                  <a:lnTo>
                    <a:pt x="88607" y="22197"/>
                  </a:lnTo>
                  <a:lnTo>
                    <a:pt x="90817" y="20940"/>
                  </a:lnTo>
                  <a:lnTo>
                    <a:pt x="93725" y="19352"/>
                  </a:lnTo>
                  <a:lnTo>
                    <a:pt x="97179" y="17536"/>
                  </a:lnTo>
                  <a:lnTo>
                    <a:pt x="99326" y="645"/>
                  </a:lnTo>
                  <a:lnTo>
                    <a:pt x="99530" y="572"/>
                  </a:lnTo>
                  <a:lnTo>
                    <a:pt x="101134" y="0"/>
                  </a:lnTo>
                  <a:lnTo>
                    <a:pt x="96977" y="1314"/>
                  </a:lnTo>
                  <a:lnTo>
                    <a:pt x="95834" y="1774"/>
                  </a:lnTo>
                  <a:lnTo>
                    <a:pt x="96151" y="1941"/>
                  </a:lnTo>
                  <a:lnTo>
                    <a:pt x="94070" y="2485"/>
                  </a:lnTo>
                  <a:lnTo>
                    <a:pt x="92713" y="3032"/>
                  </a:lnTo>
                  <a:lnTo>
                    <a:pt x="89801" y="4392"/>
                  </a:lnTo>
                  <a:lnTo>
                    <a:pt x="91384" y="3567"/>
                  </a:lnTo>
                  <a:lnTo>
                    <a:pt x="73795" y="11934"/>
                  </a:lnTo>
                  <a:lnTo>
                    <a:pt x="58574" y="22176"/>
                  </a:lnTo>
                  <a:lnTo>
                    <a:pt x="48742" y="30270"/>
                  </a:lnTo>
                  <a:lnTo>
                    <a:pt x="39605" y="39193"/>
                  </a:lnTo>
                  <a:lnTo>
                    <a:pt x="27702" y="53884"/>
                  </a:lnTo>
                  <a:lnTo>
                    <a:pt x="20743" y="64548"/>
                  </a:lnTo>
                  <a:lnTo>
                    <a:pt x="14641" y="75741"/>
                  </a:lnTo>
                  <a:lnTo>
                    <a:pt x="7463" y="93571"/>
                  </a:lnTo>
                  <a:lnTo>
                    <a:pt x="4039" y="105829"/>
                  </a:lnTo>
                  <a:lnTo>
                    <a:pt x="1582" y="118318"/>
                  </a:lnTo>
                  <a:lnTo>
                    <a:pt x="0" y="137500"/>
                  </a:lnTo>
                  <a:lnTo>
                    <a:pt x="287" y="150174"/>
                  </a:lnTo>
                  <a:lnTo>
                    <a:pt x="1540" y="162774"/>
                  </a:lnTo>
                  <a:lnTo>
                    <a:pt x="5591" y="181531"/>
                  </a:lnTo>
                  <a:lnTo>
                    <a:pt x="9560" y="193643"/>
                  </a:lnTo>
                  <a:lnTo>
                    <a:pt x="14453" y="205355"/>
                  </a:lnTo>
                  <a:lnTo>
                    <a:pt x="23518" y="221665"/>
                  </a:lnTo>
                  <a:lnTo>
                    <a:pt x="30769" y="232145"/>
                  </a:lnTo>
                  <a:lnTo>
                    <a:pt x="38771" y="241979"/>
                  </a:lnTo>
                  <a:lnTo>
                    <a:pt x="51560" y="254609"/>
                  </a:lnTo>
                  <a:lnTo>
                    <a:pt x="61411" y="262689"/>
                  </a:lnTo>
                  <a:lnTo>
                    <a:pt x="71804" y="269932"/>
                  </a:lnTo>
                  <a:lnTo>
                    <a:pt x="75500" y="272209"/>
                  </a:lnTo>
                  <a:lnTo>
                    <a:pt x="78421" y="274191"/>
                  </a:lnTo>
                  <a:lnTo>
                    <a:pt x="83108" y="276604"/>
                  </a:lnTo>
                  <a:lnTo>
                    <a:pt x="87743" y="279258"/>
                  </a:lnTo>
                  <a:lnTo>
                    <a:pt x="92404" y="281760"/>
                  </a:lnTo>
                  <a:lnTo>
                    <a:pt x="97421" y="283614"/>
                  </a:lnTo>
                  <a:lnTo>
                    <a:pt x="100646" y="285125"/>
                  </a:lnTo>
                  <a:lnTo>
                    <a:pt x="111879" y="288680"/>
                  </a:lnTo>
                  <a:lnTo>
                    <a:pt x="123719" y="291331"/>
                  </a:lnTo>
                  <a:lnTo>
                    <a:pt x="136028" y="293027"/>
                  </a:lnTo>
                  <a:lnTo>
                    <a:pt x="148668" y="293716"/>
                  </a:lnTo>
                  <a:lnTo>
                    <a:pt x="161500" y="293345"/>
                  </a:lnTo>
                  <a:lnTo>
                    <a:pt x="174386" y="291862"/>
                  </a:lnTo>
                  <a:lnTo>
                    <a:pt x="187186" y="289215"/>
                  </a:lnTo>
                  <a:lnTo>
                    <a:pt x="203888" y="283884"/>
                  </a:lnTo>
                  <a:lnTo>
                    <a:pt x="215667" y="278841"/>
                  </a:lnTo>
                  <a:lnTo>
                    <a:pt x="226890" y="272894"/>
                  </a:lnTo>
                  <a:lnTo>
                    <a:pt x="234784" y="267917"/>
                  </a:lnTo>
                  <a:lnTo>
                    <a:pt x="245268" y="260000"/>
                  </a:lnTo>
                  <a:lnTo>
                    <a:pt x="254872" y="251472"/>
                  </a:lnTo>
                  <a:lnTo>
                    <a:pt x="263553" y="242474"/>
                  </a:lnTo>
                  <a:lnTo>
                    <a:pt x="267689" y="237653"/>
                  </a:lnTo>
                  <a:lnTo>
                    <a:pt x="275875" y="225602"/>
                  </a:lnTo>
                  <a:lnTo>
                    <a:pt x="281653" y="214358"/>
                  </a:lnTo>
                  <a:lnTo>
                    <a:pt x="284492" y="206728"/>
                  </a:lnTo>
                  <a:lnTo>
                    <a:pt x="285812" y="202486"/>
                  </a:lnTo>
                  <a:lnTo>
                    <a:pt x="286841" y="199184"/>
                  </a:lnTo>
                  <a:lnTo>
                    <a:pt x="287654" y="194498"/>
                  </a:lnTo>
                  <a:lnTo>
                    <a:pt x="287895" y="193076"/>
                  </a:lnTo>
                  <a:lnTo>
                    <a:pt x="289470" y="186307"/>
                  </a:lnTo>
                  <a:lnTo>
                    <a:pt x="290067" y="179487"/>
                  </a:lnTo>
                  <a:lnTo>
                    <a:pt x="286968" y="185545"/>
                  </a:lnTo>
                  <a:lnTo>
                    <a:pt x="285660" y="188643"/>
                  </a:lnTo>
                  <a:lnTo>
                    <a:pt x="284212" y="193038"/>
                  </a:lnTo>
                  <a:lnTo>
                    <a:pt x="282079" y="197546"/>
                  </a:lnTo>
                  <a:lnTo>
                    <a:pt x="279716" y="201966"/>
                  </a:lnTo>
                  <a:lnTo>
                    <a:pt x="277646" y="207020"/>
                  </a:lnTo>
                  <a:lnTo>
                    <a:pt x="274801" y="211160"/>
                  </a:lnTo>
                  <a:lnTo>
                    <a:pt x="272020" y="215351"/>
                  </a:lnTo>
                  <a:lnTo>
                    <a:pt x="269747" y="219327"/>
                  </a:lnTo>
                  <a:lnTo>
                    <a:pt x="265264" y="224305"/>
                  </a:lnTo>
                  <a:lnTo>
                    <a:pt x="262965" y="225181"/>
                  </a:lnTo>
                  <a:lnTo>
                    <a:pt x="267321" y="220190"/>
                  </a:lnTo>
                  <a:lnTo>
                    <a:pt x="270522" y="214386"/>
                  </a:lnTo>
                  <a:lnTo>
                    <a:pt x="269721" y="213916"/>
                  </a:lnTo>
                  <a:lnTo>
                    <a:pt x="271449" y="209179"/>
                  </a:lnTo>
                  <a:lnTo>
                    <a:pt x="272998" y="203667"/>
                  </a:lnTo>
                  <a:lnTo>
                    <a:pt x="274471" y="198092"/>
                  </a:lnTo>
                  <a:lnTo>
                    <a:pt x="276579" y="192110"/>
                  </a:lnTo>
                  <a:lnTo>
                    <a:pt x="277430" y="189037"/>
                  </a:lnTo>
                  <a:lnTo>
                    <a:pt x="277773" y="187475"/>
                  </a:lnTo>
                  <a:lnTo>
                    <a:pt x="278764" y="184033"/>
                  </a:lnTo>
                  <a:lnTo>
                    <a:pt x="279894" y="179664"/>
                  </a:lnTo>
                  <a:lnTo>
                    <a:pt x="280555" y="175118"/>
                  </a:lnTo>
                  <a:lnTo>
                    <a:pt x="281837" y="169758"/>
                  </a:lnTo>
                  <a:lnTo>
                    <a:pt x="282282" y="164310"/>
                  </a:lnTo>
                  <a:lnTo>
                    <a:pt x="283552" y="153363"/>
                  </a:lnTo>
                  <a:lnTo>
                    <a:pt x="282688" y="142530"/>
                  </a:lnTo>
                  <a:lnTo>
                    <a:pt x="282510" y="139456"/>
                  </a:lnTo>
                  <a:lnTo>
                    <a:pt x="281305" y="136177"/>
                  </a:lnTo>
                  <a:lnTo>
                    <a:pt x="279134" y="144550"/>
                  </a:lnTo>
                  <a:lnTo>
                    <a:pt x="277214" y="153515"/>
                  </a:lnTo>
                  <a:lnTo>
                    <a:pt x="276237" y="156995"/>
                  </a:lnTo>
                  <a:lnTo>
                    <a:pt x="275157" y="160691"/>
                  </a:lnTo>
                  <a:lnTo>
                    <a:pt x="274078" y="164475"/>
                  </a:lnTo>
                  <a:lnTo>
                    <a:pt x="272668" y="168196"/>
                  </a:lnTo>
                  <a:lnTo>
                    <a:pt x="271296" y="172019"/>
                  </a:lnTo>
                  <a:lnTo>
                    <a:pt x="269912" y="175689"/>
                  </a:lnTo>
                  <a:lnTo>
                    <a:pt x="268388" y="179360"/>
                  </a:lnTo>
                  <a:lnTo>
                    <a:pt x="266546" y="182814"/>
                  </a:lnTo>
                  <a:lnTo>
                    <a:pt x="265099" y="186091"/>
                  </a:lnTo>
                  <a:lnTo>
                    <a:pt x="263625" y="189380"/>
                  </a:lnTo>
                  <a:lnTo>
                    <a:pt x="261695" y="192136"/>
                  </a:lnTo>
                  <a:lnTo>
                    <a:pt x="260412" y="194663"/>
                  </a:lnTo>
                  <a:lnTo>
                    <a:pt x="254583" y="204518"/>
                  </a:lnTo>
                  <a:lnTo>
                    <a:pt x="258558" y="193673"/>
                  </a:lnTo>
                  <a:lnTo>
                    <a:pt x="257326" y="193152"/>
                  </a:lnTo>
                  <a:lnTo>
                    <a:pt x="250885" y="204253"/>
                  </a:lnTo>
                  <a:lnTo>
                    <a:pt x="243480" y="214024"/>
                  </a:lnTo>
                  <a:lnTo>
                    <a:pt x="240778" y="217193"/>
                  </a:lnTo>
                  <a:lnTo>
                    <a:pt x="237959" y="220038"/>
                  </a:lnTo>
                  <a:lnTo>
                    <a:pt x="235406" y="222692"/>
                  </a:lnTo>
                  <a:lnTo>
                    <a:pt x="232193" y="225804"/>
                  </a:lnTo>
                  <a:lnTo>
                    <a:pt x="228370" y="229093"/>
                  </a:lnTo>
                  <a:lnTo>
                    <a:pt x="225398" y="231747"/>
                  </a:lnTo>
                  <a:lnTo>
                    <a:pt x="222109" y="234135"/>
                  </a:lnTo>
                  <a:lnTo>
                    <a:pt x="217664" y="237488"/>
                  </a:lnTo>
                  <a:lnTo>
                    <a:pt x="215391" y="238948"/>
                  </a:lnTo>
                  <a:lnTo>
                    <a:pt x="210679" y="241628"/>
                  </a:lnTo>
                  <a:lnTo>
                    <a:pt x="206412" y="244574"/>
                  </a:lnTo>
                  <a:lnTo>
                    <a:pt x="202589" y="246162"/>
                  </a:lnTo>
                  <a:lnTo>
                    <a:pt x="201345" y="246835"/>
                  </a:lnTo>
                  <a:lnTo>
                    <a:pt x="198347" y="248448"/>
                  </a:lnTo>
                  <a:lnTo>
                    <a:pt x="194779" y="250162"/>
                  </a:lnTo>
                  <a:lnTo>
                    <a:pt x="192112" y="251153"/>
                  </a:lnTo>
                  <a:lnTo>
                    <a:pt x="189280" y="252220"/>
                  </a:lnTo>
                  <a:lnTo>
                    <a:pt x="186054" y="253502"/>
                  </a:lnTo>
                  <a:lnTo>
                    <a:pt x="182218" y="254518"/>
                  </a:lnTo>
                  <a:lnTo>
                    <a:pt x="176859" y="255890"/>
                  </a:lnTo>
                  <a:lnTo>
                    <a:pt x="174344" y="257173"/>
                  </a:lnTo>
                  <a:lnTo>
                    <a:pt x="170141" y="257668"/>
                  </a:lnTo>
                  <a:lnTo>
                    <a:pt x="166064" y="258265"/>
                  </a:lnTo>
                  <a:lnTo>
                    <a:pt x="161962" y="259065"/>
                  </a:lnTo>
                  <a:lnTo>
                    <a:pt x="157758" y="258938"/>
                  </a:lnTo>
                  <a:lnTo>
                    <a:pt x="155002" y="259306"/>
                  </a:lnTo>
                  <a:lnTo>
                    <a:pt x="154964" y="258443"/>
                  </a:lnTo>
                  <a:lnTo>
                    <a:pt x="149478" y="259459"/>
                  </a:lnTo>
                  <a:lnTo>
                    <a:pt x="143915" y="258785"/>
                  </a:lnTo>
                  <a:lnTo>
                    <a:pt x="138378" y="258595"/>
                  </a:lnTo>
                  <a:lnTo>
                    <a:pt x="135622" y="258392"/>
                  </a:lnTo>
                  <a:lnTo>
                    <a:pt x="132930" y="257719"/>
                  </a:lnTo>
                  <a:lnTo>
                    <a:pt x="130212" y="257376"/>
                  </a:lnTo>
                  <a:lnTo>
                    <a:pt x="127469" y="256957"/>
                  </a:lnTo>
                  <a:lnTo>
                    <a:pt x="124726" y="256601"/>
                  </a:lnTo>
                  <a:lnTo>
                    <a:pt x="122059" y="255915"/>
                  </a:lnTo>
                  <a:lnTo>
                    <a:pt x="122249" y="255090"/>
                  </a:lnTo>
                  <a:lnTo>
                    <a:pt x="119607" y="254379"/>
                  </a:lnTo>
                  <a:lnTo>
                    <a:pt x="116966" y="253655"/>
                  </a:lnTo>
                  <a:lnTo>
                    <a:pt x="112991" y="252562"/>
                  </a:lnTo>
                  <a:lnTo>
                    <a:pt x="109676" y="249680"/>
                  </a:lnTo>
                  <a:lnTo>
                    <a:pt x="105739" y="248575"/>
                  </a:lnTo>
                  <a:lnTo>
                    <a:pt x="102640" y="247228"/>
                  </a:lnTo>
                  <a:lnTo>
                    <a:pt x="99567" y="245793"/>
                  </a:lnTo>
                  <a:lnTo>
                    <a:pt x="96900" y="245019"/>
                  </a:lnTo>
                  <a:lnTo>
                    <a:pt x="93280" y="243266"/>
                  </a:lnTo>
                  <a:lnTo>
                    <a:pt x="89953" y="241196"/>
                  </a:lnTo>
                  <a:lnTo>
                    <a:pt x="85660" y="238567"/>
                  </a:lnTo>
                  <a:lnTo>
                    <a:pt x="83590" y="237310"/>
                  </a:lnTo>
                  <a:lnTo>
                    <a:pt x="79818" y="234262"/>
                  </a:lnTo>
                  <a:lnTo>
                    <a:pt x="75932" y="231747"/>
                  </a:lnTo>
                  <a:lnTo>
                    <a:pt x="72744" y="228674"/>
                  </a:lnTo>
                  <a:lnTo>
                    <a:pt x="69582" y="225550"/>
                  </a:lnTo>
                  <a:lnTo>
                    <a:pt x="66280" y="222870"/>
                  </a:lnTo>
                  <a:lnTo>
                    <a:pt x="63727" y="219542"/>
                  </a:lnTo>
                  <a:lnTo>
                    <a:pt x="61022" y="216418"/>
                  </a:lnTo>
                  <a:lnTo>
                    <a:pt x="58317" y="213345"/>
                  </a:lnTo>
                  <a:lnTo>
                    <a:pt x="56082" y="209967"/>
                  </a:lnTo>
                  <a:lnTo>
                    <a:pt x="52818" y="205636"/>
                  </a:lnTo>
                  <a:lnTo>
                    <a:pt x="50177" y="200670"/>
                  </a:lnTo>
                  <a:lnTo>
                    <a:pt x="47344" y="195781"/>
                  </a:lnTo>
                  <a:lnTo>
                    <a:pt x="46036" y="193253"/>
                  </a:lnTo>
                  <a:lnTo>
                    <a:pt x="44970" y="190574"/>
                  </a:lnTo>
                  <a:lnTo>
                    <a:pt x="43700" y="187945"/>
                  </a:lnTo>
                  <a:lnTo>
                    <a:pt x="42366" y="185392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" name="object 24"/>
            <p:cNvSpPr/>
            <p:nvPr/>
          </p:nvSpPr>
          <p:spPr>
            <a:xfrm>
              <a:off x="10041399" y="6746312"/>
              <a:ext cx="112581" cy="123109"/>
            </a:xfrm>
            <a:custGeom>
              <a:avLst/>
              <a:gdLst/>
              <a:ahLst/>
              <a:cxnLst/>
              <a:rect l="l" t="t" r="r" b="b"/>
              <a:pathLst>
                <a:path w="112581" h="123109">
                  <a:moveTo>
                    <a:pt x="1460" y="0"/>
                  </a:moveTo>
                  <a:lnTo>
                    <a:pt x="0" y="25"/>
                  </a:lnTo>
                  <a:lnTo>
                    <a:pt x="2451" y="5333"/>
                  </a:lnTo>
                  <a:lnTo>
                    <a:pt x="5219" y="5829"/>
                  </a:lnTo>
                  <a:lnTo>
                    <a:pt x="13512" y="7099"/>
                  </a:lnTo>
                  <a:lnTo>
                    <a:pt x="25883" y="10127"/>
                  </a:lnTo>
                  <a:lnTo>
                    <a:pt x="37902" y="14328"/>
                  </a:lnTo>
                  <a:lnTo>
                    <a:pt x="45186" y="17792"/>
                  </a:lnTo>
                  <a:lnTo>
                    <a:pt x="48971" y="19621"/>
                  </a:lnTo>
                  <a:lnTo>
                    <a:pt x="52514" y="21805"/>
                  </a:lnTo>
                  <a:lnTo>
                    <a:pt x="57365" y="24637"/>
                  </a:lnTo>
                  <a:lnTo>
                    <a:pt x="59651" y="26250"/>
                  </a:lnTo>
                  <a:lnTo>
                    <a:pt x="64084" y="29641"/>
                  </a:lnTo>
                  <a:lnTo>
                    <a:pt x="68719" y="32791"/>
                  </a:lnTo>
                  <a:lnTo>
                    <a:pt x="72682" y="36791"/>
                  </a:lnTo>
                  <a:lnTo>
                    <a:pt x="77000" y="40385"/>
                  </a:lnTo>
                  <a:lnTo>
                    <a:pt x="80530" y="44780"/>
                  </a:lnTo>
                  <a:lnTo>
                    <a:pt x="84328" y="48844"/>
                  </a:lnTo>
                  <a:lnTo>
                    <a:pt x="89369" y="55537"/>
                  </a:lnTo>
                  <a:lnTo>
                    <a:pt x="92608" y="60109"/>
                  </a:lnTo>
                  <a:lnTo>
                    <a:pt x="94043" y="62534"/>
                  </a:lnTo>
                  <a:lnTo>
                    <a:pt x="100291" y="73744"/>
                  </a:lnTo>
                  <a:lnTo>
                    <a:pt x="105241" y="85558"/>
                  </a:lnTo>
                  <a:lnTo>
                    <a:pt x="108924" y="97846"/>
                  </a:lnTo>
                  <a:lnTo>
                    <a:pt x="111367" y="110473"/>
                  </a:lnTo>
                  <a:lnTo>
                    <a:pt x="112581" y="123109"/>
                  </a:lnTo>
                  <a:lnTo>
                    <a:pt x="112141" y="112897"/>
                  </a:lnTo>
                  <a:lnTo>
                    <a:pt x="110580" y="100560"/>
                  </a:lnTo>
                  <a:lnTo>
                    <a:pt x="109410" y="95427"/>
                  </a:lnTo>
                  <a:lnTo>
                    <a:pt x="105977" y="83661"/>
                  </a:lnTo>
                  <a:lnTo>
                    <a:pt x="100823" y="71894"/>
                  </a:lnTo>
                  <a:lnTo>
                    <a:pt x="98069" y="66649"/>
                  </a:lnTo>
                  <a:lnTo>
                    <a:pt x="99174" y="66027"/>
                  </a:lnTo>
                  <a:lnTo>
                    <a:pt x="96240" y="61150"/>
                  </a:lnTo>
                  <a:lnTo>
                    <a:pt x="89028" y="50541"/>
                  </a:lnTo>
                  <a:lnTo>
                    <a:pt x="80567" y="40645"/>
                  </a:lnTo>
                  <a:lnTo>
                    <a:pt x="71219" y="31750"/>
                  </a:lnTo>
                  <a:lnTo>
                    <a:pt x="61344" y="24142"/>
                  </a:lnTo>
                  <a:lnTo>
                    <a:pt x="47598" y="15800"/>
                  </a:lnTo>
                  <a:lnTo>
                    <a:pt x="35744" y="10264"/>
                  </a:lnTo>
                  <a:lnTo>
                    <a:pt x="26158" y="6386"/>
                  </a:lnTo>
                  <a:lnTo>
                    <a:pt x="25412" y="6083"/>
                  </a:lnTo>
                  <a:lnTo>
                    <a:pt x="22656" y="5181"/>
                  </a:lnTo>
                  <a:lnTo>
                    <a:pt x="20015" y="3949"/>
                  </a:lnTo>
                  <a:lnTo>
                    <a:pt x="15824" y="2654"/>
                  </a:lnTo>
                  <a:lnTo>
                    <a:pt x="11188" y="1587"/>
                  </a:lnTo>
                  <a:lnTo>
                    <a:pt x="8140" y="990"/>
                  </a:lnTo>
                  <a:lnTo>
                    <a:pt x="5670" y="367"/>
                  </a:lnTo>
                  <a:lnTo>
                    <a:pt x="4628" y="198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" name="object 25"/>
            <p:cNvSpPr/>
            <p:nvPr/>
          </p:nvSpPr>
          <p:spPr>
            <a:xfrm>
              <a:off x="10153981" y="6869421"/>
              <a:ext cx="130" cy="3027"/>
            </a:xfrm>
            <a:custGeom>
              <a:avLst/>
              <a:gdLst/>
              <a:ahLst/>
              <a:cxnLst/>
              <a:rect l="l" t="t" r="r" b="b"/>
              <a:pathLst>
                <a:path w="130" h="3027">
                  <a:moveTo>
                    <a:pt x="130" y="3027"/>
                  </a:moveTo>
                  <a:lnTo>
                    <a:pt x="0" y="0"/>
                  </a:lnTo>
                  <a:lnTo>
                    <a:pt x="130" y="302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" name="object 26"/>
            <p:cNvSpPr/>
            <p:nvPr/>
          </p:nvSpPr>
          <p:spPr>
            <a:xfrm>
              <a:off x="10200029" y="6816808"/>
              <a:ext cx="17773" cy="116913"/>
            </a:xfrm>
            <a:custGeom>
              <a:avLst/>
              <a:gdLst/>
              <a:ahLst/>
              <a:cxnLst/>
              <a:rect l="l" t="t" r="r" b="b"/>
              <a:pathLst>
                <a:path w="17773" h="116913">
                  <a:moveTo>
                    <a:pt x="5162" y="26365"/>
                  </a:moveTo>
                  <a:lnTo>
                    <a:pt x="4070" y="29464"/>
                  </a:lnTo>
                  <a:lnTo>
                    <a:pt x="2876" y="32537"/>
                  </a:lnTo>
                  <a:lnTo>
                    <a:pt x="2381" y="35814"/>
                  </a:lnTo>
                  <a:lnTo>
                    <a:pt x="2558" y="32499"/>
                  </a:lnTo>
                  <a:lnTo>
                    <a:pt x="3130" y="29298"/>
                  </a:lnTo>
                  <a:lnTo>
                    <a:pt x="4032" y="26098"/>
                  </a:lnTo>
                  <a:lnTo>
                    <a:pt x="4743" y="22898"/>
                  </a:lnTo>
                  <a:lnTo>
                    <a:pt x="5454" y="19697"/>
                  </a:lnTo>
                  <a:lnTo>
                    <a:pt x="6140" y="16908"/>
                  </a:lnTo>
                  <a:lnTo>
                    <a:pt x="3829" y="24968"/>
                  </a:lnTo>
                  <a:lnTo>
                    <a:pt x="1454" y="37743"/>
                  </a:lnTo>
                  <a:lnTo>
                    <a:pt x="463" y="45466"/>
                  </a:lnTo>
                  <a:lnTo>
                    <a:pt x="0" y="58693"/>
                  </a:lnTo>
                  <a:lnTo>
                    <a:pt x="427" y="71348"/>
                  </a:lnTo>
                  <a:lnTo>
                    <a:pt x="1199" y="78282"/>
                  </a:lnTo>
                  <a:lnTo>
                    <a:pt x="1504" y="81559"/>
                  </a:lnTo>
                  <a:lnTo>
                    <a:pt x="1606" y="84886"/>
                  </a:lnTo>
                  <a:lnTo>
                    <a:pt x="2266" y="89814"/>
                  </a:lnTo>
                  <a:lnTo>
                    <a:pt x="1923" y="91605"/>
                  </a:lnTo>
                  <a:lnTo>
                    <a:pt x="5733" y="104791"/>
                  </a:lnTo>
                  <a:lnTo>
                    <a:pt x="10268" y="116913"/>
                  </a:lnTo>
                  <a:lnTo>
                    <a:pt x="7664" y="83769"/>
                  </a:lnTo>
                  <a:lnTo>
                    <a:pt x="7575" y="77419"/>
                  </a:lnTo>
                  <a:lnTo>
                    <a:pt x="6724" y="77508"/>
                  </a:lnTo>
                  <a:lnTo>
                    <a:pt x="6048" y="71754"/>
                  </a:lnTo>
                  <a:lnTo>
                    <a:pt x="5507" y="59036"/>
                  </a:lnTo>
                  <a:lnTo>
                    <a:pt x="6077" y="45988"/>
                  </a:lnTo>
                  <a:lnTo>
                    <a:pt x="6381" y="42862"/>
                  </a:lnTo>
                  <a:lnTo>
                    <a:pt x="8403" y="29850"/>
                  </a:lnTo>
                  <a:lnTo>
                    <a:pt x="11659" y="17379"/>
                  </a:lnTo>
                  <a:lnTo>
                    <a:pt x="15651" y="5692"/>
                  </a:lnTo>
                  <a:lnTo>
                    <a:pt x="16617" y="3149"/>
                  </a:lnTo>
                  <a:lnTo>
                    <a:pt x="17773" y="203"/>
                  </a:lnTo>
                  <a:lnTo>
                    <a:pt x="17379" y="0"/>
                  </a:lnTo>
                  <a:lnTo>
                    <a:pt x="15627" y="2730"/>
                  </a:lnTo>
                  <a:lnTo>
                    <a:pt x="13747" y="5384"/>
                  </a:lnTo>
                  <a:lnTo>
                    <a:pt x="11182" y="11264"/>
                  </a:lnTo>
                  <a:lnTo>
                    <a:pt x="8057" y="20434"/>
                  </a:lnTo>
                  <a:lnTo>
                    <a:pt x="5063" y="33376"/>
                  </a:lnTo>
                  <a:lnTo>
                    <a:pt x="3318" y="45350"/>
                  </a:lnTo>
                  <a:lnTo>
                    <a:pt x="2739" y="57400"/>
                  </a:lnTo>
                  <a:lnTo>
                    <a:pt x="3242" y="70569"/>
                  </a:lnTo>
                  <a:lnTo>
                    <a:pt x="2444" y="71564"/>
                  </a:lnTo>
                  <a:lnTo>
                    <a:pt x="2304" y="68313"/>
                  </a:lnTo>
                  <a:lnTo>
                    <a:pt x="2152" y="64668"/>
                  </a:lnTo>
                  <a:lnTo>
                    <a:pt x="1987" y="60820"/>
                  </a:lnTo>
                  <a:lnTo>
                    <a:pt x="1796" y="56997"/>
                  </a:lnTo>
                  <a:lnTo>
                    <a:pt x="2330" y="52933"/>
                  </a:lnTo>
                  <a:lnTo>
                    <a:pt x="2495" y="44843"/>
                  </a:lnTo>
                  <a:lnTo>
                    <a:pt x="3333" y="40881"/>
                  </a:lnTo>
                  <a:lnTo>
                    <a:pt x="3816" y="37058"/>
                  </a:lnTo>
                  <a:lnTo>
                    <a:pt x="4336" y="33312"/>
                  </a:lnTo>
                  <a:lnTo>
                    <a:pt x="4959" y="29768"/>
                  </a:lnTo>
                  <a:lnTo>
                    <a:pt x="5670" y="26492"/>
                  </a:lnTo>
                  <a:lnTo>
                    <a:pt x="6241" y="23291"/>
                  </a:lnTo>
                  <a:lnTo>
                    <a:pt x="5162" y="2636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" name="object 27"/>
            <p:cNvSpPr/>
            <p:nvPr/>
          </p:nvSpPr>
          <p:spPr>
            <a:xfrm>
              <a:off x="10206170" y="6830131"/>
              <a:ext cx="1028" cy="3585"/>
            </a:xfrm>
            <a:custGeom>
              <a:avLst/>
              <a:gdLst/>
              <a:ahLst/>
              <a:cxnLst/>
              <a:rect l="l" t="t" r="r" b="b"/>
              <a:pathLst>
                <a:path w="1028" h="3585">
                  <a:moveTo>
                    <a:pt x="1028" y="0"/>
                  </a:moveTo>
                  <a:lnTo>
                    <a:pt x="101" y="3174"/>
                  </a:lnTo>
                  <a:lnTo>
                    <a:pt x="0" y="3585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" name="object 28"/>
            <p:cNvSpPr/>
            <p:nvPr/>
          </p:nvSpPr>
          <p:spPr>
            <a:xfrm>
              <a:off x="10254305" y="6789516"/>
              <a:ext cx="2054" cy="2234"/>
            </a:xfrm>
            <a:custGeom>
              <a:avLst/>
              <a:gdLst/>
              <a:ahLst/>
              <a:cxnLst/>
              <a:rect l="l" t="t" r="r" b="b"/>
              <a:pathLst>
                <a:path w="2054" h="2234">
                  <a:moveTo>
                    <a:pt x="2054" y="0"/>
                  </a:moveTo>
                  <a:lnTo>
                    <a:pt x="115" y="2094"/>
                  </a:lnTo>
                  <a:lnTo>
                    <a:pt x="0" y="22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" name="object 29"/>
            <p:cNvSpPr/>
            <p:nvPr/>
          </p:nvSpPr>
          <p:spPr>
            <a:xfrm>
              <a:off x="10243024" y="6721663"/>
              <a:ext cx="250228" cy="302316"/>
            </a:xfrm>
            <a:custGeom>
              <a:avLst/>
              <a:gdLst/>
              <a:ahLst/>
              <a:cxnLst/>
              <a:rect l="l" t="t" r="r" b="b"/>
              <a:pathLst>
                <a:path w="250228" h="302316">
                  <a:moveTo>
                    <a:pt x="60921" y="39506"/>
                  </a:moveTo>
                  <a:lnTo>
                    <a:pt x="73246" y="36206"/>
                  </a:lnTo>
                  <a:lnTo>
                    <a:pt x="85307" y="34550"/>
                  </a:lnTo>
                  <a:lnTo>
                    <a:pt x="88138" y="34096"/>
                  </a:lnTo>
                  <a:lnTo>
                    <a:pt x="95300" y="34147"/>
                  </a:lnTo>
                  <a:lnTo>
                    <a:pt x="99529" y="34020"/>
                  </a:lnTo>
                  <a:lnTo>
                    <a:pt x="104228" y="34350"/>
                  </a:lnTo>
                  <a:lnTo>
                    <a:pt x="106819" y="34515"/>
                  </a:lnTo>
                  <a:lnTo>
                    <a:pt x="109423" y="34693"/>
                  </a:lnTo>
                  <a:lnTo>
                    <a:pt x="112115" y="34998"/>
                  </a:lnTo>
                  <a:lnTo>
                    <a:pt x="114795" y="35417"/>
                  </a:lnTo>
                  <a:lnTo>
                    <a:pt x="117513" y="35912"/>
                  </a:lnTo>
                  <a:lnTo>
                    <a:pt x="120294" y="36154"/>
                  </a:lnTo>
                  <a:lnTo>
                    <a:pt x="122910" y="36750"/>
                  </a:lnTo>
                  <a:lnTo>
                    <a:pt x="128168" y="38198"/>
                  </a:lnTo>
                  <a:lnTo>
                    <a:pt x="133261" y="39113"/>
                  </a:lnTo>
                  <a:lnTo>
                    <a:pt x="137109" y="40726"/>
                  </a:lnTo>
                  <a:lnTo>
                    <a:pt x="138442" y="41145"/>
                  </a:lnTo>
                  <a:lnTo>
                    <a:pt x="141744" y="42110"/>
                  </a:lnTo>
                  <a:lnTo>
                    <a:pt x="145491" y="43405"/>
                  </a:lnTo>
                  <a:lnTo>
                    <a:pt x="148069" y="44612"/>
                  </a:lnTo>
                  <a:lnTo>
                    <a:pt x="150787" y="45831"/>
                  </a:lnTo>
                  <a:lnTo>
                    <a:pt x="153987" y="47203"/>
                  </a:lnTo>
                  <a:lnTo>
                    <a:pt x="157416" y="49209"/>
                  </a:lnTo>
                  <a:lnTo>
                    <a:pt x="162166" y="52003"/>
                  </a:lnTo>
                  <a:lnTo>
                    <a:pt x="164884" y="52905"/>
                  </a:lnTo>
                  <a:lnTo>
                    <a:pt x="168186" y="55483"/>
                  </a:lnTo>
                  <a:lnTo>
                    <a:pt x="171513" y="57959"/>
                  </a:lnTo>
                  <a:lnTo>
                    <a:pt x="174942" y="60347"/>
                  </a:lnTo>
                  <a:lnTo>
                    <a:pt x="177825" y="63370"/>
                  </a:lnTo>
                  <a:lnTo>
                    <a:pt x="179501" y="65681"/>
                  </a:lnTo>
                  <a:lnTo>
                    <a:pt x="184061" y="68881"/>
                  </a:lnTo>
                  <a:lnTo>
                    <a:pt x="187515" y="73238"/>
                  </a:lnTo>
                  <a:lnTo>
                    <a:pt x="191274" y="77314"/>
                  </a:lnTo>
                  <a:lnTo>
                    <a:pt x="194513" y="81772"/>
                  </a:lnTo>
                  <a:lnTo>
                    <a:pt x="197853" y="86166"/>
                  </a:lnTo>
                  <a:lnTo>
                    <a:pt x="200952" y="90751"/>
                  </a:lnTo>
                  <a:lnTo>
                    <a:pt x="201599" y="93583"/>
                  </a:lnTo>
                  <a:lnTo>
                    <a:pt x="204000" y="97723"/>
                  </a:lnTo>
                  <a:lnTo>
                    <a:pt x="205333" y="100873"/>
                  </a:lnTo>
                  <a:lnTo>
                    <a:pt x="204419" y="101343"/>
                  </a:lnTo>
                  <a:lnTo>
                    <a:pt x="205295" y="103921"/>
                  </a:lnTo>
                  <a:lnTo>
                    <a:pt x="207276" y="107502"/>
                  </a:lnTo>
                  <a:lnTo>
                    <a:pt x="208546" y="110652"/>
                  </a:lnTo>
                  <a:lnTo>
                    <a:pt x="209677" y="113827"/>
                  </a:lnTo>
                  <a:lnTo>
                    <a:pt x="210578" y="116379"/>
                  </a:lnTo>
                  <a:lnTo>
                    <a:pt x="212344" y="120024"/>
                  </a:lnTo>
                  <a:lnTo>
                    <a:pt x="212940" y="122602"/>
                  </a:lnTo>
                  <a:lnTo>
                    <a:pt x="213842" y="126349"/>
                  </a:lnTo>
                  <a:lnTo>
                    <a:pt x="214972" y="131111"/>
                  </a:lnTo>
                  <a:lnTo>
                    <a:pt x="215493" y="135950"/>
                  </a:lnTo>
                  <a:lnTo>
                    <a:pt x="216484" y="140459"/>
                  </a:lnTo>
                  <a:lnTo>
                    <a:pt x="216573" y="149323"/>
                  </a:lnTo>
                  <a:lnTo>
                    <a:pt x="217004" y="153565"/>
                  </a:lnTo>
                  <a:lnTo>
                    <a:pt x="216484" y="157731"/>
                  </a:lnTo>
                  <a:lnTo>
                    <a:pt x="216242" y="161871"/>
                  </a:lnTo>
                  <a:lnTo>
                    <a:pt x="215988" y="165909"/>
                  </a:lnTo>
                  <a:lnTo>
                    <a:pt x="215112" y="169885"/>
                  </a:lnTo>
                  <a:lnTo>
                    <a:pt x="214376" y="175282"/>
                  </a:lnTo>
                  <a:lnTo>
                    <a:pt x="212699" y="180591"/>
                  </a:lnTo>
                  <a:lnTo>
                    <a:pt x="211226" y="186102"/>
                  </a:lnTo>
                  <a:lnTo>
                    <a:pt x="210388" y="188808"/>
                  </a:lnTo>
                  <a:lnTo>
                    <a:pt x="209245" y="191487"/>
                  </a:lnTo>
                  <a:lnTo>
                    <a:pt x="208292" y="194218"/>
                  </a:lnTo>
                  <a:lnTo>
                    <a:pt x="207429" y="196986"/>
                  </a:lnTo>
                  <a:lnTo>
                    <a:pt x="206082" y="199615"/>
                  </a:lnTo>
                  <a:lnTo>
                    <a:pt x="204800" y="202257"/>
                  </a:lnTo>
                  <a:lnTo>
                    <a:pt x="202476" y="207705"/>
                  </a:lnTo>
                  <a:lnTo>
                    <a:pt x="199123" y="212722"/>
                  </a:lnTo>
                  <a:lnTo>
                    <a:pt x="196037" y="217954"/>
                  </a:lnTo>
                  <a:lnTo>
                    <a:pt x="192392" y="222894"/>
                  </a:lnTo>
                  <a:lnTo>
                    <a:pt x="190576" y="225345"/>
                  </a:lnTo>
                  <a:lnTo>
                    <a:pt x="188874" y="227924"/>
                  </a:lnTo>
                  <a:lnTo>
                    <a:pt x="184505" y="232394"/>
                  </a:lnTo>
                  <a:lnTo>
                    <a:pt x="175470" y="241312"/>
                  </a:lnTo>
                  <a:lnTo>
                    <a:pt x="165549" y="249373"/>
                  </a:lnTo>
                  <a:lnTo>
                    <a:pt x="155384" y="255775"/>
                  </a:lnTo>
                  <a:lnTo>
                    <a:pt x="143864" y="261458"/>
                  </a:lnTo>
                  <a:lnTo>
                    <a:pt x="131916" y="265905"/>
                  </a:lnTo>
                  <a:lnTo>
                    <a:pt x="120777" y="268856"/>
                  </a:lnTo>
                  <a:lnTo>
                    <a:pt x="115430" y="269592"/>
                  </a:lnTo>
                  <a:lnTo>
                    <a:pt x="110121" y="271281"/>
                  </a:lnTo>
                  <a:lnTo>
                    <a:pt x="115646" y="271307"/>
                  </a:lnTo>
                  <a:lnTo>
                    <a:pt x="110210" y="272374"/>
                  </a:lnTo>
                  <a:lnTo>
                    <a:pt x="104698" y="272196"/>
                  </a:lnTo>
                  <a:lnTo>
                    <a:pt x="99225" y="272628"/>
                  </a:lnTo>
                  <a:lnTo>
                    <a:pt x="93738" y="272323"/>
                  </a:lnTo>
                  <a:lnTo>
                    <a:pt x="90957" y="272843"/>
                  </a:lnTo>
                  <a:lnTo>
                    <a:pt x="88112" y="273542"/>
                  </a:lnTo>
                  <a:lnTo>
                    <a:pt x="82638" y="272628"/>
                  </a:lnTo>
                  <a:lnTo>
                    <a:pt x="69962" y="270542"/>
                  </a:lnTo>
                  <a:lnTo>
                    <a:pt x="57623" y="266969"/>
                  </a:lnTo>
                  <a:lnTo>
                    <a:pt x="45745" y="262019"/>
                  </a:lnTo>
                  <a:lnTo>
                    <a:pt x="34452" y="255805"/>
                  </a:lnTo>
                  <a:lnTo>
                    <a:pt x="23867" y="248435"/>
                  </a:lnTo>
                  <a:lnTo>
                    <a:pt x="21894" y="246872"/>
                  </a:lnTo>
                  <a:lnTo>
                    <a:pt x="17805" y="243075"/>
                  </a:lnTo>
                  <a:lnTo>
                    <a:pt x="13347" y="239608"/>
                  </a:lnTo>
                  <a:lnTo>
                    <a:pt x="9804" y="235239"/>
                  </a:lnTo>
                  <a:lnTo>
                    <a:pt x="5892" y="231226"/>
                  </a:lnTo>
                  <a:lnTo>
                    <a:pt x="4267" y="228914"/>
                  </a:lnTo>
                  <a:lnTo>
                    <a:pt x="0" y="232292"/>
                  </a:lnTo>
                  <a:lnTo>
                    <a:pt x="876" y="233519"/>
                  </a:lnTo>
                  <a:lnTo>
                    <a:pt x="2768" y="235683"/>
                  </a:lnTo>
                  <a:lnTo>
                    <a:pt x="5778" y="238934"/>
                  </a:lnTo>
                  <a:lnTo>
                    <a:pt x="9547" y="245324"/>
                  </a:lnTo>
                  <a:lnTo>
                    <a:pt x="19229" y="254284"/>
                  </a:lnTo>
                  <a:lnTo>
                    <a:pt x="30039" y="262286"/>
                  </a:lnTo>
                  <a:lnTo>
                    <a:pt x="41140" y="268755"/>
                  </a:lnTo>
                  <a:lnTo>
                    <a:pt x="52193" y="274004"/>
                  </a:lnTo>
                  <a:lnTo>
                    <a:pt x="52095" y="275371"/>
                  </a:lnTo>
                  <a:lnTo>
                    <a:pt x="54952" y="276361"/>
                  </a:lnTo>
                  <a:lnTo>
                    <a:pt x="57797" y="277390"/>
                  </a:lnTo>
                  <a:lnTo>
                    <a:pt x="60617" y="278355"/>
                  </a:lnTo>
                  <a:lnTo>
                    <a:pt x="63525" y="279193"/>
                  </a:lnTo>
                  <a:lnTo>
                    <a:pt x="66281" y="280540"/>
                  </a:lnTo>
                  <a:lnTo>
                    <a:pt x="64211" y="280959"/>
                  </a:lnTo>
                  <a:lnTo>
                    <a:pt x="59321" y="279663"/>
                  </a:lnTo>
                  <a:lnTo>
                    <a:pt x="56870" y="279016"/>
                  </a:lnTo>
                  <a:lnTo>
                    <a:pt x="53682" y="278076"/>
                  </a:lnTo>
                  <a:lnTo>
                    <a:pt x="49961" y="276907"/>
                  </a:lnTo>
                  <a:lnTo>
                    <a:pt x="46342" y="275523"/>
                  </a:lnTo>
                  <a:lnTo>
                    <a:pt x="42316" y="273618"/>
                  </a:lnTo>
                  <a:lnTo>
                    <a:pt x="39649" y="288668"/>
                  </a:lnTo>
                  <a:lnTo>
                    <a:pt x="40226" y="289215"/>
                  </a:lnTo>
                  <a:lnTo>
                    <a:pt x="41097" y="289658"/>
                  </a:lnTo>
                  <a:lnTo>
                    <a:pt x="41839" y="289931"/>
                  </a:lnTo>
                  <a:lnTo>
                    <a:pt x="41637" y="289815"/>
                  </a:lnTo>
                  <a:lnTo>
                    <a:pt x="42372" y="290127"/>
                  </a:lnTo>
                  <a:lnTo>
                    <a:pt x="45897" y="291424"/>
                  </a:lnTo>
                  <a:lnTo>
                    <a:pt x="44010" y="290824"/>
                  </a:lnTo>
                  <a:lnTo>
                    <a:pt x="50363" y="293525"/>
                  </a:lnTo>
                  <a:lnTo>
                    <a:pt x="62553" y="297413"/>
                  </a:lnTo>
                  <a:lnTo>
                    <a:pt x="80509" y="300916"/>
                  </a:lnTo>
                  <a:lnTo>
                    <a:pt x="93111" y="302150"/>
                  </a:lnTo>
                  <a:lnTo>
                    <a:pt x="105808" y="302316"/>
                  </a:lnTo>
                  <a:lnTo>
                    <a:pt x="112217" y="301965"/>
                  </a:lnTo>
                  <a:lnTo>
                    <a:pt x="124827" y="300338"/>
                  </a:lnTo>
                  <a:lnTo>
                    <a:pt x="137283" y="297705"/>
                  </a:lnTo>
                  <a:lnTo>
                    <a:pt x="149510" y="294083"/>
                  </a:lnTo>
                  <a:lnTo>
                    <a:pt x="167193" y="286550"/>
                  </a:lnTo>
                  <a:lnTo>
                    <a:pt x="178287" y="280304"/>
                  </a:lnTo>
                  <a:lnTo>
                    <a:pt x="188864" y="273209"/>
                  </a:lnTo>
                  <a:lnTo>
                    <a:pt x="203564" y="260755"/>
                  </a:lnTo>
                  <a:lnTo>
                    <a:pt x="212360" y="251549"/>
                  </a:lnTo>
                  <a:lnTo>
                    <a:pt x="220414" y="241702"/>
                  </a:lnTo>
                  <a:lnTo>
                    <a:pt x="230715" y="225690"/>
                  </a:lnTo>
                  <a:lnTo>
                    <a:pt x="236475" y="214319"/>
                  </a:lnTo>
                  <a:lnTo>
                    <a:pt x="241308" y="202577"/>
                  </a:lnTo>
                  <a:lnTo>
                    <a:pt x="246408" y="184666"/>
                  </a:lnTo>
                  <a:lnTo>
                    <a:pt x="248680" y="172130"/>
                  </a:lnTo>
                  <a:lnTo>
                    <a:pt x="249983" y="159512"/>
                  </a:lnTo>
                  <a:lnTo>
                    <a:pt x="250228" y="154352"/>
                  </a:lnTo>
                  <a:lnTo>
                    <a:pt x="249871" y="141529"/>
                  </a:lnTo>
                  <a:lnTo>
                    <a:pt x="248616" y="128859"/>
                  </a:lnTo>
                  <a:lnTo>
                    <a:pt x="246386" y="116404"/>
                  </a:lnTo>
                  <a:lnTo>
                    <a:pt x="245376" y="112163"/>
                  </a:lnTo>
                  <a:lnTo>
                    <a:pt x="244716" y="108683"/>
                  </a:lnTo>
                  <a:lnTo>
                    <a:pt x="243103" y="103679"/>
                  </a:lnTo>
                  <a:lnTo>
                    <a:pt x="241719" y="98536"/>
                  </a:lnTo>
                  <a:lnTo>
                    <a:pt x="240207" y="93431"/>
                  </a:lnTo>
                  <a:lnTo>
                    <a:pt x="237959" y="88566"/>
                  </a:lnTo>
                  <a:lnTo>
                    <a:pt x="236740" y="85201"/>
                  </a:lnTo>
                  <a:lnTo>
                    <a:pt x="231154" y="74491"/>
                  </a:lnTo>
                  <a:lnTo>
                    <a:pt x="224448" y="64004"/>
                  </a:lnTo>
                  <a:lnTo>
                    <a:pt x="216685" y="53882"/>
                  </a:lnTo>
                  <a:lnTo>
                    <a:pt x="207933" y="44272"/>
                  </a:lnTo>
                  <a:lnTo>
                    <a:pt x="198256" y="35318"/>
                  </a:lnTo>
                  <a:lnTo>
                    <a:pt x="187721" y="27165"/>
                  </a:lnTo>
                  <a:lnTo>
                    <a:pt x="176391" y="19957"/>
                  </a:lnTo>
                  <a:lnTo>
                    <a:pt x="162838" y="13102"/>
                  </a:lnTo>
                  <a:lnTo>
                    <a:pt x="150950" y="8335"/>
                  </a:lnTo>
                  <a:lnTo>
                    <a:pt x="138810" y="4600"/>
                  </a:lnTo>
                  <a:lnTo>
                    <a:pt x="129730" y="2549"/>
                  </a:lnTo>
                  <a:lnTo>
                    <a:pt x="116767" y="754"/>
                  </a:lnTo>
                  <a:lnTo>
                    <a:pt x="103996" y="0"/>
                  </a:lnTo>
                  <a:lnTo>
                    <a:pt x="91548" y="216"/>
                  </a:lnTo>
                  <a:lnTo>
                    <a:pt x="85051" y="708"/>
                  </a:lnTo>
                  <a:lnTo>
                    <a:pt x="70750" y="3434"/>
                  </a:lnTo>
                  <a:lnTo>
                    <a:pt x="58706" y="7295"/>
                  </a:lnTo>
                  <a:lnTo>
                    <a:pt x="51282" y="10690"/>
                  </a:lnTo>
                  <a:lnTo>
                    <a:pt x="44297" y="14386"/>
                  </a:lnTo>
                  <a:lnTo>
                    <a:pt x="39255" y="17929"/>
                  </a:lnTo>
                  <a:lnTo>
                    <a:pt x="33337" y="21625"/>
                  </a:lnTo>
                  <a:lnTo>
                    <a:pt x="28092" y="25994"/>
                  </a:lnTo>
                  <a:lnTo>
                    <a:pt x="34556" y="23936"/>
                  </a:lnTo>
                  <a:lnTo>
                    <a:pt x="37693" y="22666"/>
                  </a:lnTo>
                  <a:lnTo>
                    <a:pt x="41795" y="20558"/>
                  </a:lnTo>
                  <a:lnTo>
                    <a:pt x="46520" y="18869"/>
                  </a:lnTo>
                  <a:lnTo>
                    <a:pt x="51346" y="17434"/>
                  </a:lnTo>
                  <a:lnTo>
                    <a:pt x="56362" y="15300"/>
                  </a:lnTo>
                  <a:lnTo>
                    <a:pt x="61302" y="14386"/>
                  </a:lnTo>
                  <a:lnTo>
                    <a:pt x="66192" y="13408"/>
                  </a:lnTo>
                  <a:lnTo>
                    <a:pt x="70624" y="12227"/>
                  </a:lnTo>
                  <a:lnTo>
                    <a:pt x="73990" y="12074"/>
                  </a:lnTo>
                  <a:lnTo>
                    <a:pt x="77330" y="11846"/>
                  </a:lnTo>
                  <a:lnTo>
                    <a:pt x="79552" y="12862"/>
                  </a:lnTo>
                  <a:lnTo>
                    <a:pt x="72961" y="13319"/>
                  </a:lnTo>
                  <a:lnTo>
                    <a:pt x="66624" y="15122"/>
                  </a:lnTo>
                  <a:lnTo>
                    <a:pt x="66827" y="16062"/>
                  </a:lnTo>
                  <a:lnTo>
                    <a:pt x="62255" y="18170"/>
                  </a:lnTo>
                  <a:lnTo>
                    <a:pt x="57277" y="20977"/>
                  </a:lnTo>
                  <a:lnTo>
                    <a:pt x="52273" y="23885"/>
                  </a:lnTo>
                  <a:lnTo>
                    <a:pt x="46570" y="26603"/>
                  </a:lnTo>
                  <a:lnTo>
                    <a:pt x="43764" y="28165"/>
                  </a:lnTo>
                  <a:lnTo>
                    <a:pt x="42430" y="29042"/>
                  </a:lnTo>
                  <a:lnTo>
                    <a:pt x="39306" y="30781"/>
                  </a:lnTo>
                  <a:lnTo>
                    <a:pt x="35407" y="33106"/>
                  </a:lnTo>
                  <a:lnTo>
                    <a:pt x="31737" y="35836"/>
                  </a:lnTo>
                  <a:lnTo>
                    <a:pt x="27051" y="38694"/>
                  </a:lnTo>
                  <a:lnTo>
                    <a:pt x="22834" y="42262"/>
                  </a:lnTo>
                  <a:lnTo>
                    <a:pt x="14224" y="49082"/>
                  </a:lnTo>
                  <a:lnTo>
                    <a:pt x="7137" y="57363"/>
                  </a:lnTo>
                  <a:lnTo>
                    <a:pt x="5130" y="59649"/>
                  </a:lnTo>
                  <a:lnTo>
                    <a:pt x="3683" y="62814"/>
                  </a:lnTo>
                  <a:lnTo>
                    <a:pt x="11251" y="58372"/>
                  </a:lnTo>
                  <a:lnTo>
                    <a:pt x="18846" y="53476"/>
                  </a:lnTo>
                  <a:lnTo>
                    <a:pt x="21971" y="51711"/>
                  </a:lnTo>
                  <a:lnTo>
                    <a:pt x="25336" y="49857"/>
                  </a:lnTo>
                  <a:lnTo>
                    <a:pt x="28790" y="47914"/>
                  </a:lnTo>
                  <a:lnTo>
                    <a:pt x="32410" y="46275"/>
                  </a:lnTo>
                  <a:lnTo>
                    <a:pt x="36080" y="44574"/>
                  </a:lnTo>
                  <a:lnTo>
                    <a:pt x="39687" y="42935"/>
                  </a:lnTo>
                  <a:lnTo>
                    <a:pt x="43357" y="41411"/>
                  </a:lnTo>
                  <a:lnTo>
                    <a:pt x="47078" y="40281"/>
                  </a:lnTo>
                  <a:lnTo>
                    <a:pt x="50406" y="39011"/>
                  </a:lnTo>
                  <a:lnTo>
                    <a:pt x="53759" y="37690"/>
                  </a:lnTo>
                  <a:lnTo>
                    <a:pt x="57111" y="37131"/>
                  </a:lnTo>
                  <a:lnTo>
                    <a:pt x="59804" y="36230"/>
                  </a:lnTo>
                  <a:lnTo>
                    <a:pt x="70878" y="33360"/>
                  </a:lnTo>
                  <a:lnTo>
                    <a:pt x="60413" y="38224"/>
                  </a:lnTo>
                  <a:lnTo>
                    <a:pt x="60921" y="3950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" name="object 30"/>
            <p:cNvSpPr/>
            <p:nvPr/>
          </p:nvSpPr>
          <p:spPr>
            <a:xfrm>
              <a:off x="10206169" y="6869145"/>
              <a:ext cx="74739" cy="139827"/>
            </a:xfrm>
            <a:custGeom>
              <a:avLst/>
              <a:gdLst/>
              <a:ahLst/>
              <a:cxnLst/>
              <a:rect l="l" t="t" r="r" b="b"/>
              <a:pathLst>
                <a:path w="74739" h="139826">
                  <a:moveTo>
                    <a:pt x="304" y="0"/>
                  </a:moveTo>
                  <a:lnTo>
                    <a:pt x="101" y="3492"/>
                  </a:lnTo>
                  <a:lnTo>
                    <a:pt x="0" y="7835"/>
                  </a:lnTo>
                  <a:lnTo>
                    <a:pt x="304" y="12522"/>
                  </a:lnTo>
                  <a:lnTo>
                    <a:pt x="520" y="17259"/>
                  </a:lnTo>
                  <a:lnTo>
                    <a:pt x="927" y="21551"/>
                  </a:lnTo>
                  <a:lnTo>
                    <a:pt x="1435" y="25082"/>
                  </a:lnTo>
                  <a:lnTo>
                    <a:pt x="1523" y="31432"/>
                  </a:lnTo>
                  <a:lnTo>
                    <a:pt x="4128" y="64577"/>
                  </a:lnTo>
                  <a:lnTo>
                    <a:pt x="9271" y="75601"/>
                  </a:lnTo>
                  <a:lnTo>
                    <a:pt x="12217" y="81013"/>
                  </a:lnTo>
                  <a:lnTo>
                    <a:pt x="15151" y="87045"/>
                  </a:lnTo>
                  <a:lnTo>
                    <a:pt x="19011" y="92049"/>
                  </a:lnTo>
                  <a:lnTo>
                    <a:pt x="22072" y="97091"/>
                  </a:lnTo>
                  <a:lnTo>
                    <a:pt x="25450" y="101942"/>
                  </a:lnTo>
                  <a:lnTo>
                    <a:pt x="28943" y="106210"/>
                  </a:lnTo>
                  <a:lnTo>
                    <a:pt x="31953" y="110401"/>
                  </a:lnTo>
                  <a:lnTo>
                    <a:pt x="38672" y="117107"/>
                  </a:lnTo>
                  <a:lnTo>
                    <a:pt x="51206" y="127126"/>
                  </a:lnTo>
                  <a:lnTo>
                    <a:pt x="54927" y="129781"/>
                  </a:lnTo>
                  <a:lnTo>
                    <a:pt x="57556" y="131343"/>
                  </a:lnTo>
                  <a:lnTo>
                    <a:pt x="58915" y="132130"/>
                  </a:lnTo>
                  <a:lnTo>
                    <a:pt x="61607" y="133743"/>
                  </a:lnTo>
                  <a:lnTo>
                    <a:pt x="64325" y="135331"/>
                  </a:lnTo>
                  <a:lnTo>
                    <a:pt x="65615" y="136090"/>
                  </a:lnTo>
                  <a:lnTo>
                    <a:pt x="64261" y="135229"/>
                  </a:lnTo>
                  <a:lnTo>
                    <a:pt x="70873" y="138659"/>
                  </a:lnTo>
                  <a:lnTo>
                    <a:pt x="71342" y="138877"/>
                  </a:lnTo>
                  <a:lnTo>
                    <a:pt x="72593" y="139445"/>
                  </a:lnTo>
                  <a:lnTo>
                    <a:pt x="72818" y="139560"/>
                  </a:lnTo>
                  <a:lnTo>
                    <a:pt x="73393" y="139826"/>
                  </a:lnTo>
                  <a:lnTo>
                    <a:pt x="74739" y="124244"/>
                  </a:lnTo>
                  <a:lnTo>
                    <a:pt x="70548" y="121919"/>
                  </a:lnTo>
                  <a:lnTo>
                    <a:pt x="66039" y="119456"/>
                  </a:lnTo>
                  <a:lnTo>
                    <a:pt x="61633" y="116611"/>
                  </a:lnTo>
                  <a:lnTo>
                    <a:pt x="57365" y="113525"/>
                  </a:lnTo>
                  <a:lnTo>
                    <a:pt x="55206" y="111963"/>
                  </a:lnTo>
                  <a:lnTo>
                    <a:pt x="51981" y="109639"/>
                  </a:lnTo>
                  <a:lnTo>
                    <a:pt x="49047" y="107035"/>
                  </a:lnTo>
                  <a:lnTo>
                    <a:pt x="45123" y="103504"/>
                  </a:lnTo>
                  <a:lnTo>
                    <a:pt x="41198" y="100215"/>
                  </a:lnTo>
                  <a:lnTo>
                    <a:pt x="38125" y="96545"/>
                  </a:lnTo>
                  <a:lnTo>
                    <a:pt x="34861" y="93014"/>
                  </a:lnTo>
                  <a:lnTo>
                    <a:pt x="31826" y="89814"/>
                  </a:lnTo>
                  <a:lnTo>
                    <a:pt x="29641" y="86613"/>
                  </a:lnTo>
                  <a:lnTo>
                    <a:pt x="29413" y="89242"/>
                  </a:lnTo>
                  <a:lnTo>
                    <a:pt x="32080" y="92595"/>
                  </a:lnTo>
                  <a:lnTo>
                    <a:pt x="36296" y="97256"/>
                  </a:lnTo>
                  <a:lnTo>
                    <a:pt x="35636" y="97828"/>
                  </a:lnTo>
                  <a:lnTo>
                    <a:pt x="27168" y="87592"/>
                  </a:lnTo>
                  <a:lnTo>
                    <a:pt x="19950" y="76939"/>
                  </a:lnTo>
                  <a:lnTo>
                    <a:pt x="13908" y="65893"/>
                  </a:lnTo>
                  <a:lnTo>
                    <a:pt x="8974" y="54477"/>
                  </a:lnTo>
                  <a:lnTo>
                    <a:pt x="4550" y="40633"/>
                  </a:lnTo>
                  <a:lnTo>
                    <a:pt x="1948" y="28417"/>
                  </a:lnTo>
                  <a:lnTo>
                    <a:pt x="477" y="15765"/>
                  </a:lnTo>
                  <a:lnTo>
                    <a:pt x="209" y="2651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" name="object 31"/>
            <p:cNvSpPr/>
            <p:nvPr/>
          </p:nvSpPr>
          <p:spPr>
            <a:xfrm>
              <a:off x="10218632" y="6791751"/>
              <a:ext cx="35672" cy="175236"/>
            </a:xfrm>
            <a:custGeom>
              <a:avLst/>
              <a:gdLst/>
              <a:ahLst/>
              <a:cxnLst/>
              <a:rect l="l" t="t" r="r" b="b"/>
              <a:pathLst>
                <a:path w="35672" h="175236">
                  <a:moveTo>
                    <a:pt x="2307" y="83642"/>
                  </a:moveTo>
                  <a:lnTo>
                    <a:pt x="2942" y="78067"/>
                  </a:lnTo>
                  <a:lnTo>
                    <a:pt x="3132" y="72454"/>
                  </a:lnTo>
                  <a:lnTo>
                    <a:pt x="4288" y="64199"/>
                  </a:lnTo>
                  <a:lnTo>
                    <a:pt x="4580" y="61367"/>
                  </a:lnTo>
                  <a:lnTo>
                    <a:pt x="5215" y="58662"/>
                  </a:lnTo>
                  <a:lnTo>
                    <a:pt x="5951" y="55969"/>
                  </a:lnTo>
                  <a:lnTo>
                    <a:pt x="9443" y="43606"/>
                  </a:lnTo>
                  <a:lnTo>
                    <a:pt x="14293" y="31738"/>
                  </a:lnTo>
                  <a:lnTo>
                    <a:pt x="20381" y="20442"/>
                  </a:lnTo>
                  <a:lnTo>
                    <a:pt x="27586" y="9791"/>
                  </a:lnTo>
                  <a:lnTo>
                    <a:pt x="35672" y="0"/>
                  </a:lnTo>
                  <a:lnTo>
                    <a:pt x="28759" y="7517"/>
                  </a:lnTo>
                  <a:lnTo>
                    <a:pt x="21155" y="17350"/>
                  </a:lnTo>
                  <a:lnTo>
                    <a:pt x="18347" y="21832"/>
                  </a:lnTo>
                  <a:lnTo>
                    <a:pt x="12439" y="32563"/>
                  </a:lnTo>
                  <a:lnTo>
                    <a:pt x="7756" y="44527"/>
                  </a:lnTo>
                  <a:lnTo>
                    <a:pt x="6002" y="50178"/>
                  </a:lnTo>
                  <a:lnTo>
                    <a:pt x="4758" y="49810"/>
                  </a:lnTo>
                  <a:lnTo>
                    <a:pt x="3399" y="55372"/>
                  </a:lnTo>
                  <a:lnTo>
                    <a:pt x="1018" y="67830"/>
                  </a:lnTo>
                  <a:lnTo>
                    <a:pt x="0" y="80667"/>
                  </a:lnTo>
                  <a:lnTo>
                    <a:pt x="286" y="93445"/>
                  </a:lnTo>
                  <a:lnTo>
                    <a:pt x="1819" y="105724"/>
                  </a:lnTo>
                  <a:lnTo>
                    <a:pt x="5740" y="121801"/>
                  </a:lnTo>
                  <a:lnTo>
                    <a:pt x="10210" y="134102"/>
                  </a:lnTo>
                  <a:lnTo>
                    <a:pt x="14251" y="143628"/>
                  </a:lnTo>
                  <a:lnTo>
                    <a:pt x="14562" y="144361"/>
                  </a:lnTo>
                  <a:lnTo>
                    <a:pt x="15883" y="146952"/>
                  </a:lnTo>
                  <a:lnTo>
                    <a:pt x="16873" y="149721"/>
                  </a:lnTo>
                  <a:lnTo>
                    <a:pt x="18905" y="153569"/>
                  </a:lnTo>
                  <a:lnTo>
                    <a:pt x="21433" y="157607"/>
                  </a:lnTo>
                  <a:lnTo>
                    <a:pt x="23147" y="160198"/>
                  </a:lnTo>
                  <a:lnTo>
                    <a:pt x="24264" y="162031"/>
                  </a:lnTo>
                  <a:lnTo>
                    <a:pt x="24773" y="162865"/>
                  </a:lnTo>
                  <a:lnTo>
                    <a:pt x="25321" y="165711"/>
                  </a:lnTo>
                  <a:lnTo>
                    <a:pt x="33939" y="175236"/>
                  </a:lnTo>
                  <a:lnTo>
                    <a:pt x="30170" y="168847"/>
                  </a:lnTo>
                  <a:lnTo>
                    <a:pt x="26106" y="164605"/>
                  </a:lnTo>
                  <a:lnTo>
                    <a:pt x="25268" y="163432"/>
                  </a:lnTo>
                  <a:lnTo>
                    <a:pt x="24392" y="162205"/>
                  </a:lnTo>
                  <a:lnTo>
                    <a:pt x="28659" y="158826"/>
                  </a:lnTo>
                  <a:lnTo>
                    <a:pt x="23693" y="152057"/>
                  </a:lnTo>
                  <a:lnTo>
                    <a:pt x="17087" y="141166"/>
                  </a:lnTo>
                  <a:lnTo>
                    <a:pt x="11566" y="129694"/>
                  </a:lnTo>
                  <a:lnTo>
                    <a:pt x="8872" y="122123"/>
                  </a:lnTo>
                  <a:lnTo>
                    <a:pt x="7475" y="118148"/>
                  </a:lnTo>
                  <a:lnTo>
                    <a:pt x="6498" y="114084"/>
                  </a:lnTo>
                  <a:lnTo>
                    <a:pt x="5888" y="111354"/>
                  </a:lnTo>
                  <a:lnTo>
                    <a:pt x="5088" y="108649"/>
                  </a:lnTo>
                  <a:lnTo>
                    <a:pt x="4605" y="105918"/>
                  </a:lnTo>
                  <a:lnTo>
                    <a:pt x="3869" y="100368"/>
                  </a:lnTo>
                  <a:lnTo>
                    <a:pt x="2827" y="94831"/>
                  </a:lnTo>
                  <a:lnTo>
                    <a:pt x="2827" y="89256"/>
                  </a:lnTo>
                  <a:lnTo>
                    <a:pt x="2307" y="8364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" name="object 32"/>
            <p:cNvSpPr/>
            <p:nvPr/>
          </p:nvSpPr>
          <p:spPr>
            <a:xfrm>
              <a:off x="10276204" y="6993389"/>
              <a:ext cx="9137" cy="17488"/>
            </a:xfrm>
            <a:custGeom>
              <a:avLst/>
              <a:gdLst/>
              <a:ahLst/>
              <a:cxnLst/>
              <a:rect l="l" t="t" r="r" b="b"/>
              <a:pathLst>
                <a:path w="9137" h="17488">
                  <a:moveTo>
                    <a:pt x="9137" y="1892"/>
                  </a:moveTo>
                  <a:lnTo>
                    <a:pt x="4705" y="0"/>
                  </a:lnTo>
                  <a:lnTo>
                    <a:pt x="3358" y="15582"/>
                  </a:lnTo>
                  <a:lnTo>
                    <a:pt x="2784" y="15316"/>
                  </a:lnTo>
                  <a:lnTo>
                    <a:pt x="1307" y="14633"/>
                  </a:lnTo>
                  <a:lnTo>
                    <a:pt x="838" y="14415"/>
                  </a:lnTo>
                  <a:lnTo>
                    <a:pt x="0" y="14038"/>
                  </a:lnTo>
                  <a:lnTo>
                    <a:pt x="260" y="14147"/>
                  </a:lnTo>
                  <a:lnTo>
                    <a:pt x="899" y="14447"/>
                  </a:lnTo>
                  <a:lnTo>
                    <a:pt x="5462" y="16814"/>
                  </a:lnTo>
                  <a:lnTo>
                    <a:pt x="7047" y="17488"/>
                  </a:lnTo>
                  <a:lnTo>
                    <a:pt x="6470" y="16941"/>
                  </a:lnTo>
                  <a:lnTo>
                    <a:pt x="9137" y="189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" name="object 33"/>
            <p:cNvSpPr/>
            <p:nvPr/>
          </p:nvSpPr>
          <p:spPr>
            <a:xfrm>
              <a:off x="10284864" y="7011595"/>
              <a:ext cx="2170" cy="892"/>
            </a:xfrm>
            <a:custGeom>
              <a:avLst/>
              <a:gdLst/>
              <a:ahLst/>
              <a:cxnLst/>
              <a:rect l="l" t="t" r="r" b="b"/>
              <a:pathLst>
                <a:path w="2170" h="892">
                  <a:moveTo>
                    <a:pt x="533" y="196"/>
                  </a:moveTo>
                  <a:lnTo>
                    <a:pt x="0" y="0"/>
                  </a:lnTo>
                  <a:lnTo>
                    <a:pt x="781" y="450"/>
                  </a:lnTo>
                  <a:lnTo>
                    <a:pt x="2170" y="892"/>
                  </a:lnTo>
                  <a:lnTo>
                    <a:pt x="533" y="19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" name="object 34"/>
            <p:cNvSpPr/>
            <p:nvPr/>
          </p:nvSpPr>
          <p:spPr>
            <a:xfrm>
              <a:off x="10236776" y="6946907"/>
              <a:ext cx="7177" cy="10555"/>
            </a:xfrm>
            <a:custGeom>
              <a:avLst/>
              <a:gdLst/>
              <a:ahLst/>
              <a:cxnLst/>
              <a:rect l="l" t="t" r="r" b="b"/>
              <a:pathLst>
                <a:path w="7177" h="10555">
                  <a:moveTo>
                    <a:pt x="7177" y="10555"/>
                  </a:moveTo>
                  <a:lnTo>
                    <a:pt x="6629" y="7708"/>
                  </a:lnTo>
                  <a:lnTo>
                    <a:pt x="6120" y="6874"/>
                  </a:lnTo>
                  <a:lnTo>
                    <a:pt x="1079" y="0"/>
                  </a:lnTo>
                  <a:lnTo>
                    <a:pt x="0" y="723"/>
                  </a:lnTo>
                  <a:lnTo>
                    <a:pt x="7177" y="1055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" name="object 35"/>
            <p:cNvSpPr/>
            <p:nvPr/>
          </p:nvSpPr>
          <p:spPr>
            <a:xfrm>
              <a:off x="10271785" y="7005236"/>
              <a:ext cx="4418" cy="2191"/>
            </a:xfrm>
            <a:custGeom>
              <a:avLst/>
              <a:gdLst/>
              <a:ahLst/>
              <a:cxnLst/>
              <a:rect l="l" t="t" r="r" b="b"/>
              <a:pathLst>
                <a:path w="4418" h="2191">
                  <a:moveTo>
                    <a:pt x="1364" y="802"/>
                  </a:moveTo>
                  <a:lnTo>
                    <a:pt x="0" y="0"/>
                  </a:lnTo>
                  <a:lnTo>
                    <a:pt x="1541" y="980"/>
                  </a:lnTo>
                  <a:lnTo>
                    <a:pt x="4418" y="2191"/>
                  </a:lnTo>
                  <a:lnTo>
                    <a:pt x="1364" y="80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" name="object 36"/>
            <p:cNvSpPr/>
            <p:nvPr/>
          </p:nvSpPr>
          <p:spPr>
            <a:xfrm>
              <a:off x="10147220" y="7012073"/>
              <a:ext cx="1029" cy="3577"/>
            </a:xfrm>
            <a:custGeom>
              <a:avLst/>
              <a:gdLst/>
              <a:ahLst/>
              <a:cxnLst/>
              <a:rect l="l" t="t" r="r" b="b"/>
              <a:pathLst>
                <a:path w="1029" h="3577">
                  <a:moveTo>
                    <a:pt x="1029" y="0"/>
                  </a:moveTo>
                  <a:lnTo>
                    <a:pt x="102" y="3174"/>
                  </a:lnTo>
                  <a:lnTo>
                    <a:pt x="0" y="3577"/>
                  </a:lnTo>
                  <a:lnTo>
                    <a:pt x="1029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" name="object 37"/>
            <p:cNvSpPr/>
            <p:nvPr/>
          </p:nvSpPr>
          <p:spPr>
            <a:xfrm>
              <a:off x="10195346" y="6971446"/>
              <a:ext cx="2064" cy="2247"/>
            </a:xfrm>
            <a:custGeom>
              <a:avLst/>
              <a:gdLst/>
              <a:ahLst/>
              <a:cxnLst/>
              <a:rect l="l" t="t" r="r" b="b"/>
              <a:pathLst>
                <a:path w="2064" h="2247">
                  <a:moveTo>
                    <a:pt x="2064" y="0"/>
                  </a:moveTo>
                  <a:lnTo>
                    <a:pt x="117" y="2104"/>
                  </a:lnTo>
                  <a:lnTo>
                    <a:pt x="0" y="2247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" name="object 38"/>
            <p:cNvSpPr/>
            <p:nvPr/>
          </p:nvSpPr>
          <p:spPr>
            <a:xfrm>
              <a:off x="10141076" y="6998751"/>
              <a:ext cx="17752" cy="116899"/>
            </a:xfrm>
            <a:custGeom>
              <a:avLst/>
              <a:gdLst/>
              <a:ahLst/>
              <a:cxnLst/>
              <a:rect l="l" t="t" r="r" b="b"/>
              <a:pathLst>
                <a:path w="17752" h="116899">
                  <a:moveTo>
                    <a:pt x="6775" y="77500"/>
                  </a:moveTo>
                  <a:lnTo>
                    <a:pt x="7567" y="77393"/>
                  </a:lnTo>
                  <a:lnTo>
                    <a:pt x="7605" y="83794"/>
                  </a:lnTo>
                  <a:lnTo>
                    <a:pt x="10248" y="116899"/>
                  </a:lnTo>
                  <a:lnTo>
                    <a:pt x="5712" y="104775"/>
                  </a:lnTo>
                  <a:lnTo>
                    <a:pt x="1902" y="91579"/>
                  </a:lnTo>
                  <a:lnTo>
                    <a:pt x="2245" y="89814"/>
                  </a:lnTo>
                  <a:lnTo>
                    <a:pt x="1585" y="84886"/>
                  </a:lnTo>
                  <a:lnTo>
                    <a:pt x="1496" y="81559"/>
                  </a:lnTo>
                  <a:lnTo>
                    <a:pt x="1178" y="78282"/>
                  </a:lnTo>
                  <a:lnTo>
                    <a:pt x="420" y="71337"/>
                  </a:lnTo>
                  <a:lnTo>
                    <a:pt x="0" y="58676"/>
                  </a:lnTo>
                  <a:lnTo>
                    <a:pt x="455" y="45465"/>
                  </a:lnTo>
                  <a:lnTo>
                    <a:pt x="1451" y="37728"/>
                  </a:lnTo>
                  <a:lnTo>
                    <a:pt x="3828" y="24949"/>
                  </a:lnTo>
                  <a:lnTo>
                    <a:pt x="6144" y="16899"/>
                  </a:lnTo>
                  <a:lnTo>
                    <a:pt x="5433" y="19697"/>
                  </a:lnTo>
                  <a:lnTo>
                    <a:pt x="4722" y="22872"/>
                  </a:lnTo>
                  <a:lnTo>
                    <a:pt x="4049" y="26123"/>
                  </a:lnTo>
                  <a:lnTo>
                    <a:pt x="3134" y="29248"/>
                  </a:lnTo>
                  <a:lnTo>
                    <a:pt x="2537" y="32499"/>
                  </a:lnTo>
                  <a:lnTo>
                    <a:pt x="2385" y="35813"/>
                  </a:lnTo>
                  <a:lnTo>
                    <a:pt x="2893" y="32537"/>
                  </a:lnTo>
                  <a:lnTo>
                    <a:pt x="4074" y="29463"/>
                  </a:lnTo>
                  <a:lnTo>
                    <a:pt x="5166" y="26339"/>
                  </a:lnTo>
                  <a:lnTo>
                    <a:pt x="6246" y="23291"/>
                  </a:lnTo>
                  <a:lnTo>
                    <a:pt x="5649" y="26492"/>
                  </a:lnTo>
                  <a:lnTo>
                    <a:pt x="4976" y="29743"/>
                  </a:lnTo>
                  <a:lnTo>
                    <a:pt x="4341" y="33261"/>
                  </a:lnTo>
                  <a:lnTo>
                    <a:pt x="3807" y="37033"/>
                  </a:lnTo>
                  <a:lnTo>
                    <a:pt x="3350" y="40855"/>
                  </a:lnTo>
                  <a:lnTo>
                    <a:pt x="2512" y="44843"/>
                  </a:lnTo>
                  <a:lnTo>
                    <a:pt x="2309" y="52958"/>
                  </a:lnTo>
                  <a:lnTo>
                    <a:pt x="1801" y="56972"/>
                  </a:lnTo>
                  <a:lnTo>
                    <a:pt x="1979" y="60845"/>
                  </a:lnTo>
                  <a:lnTo>
                    <a:pt x="2144" y="64668"/>
                  </a:lnTo>
                  <a:lnTo>
                    <a:pt x="2309" y="68313"/>
                  </a:lnTo>
                  <a:lnTo>
                    <a:pt x="2436" y="71564"/>
                  </a:lnTo>
                  <a:lnTo>
                    <a:pt x="3218" y="70543"/>
                  </a:lnTo>
                  <a:lnTo>
                    <a:pt x="2729" y="57376"/>
                  </a:lnTo>
                  <a:lnTo>
                    <a:pt x="3312" y="45329"/>
                  </a:lnTo>
                  <a:lnTo>
                    <a:pt x="5058" y="33355"/>
                  </a:lnTo>
                  <a:lnTo>
                    <a:pt x="8062" y="20408"/>
                  </a:lnTo>
                  <a:lnTo>
                    <a:pt x="11161" y="11290"/>
                  </a:lnTo>
                  <a:lnTo>
                    <a:pt x="13751" y="5384"/>
                  </a:lnTo>
                  <a:lnTo>
                    <a:pt x="15644" y="2705"/>
                  </a:lnTo>
                  <a:lnTo>
                    <a:pt x="17358" y="0"/>
                  </a:lnTo>
                  <a:lnTo>
                    <a:pt x="17752" y="203"/>
                  </a:lnTo>
                  <a:lnTo>
                    <a:pt x="16609" y="3124"/>
                  </a:lnTo>
                  <a:lnTo>
                    <a:pt x="15640" y="5671"/>
                  </a:lnTo>
                  <a:lnTo>
                    <a:pt x="11641" y="17365"/>
                  </a:lnTo>
                  <a:lnTo>
                    <a:pt x="8386" y="29829"/>
                  </a:lnTo>
                  <a:lnTo>
                    <a:pt x="6373" y="42837"/>
                  </a:lnTo>
                  <a:lnTo>
                    <a:pt x="6059" y="46011"/>
                  </a:lnTo>
                  <a:lnTo>
                    <a:pt x="5485" y="59052"/>
                  </a:lnTo>
                  <a:lnTo>
                    <a:pt x="6019" y="71772"/>
                  </a:lnTo>
                  <a:lnTo>
                    <a:pt x="6716" y="77508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" name="object 39"/>
            <p:cNvSpPr/>
            <p:nvPr/>
          </p:nvSpPr>
          <p:spPr>
            <a:xfrm>
              <a:off x="10217438" y="7189470"/>
              <a:ext cx="253" cy="115"/>
            </a:xfrm>
            <a:custGeom>
              <a:avLst/>
              <a:gdLst/>
              <a:ahLst/>
              <a:cxnLst/>
              <a:rect l="l" t="t" r="r" b="b"/>
              <a:pathLst>
                <a:path w="253" h="115">
                  <a:moveTo>
                    <a:pt x="253" y="115"/>
                  </a:moveTo>
                  <a:lnTo>
                    <a:pt x="0" y="0"/>
                  </a:lnTo>
                  <a:lnTo>
                    <a:pt x="253" y="11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" name="object 40"/>
            <p:cNvSpPr/>
            <p:nvPr/>
          </p:nvSpPr>
          <p:spPr>
            <a:xfrm>
              <a:off x="10218356" y="7189897"/>
              <a:ext cx="4331" cy="2255"/>
            </a:xfrm>
            <a:custGeom>
              <a:avLst/>
              <a:gdLst/>
              <a:ahLst/>
              <a:cxnLst/>
              <a:rect l="l" t="t" r="r" b="b"/>
              <a:pathLst>
                <a:path w="4331" h="2255">
                  <a:moveTo>
                    <a:pt x="4331" y="2255"/>
                  </a:moveTo>
                  <a:lnTo>
                    <a:pt x="1921" y="897"/>
                  </a:lnTo>
                  <a:lnTo>
                    <a:pt x="0" y="0"/>
                  </a:lnTo>
                  <a:lnTo>
                    <a:pt x="4331" y="225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" name="object 41"/>
            <p:cNvSpPr/>
            <p:nvPr/>
          </p:nvSpPr>
          <p:spPr>
            <a:xfrm>
              <a:off x="10217691" y="7189586"/>
              <a:ext cx="664" cy="310"/>
            </a:xfrm>
            <a:custGeom>
              <a:avLst/>
              <a:gdLst/>
              <a:ahLst/>
              <a:cxnLst/>
              <a:rect l="l" t="t" r="r" b="b"/>
              <a:pathLst>
                <a:path w="664" h="310">
                  <a:moveTo>
                    <a:pt x="664" y="310"/>
                  </a:moveTo>
                  <a:lnTo>
                    <a:pt x="0" y="0"/>
                  </a:lnTo>
                  <a:lnTo>
                    <a:pt x="664" y="31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" name="object 42"/>
            <p:cNvSpPr/>
            <p:nvPr/>
          </p:nvSpPr>
          <p:spPr>
            <a:xfrm>
              <a:off x="10147195" y="6903572"/>
              <a:ext cx="287108" cy="302365"/>
            </a:xfrm>
            <a:custGeom>
              <a:avLst/>
              <a:gdLst/>
              <a:ahLst/>
              <a:cxnLst/>
              <a:rect l="l" t="t" r="r" b="b"/>
              <a:pathLst>
                <a:path w="287108" h="302365">
                  <a:moveTo>
                    <a:pt x="304" y="147490"/>
                  </a:moveTo>
                  <a:lnTo>
                    <a:pt x="127" y="151033"/>
                  </a:lnTo>
                  <a:lnTo>
                    <a:pt x="0" y="155351"/>
                  </a:lnTo>
                  <a:lnTo>
                    <a:pt x="304" y="160089"/>
                  </a:lnTo>
                  <a:lnTo>
                    <a:pt x="520" y="164775"/>
                  </a:lnTo>
                  <a:lnTo>
                    <a:pt x="927" y="169067"/>
                  </a:lnTo>
                  <a:lnTo>
                    <a:pt x="1447" y="172573"/>
                  </a:lnTo>
                  <a:lnTo>
                    <a:pt x="1485" y="178973"/>
                  </a:lnTo>
                  <a:lnTo>
                    <a:pt x="4128" y="212079"/>
                  </a:lnTo>
                  <a:lnTo>
                    <a:pt x="9266" y="223101"/>
                  </a:lnTo>
                  <a:lnTo>
                    <a:pt x="12217" y="228529"/>
                  </a:lnTo>
                  <a:lnTo>
                    <a:pt x="15163" y="234536"/>
                  </a:lnTo>
                  <a:lnTo>
                    <a:pt x="18999" y="239540"/>
                  </a:lnTo>
                  <a:lnTo>
                    <a:pt x="22072" y="244620"/>
                  </a:lnTo>
                  <a:lnTo>
                    <a:pt x="25450" y="249458"/>
                  </a:lnTo>
                  <a:lnTo>
                    <a:pt x="28956" y="253700"/>
                  </a:lnTo>
                  <a:lnTo>
                    <a:pt x="31940" y="257891"/>
                  </a:lnTo>
                  <a:lnTo>
                    <a:pt x="38673" y="264617"/>
                  </a:lnTo>
                  <a:lnTo>
                    <a:pt x="51056" y="274532"/>
                  </a:lnTo>
                  <a:lnTo>
                    <a:pt x="53644" y="276395"/>
                  </a:lnTo>
                  <a:lnTo>
                    <a:pt x="56222" y="278110"/>
                  </a:lnTo>
                  <a:lnTo>
                    <a:pt x="58915" y="279672"/>
                  </a:lnTo>
                  <a:lnTo>
                    <a:pt x="61582" y="281259"/>
                  </a:lnTo>
                  <a:lnTo>
                    <a:pt x="64312" y="282847"/>
                  </a:lnTo>
                  <a:lnTo>
                    <a:pt x="65667" y="283637"/>
                  </a:lnTo>
                  <a:lnTo>
                    <a:pt x="64262" y="282732"/>
                  </a:lnTo>
                  <a:lnTo>
                    <a:pt x="71064" y="286275"/>
                  </a:lnTo>
                  <a:lnTo>
                    <a:pt x="72618" y="286987"/>
                  </a:lnTo>
                  <a:lnTo>
                    <a:pt x="73081" y="287222"/>
                  </a:lnTo>
                  <a:lnTo>
                    <a:pt x="75492" y="288580"/>
                  </a:lnTo>
                  <a:lnTo>
                    <a:pt x="77085" y="289258"/>
                  </a:lnTo>
                  <a:lnTo>
                    <a:pt x="73393" y="287368"/>
                  </a:lnTo>
                  <a:lnTo>
                    <a:pt x="76517" y="288701"/>
                  </a:lnTo>
                  <a:lnTo>
                    <a:pt x="78557" y="289883"/>
                  </a:lnTo>
                  <a:lnTo>
                    <a:pt x="79139" y="290131"/>
                  </a:lnTo>
                  <a:lnTo>
                    <a:pt x="82765" y="291457"/>
                  </a:lnTo>
                  <a:lnTo>
                    <a:pt x="80783" y="290830"/>
                  </a:lnTo>
                  <a:lnTo>
                    <a:pt x="87217" y="293565"/>
                  </a:lnTo>
                  <a:lnTo>
                    <a:pt x="99407" y="297447"/>
                  </a:lnTo>
                  <a:lnTo>
                    <a:pt x="117367" y="300952"/>
                  </a:lnTo>
                  <a:lnTo>
                    <a:pt x="129974" y="302189"/>
                  </a:lnTo>
                  <a:lnTo>
                    <a:pt x="142670" y="302365"/>
                  </a:lnTo>
                  <a:lnTo>
                    <a:pt x="149034" y="302024"/>
                  </a:lnTo>
                  <a:lnTo>
                    <a:pt x="161650" y="300399"/>
                  </a:lnTo>
                  <a:lnTo>
                    <a:pt x="174099" y="297772"/>
                  </a:lnTo>
                  <a:lnTo>
                    <a:pt x="186324" y="294156"/>
                  </a:lnTo>
                  <a:lnTo>
                    <a:pt x="204061" y="286592"/>
                  </a:lnTo>
                  <a:lnTo>
                    <a:pt x="215159" y="280341"/>
                  </a:lnTo>
                  <a:lnTo>
                    <a:pt x="225735" y="273254"/>
                  </a:lnTo>
                  <a:lnTo>
                    <a:pt x="240413" y="260802"/>
                  </a:lnTo>
                  <a:lnTo>
                    <a:pt x="249207" y="251597"/>
                  </a:lnTo>
                  <a:lnTo>
                    <a:pt x="257262" y="241754"/>
                  </a:lnTo>
                  <a:lnTo>
                    <a:pt x="267554" y="225752"/>
                  </a:lnTo>
                  <a:lnTo>
                    <a:pt x="273313" y="214377"/>
                  </a:lnTo>
                  <a:lnTo>
                    <a:pt x="278151" y="202635"/>
                  </a:lnTo>
                  <a:lnTo>
                    <a:pt x="283267" y="184703"/>
                  </a:lnTo>
                  <a:lnTo>
                    <a:pt x="285542" y="172164"/>
                  </a:lnTo>
                  <a:lnTo>
                    <a:pt x="286855" y="159547"/>
                  </a:lnTo>
                  <a:lnTo>
                    <a:pt x="287108" y="154361"/>
                  </a:lnTo>
                  <a:lnTo>
                    <a:pt x="286730" y="141544"/>
                  </a:lnTo>
                  <a:lnTo>
                    <a:pt x="285469" y="128872"/>
                  </a:lnTo>
                  <a:lnTo>
                    <a:pt x="283244" y="116409"/>
                  </a:lnTo>
                  <a:lnTo>
                    <a:pt x="282244" y="112197"/>
                  </a:lnTo>
                  <a:lnTo>
                    <a:pt x="281597" y="108717"/>
                  </a:lnTo>
                  <a:lnTo>
                    <a:pt x="279958" y="103688"/>
                  </a:lnTo>
                  <a:lnTo>
                    <a:pt x="278549" y="98557"/>
                  </a:lnTo>
                  <a:lnTo>
                    <a:pt x="277063" y="93490"/>
                  </a:lnTo>
                  <a:lnTo>
                    <a:pt x="274828" y="88600"/>
                  </a:lnTo>
                  <a:lnTo>
                    <a:pt x="273583" y="85260"/>
                  </a:lnTo>
                  <a:lnTo>
                    <a:pt x="268006" y="74539"/>
                  </a:lnTo>
                  <a:lnTo>
                    <a:pt x="261305" y="64041"/>
                  </a:lnTo>
                  <a:lnTo>
                    <a:pt x="253547" y="53911"/>
                  </a:lnTo>
                  <a:lnTo>
                    <a:pt x="244798" y="44295"/>
                  </a:lnTo>
                  <a:lnTo>
                    <a:pt x="235124" y="35338"/>
                  </a:lnTo>
                  <a:lnTo>
                    <a:pt x="224591" y="27186"/>
                  </a:lnTo>
                  <a:lnTo>
                    <a:pt x="213264" y="19985"/>
                  </a:lnTo>
                  <a:lnTo>
                    <a:pt x="199711" y="13138"/>
                  </a:lnTo>
                  <a:lnTo>
                    <a:pt x="187814" y="8373"/>
                  </a:lnTo>
                  <a:lnTo>
                    <a:pt x="175675" y="4639"/>
                  </a:lnTo>
                  <a:lnTo>
                    <a:pt x="166585" y="2583"/>
                  </a:lnTo>
                  <a:lnTo>
                    <a:pt x="153636" y="768"/>
                  </a:lnTo>
                  <a:lnTo>
                    <a:pt x="140864" y="0"/>
                  </a:lnTo>
                  <a:lnTo>
                    <a:pt x="128412" y="216"/>
                  </a:lnTo>
                  <a:lnTo>
                    <a:pt x="121907" y="716"/>
                  </a:lnTo>
                  <a:lnTo>
                    <a:pt x="107609" y="3451"/>
                  </a:lnTo>
                  <a:lnTo>
                    <a:pt x="95568" y="7328"/>
                  </a:lnTo>
                  <a:lnTo>
                    <a:pt x="88163" y="10724"/>
                  </a:lnTo>
                  <a:lnTo>
                    <a:pt x="84251" y="12781"/>
                  </a:lnTo>
                  <a:lnTo>
                    <a:pt x="81153" y="14394"/>
                  </a:lnTo>
                  <a:lnTo>
                    <a:pt x="77266" y="17137"/>
                  </a:lnTo>
                  <a:lnTo>
                    <a:pt x="76136" y="17963"/>
                  </a:lnTo>
                  <a:lnTo>
                    <a:pt x="70205" y="21633"/>
                  </a:lnTo>
                  <a:lnTo>
                    <a:pt x="64947" y="26002"/>
                  </a:lnTo>
                  <a:lnTo>
                    <a:pt x="71424" y="23945"/>
                  </a:lnTo>
                  <a:lnTo>
                    <a:pt x="74549" y="22675"/>
                  </a:lnTo>
                  <a:lnTo>
                    <a:pt x="78663" y="20592"/>
                  </a:lnTo>
                  <a:lnTo>
                    <a:pt x="83375" y="18903"/>
                  </a:lnTo>
                  <a:lnTo>
                    <a:pt x="88201" y="17442"/>
                  </a:lnTo>
                  <a:lnTo>
                    <a:pt x="93205" y="15334"/>
                  </a:lnTo>
                  <a:lnTo>
                    <a:pt x="98158" y="14445"/>
                  </a:lnTo>
                  <a:lnTo>
                    <a:pt x="103060" y="13391"/>
                  </a:lnTo>
                  <a:lnTo>
                    <a:pt x="107480" y="12235"/>
                  </a:lnTo>
                  <a:lnTo>
                    <a:pt x="110871" y="12108"/>
                  </a:lnTo>
                  <a:lnTo>
                    <a:pt x="114198" y="11880"/>
                  </a:lnTo>
                  <a:lnTo>
                    <a:pt x="116420" y="12870"/>
                  </a:lnTo>
                  <a:lnTo>
                    <a:pt x="109829" y="13327"/>
                  </a:lnTo>
                  <a:lnTo>
                    <a:pt x="103466" y="15156"/>
                  </a:lnTo>
                  <a:lnTo>
                    <a:pt x="103682" y="16071"/>
                  </a:lnTo>
                  <a:lnTo>
                    <a:pt x="99148" y="18204"/>
                  </a:lnTo>
                  <a:lnTo>
                    <a:pt x="94132" y="20985"/>
                  </a:lnTo>
                  <a:lnTo>
                    <a:pt x="89141" y="23919"/>
                  </a:lnTo>
                  <a:lnTo>
                    <a:pt x="83426" y="26637"/>
                  </a:lnTo>
                  <a:lnTo>
                    <a:pt x="80632" y="28186"/>
                  </a:lnTo>
                  <a:lnTo>
                    <a:pt x="79298" y="29075"/>
                  </a:lnTo>
                  <a:lnTo>
                    <a:pt x="76174" y="30815"/>
                  </a:lnTo>
                  <a:lnTo>
                    <a:pt x="72263" y="33114"/>
                  </a:lnTo>
                  <a:lnTo>
                    <a:pt x="68605" y="35870"/>
                  </a:lnTo>
                  <a:lnTo>
                    <a:pt x="63906" y="38727"/>
                  </a:lnTo>
                  <a:lnTo>
                    <a:pt x="59728" y="42245"/>
                  </a:lnTo>
                  <a:lnTo>
                    <a:pt x="51104" y="49116"/>
                  </a:lnTo>
                  <a:lnTo>
                    <a:pt x="44005" y="57371"/>
                  </a:lnTo>
                  <a:lnTo>
                    <a:pt x="41986" y="59657"/>
                  </a:lnTo>
                  <a:lnTo>
                    <a:pt x="40547" y="62840"/>
                  </a:lnTo>
                  <a:lnTo>
                    <a:pt x="48106" y="58395"/>
                  </a:lnTo>
                  <a:lnTo>
                    <a:pt x="55689" y="53485"/>
                  </a:lnTo>
                  <a:lnTo>
                    <a:pt x="58851" y="51719"/>
                  </a:lnTo>
                  <a:lnTo>
                    <a:pt x="62217" y="49865"/>
                  </a:lnTo>
                  <a:lnTo>
                    <a:pt x="65646" y="47948"/>
                  </a:lnTo>
                  <a:lnTo>
                    <a:pt x="69265" y="46284"/>
                  </a:lnTo>
                  <a:lnTo>
                    <a:pt x="72948" y="44607"/>
                  </a:lnTo>
                  <a:lnTo>
                    <a:pt x="76542" y="42944"/>
                  </a:lnTo>
                  <a:lnTo>
                    <a:pt x="80200" y="41432"/>
                  </a:lnTo>
                  <a:lnTo>
                    <a:pt x="83959" y="40315"/>
                  </a:lnTo>
                  <a:lnTo>
                    <a:pt x="87287" y="39019"/>
                  </a:lnTo>
                  <a:lnTo>
                    <a:pt x="90652" y="37749"/>
                  </a:lnTo>
                  <a:lnTo>
                    <a:pt x="93954" y="37165"/>
                  </a:lnTo>
                  <a:lnTo>
                    <a:pt x="96672" y="36264"/>
                  </a:lnTo>
                  <a:lnTo>
                    <a:pt x="107759" y="33393"/>
                  </a:lnTo>
                  <a:lnTo>
                    <a:pt x="97294" y="38270"/>
                  </a:lnTo>
                  <a:lnTo>
                    <a:pt x="97764" y="39515"/>
                  </a:lnTo>
                  <a:lnTo>
                    <a:pt x="110104" y="36234"/>
                  </a:lnTo>
                  <a:lnTo>
                    <a:pt x="122154" y="34566"/>
                  </a:lnTo>
                  <a:lnTo>
                    <a:pt x="124993" y="34105"/>
                  </a:lnTo>
                  <a:lnTo>
                    <a:pt x="136410" y="34079"/>
                  </a:lnTo>
                  <a:lnTo>
                    <a:pt x="141084" y="34384"/>
                  </a:lnTo>
                  <a:lnTo>
                    <a:pt x="143675" y="34549"/>
                  </a:lnTo>
                  <a:lnTo>
                    <a:pt x="146291" y="34727"/>
                  </a:lnTo>
                  <a:lnTo>
                    <a:pt x="148958" y="35032"/>
                  </a:lnTo>
                  <a:lnTo>
                    <a:pt x="151663" y="35476"/>
                  </a:lnTo>
                  <a:lnTo>
                    <a:pt x="154368" y="35946"/>
                  </a:lnTo>
                  <a:lnTo>
                    <a:pt x="157149" y="36213"/>
                  </a:lnTo>
                  <a:lnTo>
                    <a:pt x="159791" y="36759"/>
                  </a:lnTo>
                  <a:lnTo>
                    <a:pt x="165036" y="38232"/>
                  </a:lnTo>
                  <a:lnTo>
                    <a:pt x="170141" y="39146"/>
                  </a:lnTo>
                  <a:lnTo>
                    <a:pt x="173977" y="40759"/>
                  </a:lnTo>
                  <a:lnTo>
                    <a:pt x="175298" y="41153"/>
                  </a:lnTo>
                  <a:lnTo>
                    <a:pt x="178587" y="42118"/>
                  </a:lnTo>
                  <a:lnTo>
                    <a:pt x="182333" y="43414"/>
                  </a:lnTo>
                  <a:lnTo>
                    <a:pt x="184899" y="44620"/>
                  </a:lnTo>
                  <a:lnTo>
                    <a:pt x="187642" y="45890"/>
                  </a:lnTo>
                  <a:lnTo>
                    <a:pt x="190842" y="47236"/>
                  </a:lnTo>
                  <a:lnTo>
                    <a:pt x="194271" y="49218"/>
                  </a:lnTo>
                  <a:lnTo>
                    <a:pt x="199009" y="52037"/>
                  </a:lnTo>
                  <a:lnTo>
                    <a:pt x="201752" y="52913"/>
                  </a:lnTo>
                  <a:lnTo>
                    <a:pt x="205028" y="55517"/>
                  </a:lnTo>
                  <a:lnTo>
                    <a:pt x="208356" y="57993"/>
                  </a:lnTo>
                  <a:lnTo>
                    <a:pt x="211797" y="60355"/>
                  </a:lnTo>
                  <a:lnTo>
                    <a:pt x="214680" y="63403"/>
                  </a:lnTo>
                  <a:lnTo>
                    <a:pt x="216357" y="65740"/>
                  </a:lnTo>
                  <a:lnTo>
                    <a:pt x="220916" y="68915"/>
                  </a:lnTo>
                  <a:lnTo>
                    <a:pt x="224396" y="73271"/>
                  </a:lnTo>
                  <a:lnTo>
                    <a:pt x="228117" y="77373"/>
                  </a:lnTo>
                  <a:lnTo>
                    <a:pt x="231368" y="81831"/>
                  </a:lnTo>
                  <a:lnTo>
                    <a:pt x="234759" y="86200"/>
                  </a:lnTo>
                  <a:lnTo>
                    <a:pt x="237782" y="90785"/>
                  </a:lnTo>
                  <a:lnTo>
                    <a:pt x="238429" y="93617"/>
                  </a:lnTo>
                  <a:lnTo>
                    <a:pt x="240868" y="97757"/>
                  </a:lnTo>
                  <a:lnTo>
                    <a:pt x="242189" y="100932"/>
                  </a:lnTo>
                  <a:lnTo>
                    <a:pt x="241249" y="101376"/>
                  </a:lnTo>
                  <a:lnTo>
                    <a:pt x="242163" y="103955"/>
                  </a:lnTo>
                  <a:lnTo>
                    <a:pt x="244144" y="107511"/>
                  </a:lnTo>
                  <a:lnTo>
                    <a:pt x="245414" y="110686"/>
                  </a:lnTo>
                  <a:lnTo>
                    <a:pt x="246557" y="113886"/>
                  </a:lnTo>
                  <a:lnTo>
                    <a:pt x="247459" y="116439"/>
                  </a:lnTo>
                  <a:lnTo>
                    <a:pt x="249199" y="120084"/>
                  </a:lnTo>
                  <a:lnTo>
                    <a:pt x="250113" y="123881"/>
                  </a:lnTo>
                  <a:lnTo>
                    <a:pt x="251294" y="128808"/>
                  </a:lnTo>
                  <a:lnTo>
                    <a:pt x="251853" y="131171"/>
                  </a:lnTo>
                  <a:lnTo>
                    <a:pt x="252349" y="135984"/>
                  </a:lnTo>
                  <a:lnTo>
                    <a:pt x="253352" y="140492"/>
                  </a:lnTo>
                  <a:lnTo>
                    <a:pt x="253428" y="149357"/>
                  </a:lnTo>
                  <a:lnTo>
                    <a:pt x="253885" y="153612"/>
                  </a:lnTo>
                  <a:lnTo>
                    <a:pt x="253352" y="157764"/>
                  </a:lnTo>
                  <a:lnTo>
                    <a:pt x="253047" y="161879"/>
                  </a:lnTo>
                  <a:lnTo>
                    <a:pt x="252806" y="165969"/>
                  </a:lnTo>
                  <a:lnTo>
                    <a:pt x="251955" y="169969"/>
                  </a:lnTo>
                  <a:lnTo>
                    <a:pt x="251231" y="175341"/>
                  </a:lnTo>
                  <a:lnTo>
                    <a:pt x="249567" y="180650"/>
                  </a:lnTo>
                  <a:lnTo>
                    <a:pt x="248119" y="186162"/>
                  </a:lnTo>
                  <a:lnTo>
                    <a:pt x="247269" y="188841"/>
                  </a:lnTo>
                  <a:lnTo>
                    <a:pt x="246100" y="191521"/>
                  </a:lnTo>
                  <a:lnTo>
                    <a:pt x="245135" y="194277"/>
                  </a:lnTo>
                  <a:lnTo>
                    <a:pt x="244271" y="197020"/>
                  </a:lnTo>
                  <a:lnTo>
                    <a:pt x="242925" y="199649"/>
                  </a:lnTo>
                  <a:lnTo>
                    <a:pt x="241642" y="202303"/>
                  </a:lnTo>
                  <a:lnTo>
                    <a:pt x="239331" y="207739"/>
                  </a:lnTo>
                  <a:lnTo>
                    <a:pt x="235966" y="212781"/>
                  </a:lnTo>
                  <a:lnTo>
                    <a:pt x="232879" y="218013"/>
                  </a:lnTo>
                  <a:lnTo>
                    <a:pt x="229260" y="222928"/>
                  </a:lnTo>
                  <a:lnTo>
                    <a:pt x="227444" y="225379"/>
                  </a:lnTo>
                  <a:lnTo>
                    <a:pt x="225729" y="227957"/>
                  </a:lnTo>
                  <a:lnTo>
                    <a:pt x="221386" y="232402"/>
                  </a:lnTo>
                  <a:lnTo>
                    <a:pt x="212341" y="241345"/>
                  </a:lnTo>
                  <a:lnTo>
                    <a:pt x="202430" y="249404"/>
                  </a:lnTo>
                  <a:lnTo>
                    <a:pt x="192227" y="255808"/>
                  </a:lnTo>
                  <a:lnTo>
                    <a:pt x="180718" y="261511"/>
                  </a:lnTo>
                  <a:lnTo>
                    <a:pt x="168766" y="265964"/>
                  </a:lnTo>
                  <a:lnTo>
                    <a:pt x="157632" y="268915"/>
                  </a:lnTo>
                  <a:lnTo>
                    <a:pt x="152311" y="269651"/>
                  </a:lnTo>
                  <a:lnTo>
                    <a:pt x="146977" y="271315"/>
                  </a:lnTo>
                  <a:lnTo>
                    <a:pt x="152488" y="271391"/>
                  </a:lnTo>
                  <a:lnTo>
                    <a:pt x="147091" y="272433"/>
                  </a:lnTo>
                  <a:lnTo>
                    <a:pt x="141554" y="272255"/>
                  </a:lnTo>
                  <a:lnTo>
                    <a:pt x="136093" y="272661"/>
                  </a:lnTo>
                  <a:lnTo>
                    <a:pt x="130594" y="272357"/>
                  </a:lnTo>
                  <a:lnTo>
                    <a:pt x="127800" y="272903"/>
                  </a:lnTo>
                  <a:lnTo>
                    <a:pt x="124980" y="273550"/>
                  </a:lnTo>
                  <a:lnTo>
                    <a:pt x="119494" y="272661"/>
                  </a:lnTo>
                  <a:lnTo>
                    <a:pt x="106820" y="270577"/>
                  </a:lnTo>
                  <a:lnTo>
                    <a:pt x="94483" y="267008"/>
                  </a:lnTo>
                  <a:lnTo>
                    <a:pt x="82606" y="262063"/>
                  </a:lnTo>
                  <a:lnTo>
                    <a:pt x="71311" y="255852"/>
                  </a:lnTo>
                  <a:lnTo>
                    <a:pt x="60720" y="248482"/>
                  </a:lnTo>
                  <a:lnTo>
                    <a:pt x="58762" y="246931"/>
                  </a:lnTo>
                  <a:lnTo>
                    <a:pt x="54660" y="243108"/>
                  </a:lnTo>
                  <a:lnTo>
                    <a:pt x="50228" y="239667"/>
                  </a:lnTo>
                  <a:lnTo>
                    <a:pt x="46659" y="235298"/>
                  </a:lnTo>
                  <a:lnTo>
                    <a:pt x="42773" y="231234"/>
                  </a:lnTo>
                  <a:lnTo>
                    <a:pt x="41135" y="228948"/>
                  </a:lnTo>
                  <a:lnTo>
                    <a:pt x="36868" y="232352"/>
                  </a:lnTo>
                  <a:lnTo>
                    <a:pt x="37630" y="233431"/>
                  </a:lnTo>
                  <a:lnTo>
                    <a:pt x="39662" y="235717"/>
                  </a:lnTo>
                  <a:lnTo>
                    <a:pt x="42633" y="238943"/>
                  </a:lnTo>
                  <a:lnTo>
                    <a:pt x="46416" y="245348"/>
                  </a:lnTo>
                  <a:lnTo>
                    <a:pt x="56089" y="254335"/>
                  </a:lnTo>
                  <a:lnTo>
                    <a:pt x="66907" y="262334"/>
                  </a:lnTo>
                  <a:lnTo>
                    <a:pt x="78008" y="268808"/>
                  </a:lnTo>
                  <a:lnTo>
                    <a:pt x="89061" y="274063"/>
                  </a:lnTo>
                  <a:lnTo>
                    <a:pt x="88963" y="275405"/>
                  </a:lnTo>
                  <a:lnTo>
                    <a:pt x="91821" y="276395"/>
                  </a:lnTo>
                  <a:lnTo>
                    <a:pt x="94665" y="277424"/>
                  </a:lnTo>
                  <a:lnTo>
                    <a:pt x="97497" y="278414"/>
                  </a:lnTo>
                  <a:lnTo>
                    <a:pt x="100368" y="279253"/>
                  </a:lnTo>
                  <a:lnTo>
                    <a:pt x="103136" y="280573"/>
                  </a:lnTo>
                  <a:lnTo>
                    <a:pt x="101066" y="280993"/>
                  </a:lnTo>
                  <a:lnTo>
                    <a:pt x="96202" y="279723"/>
                  </a:lnTo>
                  <a:lnTo>
                    <a:pt x="93738" y="279075"/>
                  </a:lnTo>
                  <a:lnTo>
                    <a:pt x="90563" y="278135"/>
                  </a:lnTo>
                  <a:lnTo>
                    <a:pt x="86842" y="276941"/>
                  </a:lnTo>
                  <a:lnTo>
                    <a:pt x="83210" y="275557"/>
                  </a:lnTo>
                  <a:lnTo>
                    <a:pt x="79159" y="273703"/>
                  </a:lnTo>
                  <a:lnTo>
                    <a:pt x="74739" y="271760"/>
                  </a:lnTo>
                  <a:lnTo>
                    <a:pt x="70561" y="269461"/>
                  </a:lnTo>
                  <a:lnTo>
                    <a:pt x="66040" y="266972"/>
                  </a:lnTo>
                  <a:lnTo>
                    <a:pt x="61633" y="264127"/>
                  </a:lnTo>
                  <a:lnTo>
                    <a:pt x="57365" y="261041"/>
                  </a:lnTo>
                  <a:lnTo>
                    <a:pt x="55219" y="259479"/>
                  </a:lnTo>
                  <a:lnTo>
                    <a:pt x="52006" y="257155"/>
                  </a:lnTo>
                  <a:lnTo>
                    <a:pt x="49072" y="254526"/>
                  </a:lnTo>
                  <a:lnTo>
                    <a:pt x="45148" y="251046"/>
                  </a:lnTo>
                  <a:lnTo>
                    <a:pt x="41211" y="247731"/>
                  </a:lnTo>
                  <a:lnTo>
                    <a:pt x="38125" y="244086"/>
                  </a:lnTo>
                  <a:lnTo>
                    <a:pt x="34874" y="240556"/>
                  </a:lnTo>
                  <a:lnTo>
                    <a:pt x="31838" y="237330"/>
                  </a:lnTo>
                  <a:lnTo>
                    <a:pt x="29629" y="234130"/>
                  </a:lnTo>
                  <a:lnTo>
                    <a:pt x="29451" y="236758"/>
                  </a:lnTo>
                  <a:lnTo>
                    <a:pt x="32092" y="240111"/>
                  </a:lnTo>
                  <a:lnTo>
                    <a:pt x="36271" y="244747"/>
                  </a:lnTo>
                  <a:lnTo>
                    <a:pt x="35636" y="245344"/>
                  </a:lnTo>
                  <a:lnTo>
                    <a:pt x="27176" y="235113"/>
                  </a:lnTo>
                  <a:lnTo>
                    <a:pt x="19956" y="224464"/>
                  </a:lnTo>
                  <a:lnTo>
                    <a:pt x="13909" y="213417"/>
                  </a:lnTo>
                  <a:lnTo>
                    <a:pt x="8970" y="201996"/>
                  </a:lnTo>
                  <a:lnTo>
                    <a:pt x="4552" y="188145"/>
                  </a:lnTo>
                  <a:lnTo>
                    <a:pt x="1959" y="175931"/>
                  </a:lnTo>
                  <a:lnTo>
                    <a:pt x="490" y="163267"/>
                  </a:lnTo>
                  <a:lnTo>
                    <a:pt x="213" y="150133"/>
                  </a:lnTo>
                  <a:lnTo>
                    <a:pt x="304" y="14749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" name="object 43"/>
            <p:cNvSpPr/>
            <p:nvPr/>
          </p:nvSpPr>
          <p:spPr>
            <a:xfrm>
              <a:off x="10159666" y="6973693"/>
              <a:ext cx="35680" cy="175227"/>
            </a:xfrm>
            <a:custGeom>
              <a:avLst/>
              <a:gdLst/>
              <a:ahLst/>
              <a:cxnLst/>
              <a:rect l="l" t="t" r="r" b="b"/>
              <a:pathLst>
                <a:path w="35680" h="175227">
                  <a:moveTo>
                    <a:pt x="2325" y="83643"/>
                  </a:moveTo>
                  <a:lnTo>
                    <a:pt x="2947" y="78067"/>
                  </a:lnTo>
                  <a:lnTo>
                    <a:pt x="3125" y="72454"/>
                  </a:lnTo>
                  <a:lnTo>
                    <a:pt x="4306" y="64148"/>
                  </a:lnTo>
                  <a:lnTo>
                    <a:pt x="4585" y="61367"/>
                  </a:lnTo>
                  <a:lnTo>
                    <a:pt x="5220" y="58636"/>
                  </a:lnTo>
                  <a:lnTo>
                    <a:pt x="5931" y="55944"/>
                  </a:lnTo>
                  <a:lnTo>
                    <a:pt x="9443" y="43586"/>
                  </a:lnTo>
                  <a:lnTo>
                    <a:pt x="14300" y="31730"/>
                  </a:lnTo>
                  <a:lnTo>
                    <a:pt x="20387" y="20444"/>
                  </a:lnTo>
                  <a:lnTo>
                    <a:pt x="27591" y="9797"/>
                  </a:lnTo>
                  <a:lnTo>
                    <a:pt x="35680" y="0"/>
                  </a:lnTo>
                  <a:lnTo>
                    <a:pt x="28768" y="7522"/>
                  </a:lnTo>
                  <a:lnTo>
                    <a:pt x="21156" y="17334"/>
                  </a:lnTo>
                  <a:lnTo>
                    <a:pt x="18339" y="21806"/>
                  </a:lnTo>
                  <a:lnTo>
                    <a:pt x="12425" y="32552"/>
                  </a:lnTo>
                  <a:lnTo>
                    <a:pt x="7751" y="44520"/>
                  </a:lnTo>
                  <a:lnTo>
                    <a:pt x="5995" y="50153"/>
                  </a:lnTo>
                  <a:lnTo>
                    <a:pt x="4763" y="49810"/>
                  </a:lnTo>
                  <a:lnTo>
                    <a:pt x="3417" y="55372"/>
                  </a:lnTo>
                  <a:lnTo>
                    <a:pt x="1031" y="67822"/>
                  </a:lnTo>
                  <a:lnTo>
                    <a:pt x="0" y="80664"/>
                  </a:lnTo>
                  <a:lnTo>
                    <a:pt x="272" y="93448"/>
                  </a:lnTo>
                  <a:lnTo>
                    <a:pt x="1798" y="105721"/>
                  </a:lnTo>
                  <a:lnTo>
                    <a:pt x="5737" y="121812"/>
                  </a:lnTo>
                  <a:lnTo>
                    <a:pt x="10213" y="134110"/>
                  </a:lnTo>
                  <a:lnTo>
                    <a:pt x="14254" y="143624"/>
                  </a:lnTo>
                  <a:lnTo>
                    <a:pt x="15888" y="146952"/>
                  </a:lnTo>
                  <a:lnTo>
                    <a:pt x="16866" y="149746"/>
                  </a:lnTo>
                  <a:lnTo>
                    <a:pt x="18924" y="153594"/>
                  </a:lnTo>
                  <a:lnTo>
                    <a:pt x="21425" y="157607"/>
                  </a:lnTo>
                  <a:lnTo>
                    <a:pt x="23153" y="160173"/>
                  </a:lnTo>
                  <a:lnTo>
                    <a:pt x="24309" y="162110"/>
                  </a:lnTo>
                  <a:lnTo>
                    <a:pt x="24753" y="162852"/>
                  </a:lnTo>
                  <a:lnTo>
                    <a:pt x="25331" y="165704"/>
                  </a:lnTo>
                  <a:lnTo>
                    <a:pt x="33946" y="175227"/>
                  </a:lnTo>
                  <a:lnTo>
                    <a:pt x="30163" y="168821"/>
                  </a:lnTo>
                  <a:lnTo>
                    <a:pt x="26074" y="164605"/>
                  </a:lnTo>
                  <a:lnTo>
                    <a:pt x="25159" y="163310"/>
                  </a:lnTo>
                  <a:lnTo>
                    <a:pt x="24397" y="162230"/>
                  </a:lnTo>
                  <a:lnTo>
                    <a:pt x="28664" y="158827"/>
                  </a:lnTo>
                  <a:lnTo>
                    <a:pt x="23673" y="152083"/>
                  </a:lnTo>
                  <a:lnTo>
                    <a:pt x="17082" y="141191"/>
                  </a:lnTo>
                  <a:lnTo>
                    <a:pt x="11556" y="129714"/>
                  </a:lnTo>
                  <a:lnTo>
                    <a:pt x="8852" y="122124"/>
                  </a:lnTo>
                  <a:lnTo>
                    <a:pt x="7455" y="118174"/>
                  </a:lnTo>
                  <a:lnTo>
                    <a:pt x="6516" y="114110"/>
                  </a:lnTo>
                  <a:lnTo>
                    <a:pt x="5906" y="111354"/>
                  </a:lnTo>
                  <a:lnTo>
                    <a:pt x="5081" y="108649"/>
                  </a:lnTo>
                  <a:lnTo>
                    <a:pt x="4598" y="105918"/>
                  </a:lnTo>
                  <a:lnTo>
                    <a:pt x="3874" y="100394"/>
                  </a:lnTo>
                  <a:lnTo>
                    <a:pt x="2833" y="94831"/>
                  </a:lnTo>
                  <a:lnTo>
                    <a:pt x="2833" y="89256"/>
                  </a:lnTo>
                  <a:lnTo>
                    <a:pt x="2325" y="8364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" name="object 44"/>
            <p:cNvSpPr/>
            <p:nvPr/>
          </p:nvSpPr>
          <p:spPr>
            <a:xfrm>
              <a:off x="10220589" y="7190940"/>
              <a:ext cx="5325" cy="2609"/>
            </a:xfrm>
            <a:custGeom>
              <a:avLst/>
              <a:gdLst/>
              <a:ahLst/>
              <a:cxnLst/>
              <a:rect l="l" t="t" r="r" b="b"/>
              <a:pathLst>
                <a:path w="5325" h="2609">
                  <a:moveTo>
                    <a:pt x="3692" y="1889"/>
                  </a:moveTo>
                  <a:lnTo>
                    <a:pt x="4546" y="2324"/>
                  </a:lnTo>
                  <a:lnTo>
                    <a:pt x="5325" y="2609"/>
                  </a:lnTo>
                  <a:lnTo>
                    <a:pt x="5164" y="2515"/>
                  </a:lnTo>
                  <a:lnTo>
                    <a:pt x="3124" y="1333"/>
                  </a:lnTo>
                  <a:lnTo>
                    <a:pt x="0" y="0"/>
                  </a:lnTo>
                  <a:lnTo>
                    <a:pt x="3692" y="1889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" name="object 45"/>
            <p:cNvSpPr/>
            <p:nvPr/>
          </p:nvSpPr>
          <p:spPr>
            <a:xfrm>
              <a:off x="10225915" y="7193549"/>
              <a:ext cx="2064" cy="852"/>
            </a:xfrm>
            <a:custGeom>
              <a:avLst/>
              <a:gdLst/>
              <a:ahLst/>
              <a:cxnLst/>
              <a:rect l="l" t="t" r="r" b="b"/>
              <a:pathLst>
                <a:path w="2064" h="852">
                  <a:moveTo>
                    <a:pt x="420" y="153"/>
                  </a:moveTo>
                  <a:lnTo>
                    <a:pt x="0" y="0"/>
                  </a:lnTo>
                  <a:lnTo>
                    <a:pt x="757" y="438"/>
                  </a:lnTo>
                  <a:lnTo>
                    <a:pt x="2064" y="852"/>
                  </a:lnTo>
                  <a:lnTo>
                    <a:pt x="420" y="15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" name="object 46"/>
            <p:cNvSpPr/>
            <p:nvPr/>
          </p:nvSpPr>
          <p:spPr>
            <a:xfrm>
              <a:off x="10177828" y="7128824"/>
              <a:ext cx="7169" cy="10573"/>
            </a:xfrm>
            <a:custGeom>
              <a:avLst/>
              <a:gdLst/>
              <a:ahLst/>
              <a:cxnLst/>
              <a:rect l="l" t="t" r="r" b="b"/>
              <a:pathLst>
                <a:path w="7169" h="10573">
                  <a:moveTo>
                    <a:pt x="7169" y="10573"/>
                  </a:moveTo>
                  <a:lnTo>
                    <a:pt x="6591" y="7721"/>
                  </a:lnTo>
                  <a:lnTo>
                    <a:pt x="6147" y="6978"/>
                  </a:lnTo>
                  <a:lnTo>
                    <a:pt x="1054" y="0"/>
                  </a:lnTo>
                  <a:lnTo>
                    <a:pt x="0" y="749"/>
                  </a:lnTo>
                  <a:lnTo>
                    <a:pt x="7169" y="1057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" name="object 47"/>
            <p:cNvSpPr/>
            <p:nvPr/>
          </p:nvSpPr>
          <p:spPr>
            <a:xfrm>
              <a:off x="10212863" y="7187209"/>
              <a:ext cx="4574" cy="2261"/>
            </a:xfrm>
            <a:custGeom>
              <a:avLst/>
              <a:gdLst/>
              <a:ahLst/>
              <a:cxnLst/>
              <a:rect l="l" t="t" r="r" b="b"/>
              <a:pathLst>
                <a:path w="4574" h="2261">
                  <a:moveTo>
                    <a:pt x="1324" y="772"/>
                  </a:moveTo>
                  <a:lnTo>
                    <a:pt x="0" y="0"/>
                  </a:lnTo>
                  <a:lnTo>
                    <a:pt x="1476" y="949"/>
                  </a:lnTo>
                  <a:lnTo>
                    <a:pt x="4574" y="2261"/>
                  </a:lnTo>
                  <a:lnTo>
                    <a:pt x="1324" y="772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" name="object 48"/>
            <p:cNvSpPr/>
            <p:nvPr/>
          </p:nvSpPr>
          <p:spPr>
            <a:xfrm>
              <a:off x="10082080" y="6933803"/>
              <a:ext cx="6007" cy="5980"/>
            </a:xfrm>
            <a:custGeom>
              <a:avLst/>
              <a:gdLst/>
              <a:ahLst/>
              <a:cxnLst/>
              <a:rect l="l" t="t" r="r" b="b"/>
              <a:pathLst>
                <a:path w="6007" h="5980">
                  <a:moveTo>
                    <a:pt x="4405" y="0"/>
                  </a:moveTo>
                  <a:lnTo>
                    <a:pt x="1435" y="278"/>
                  </a:lnTo>
                  <a:lnTo>
                    <a:pt x="916" y="334"/>
                  </a:lnTo>
                  <a:lnTo>
                    <a:pt x="0" y="507"/>
                  </a:lnTo>
                  <a:lnTo>
                    <a:pt x="444" y="5980"/>
                  </a:lnTo>
                  <a:lnTo>
                    <a:pt x="3225" y="5396"/>
                  </a:lnTo>
                  <a:lnTo>
                    <a:pt x="6007" y="5447"/>
                  </a:lnTo>
                  <a:lnTo>
                    <a:pt x="5841" y="37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" name="object 49"/>
            <p:cNvSpPr/>
            <p:nvPr/>
          </p:nvSpPr>
          <p:spPr>
            <a:xfrm>
              <a:off x="9943113" y="6914511"/>
              <a:ext cx="294821" cy="299836"/>
            </a:xfrm>
            <a:custGeom>
              <a:avLst/>
              <a:gdLst/>
              <a:ahLst/>
              <a:cxnLst/>
              <a:rect l="l" t="t" r="r" b="b"/>
              <a:pathLst>
                <a:path w="294821" h="299836">
                  <a:moveTo>
                    <a:pt x="55461" y="263881"/>
                  </a:moveTo>
                  <a:lnTo>
                    <a:pt x="59477" y="267144"/>
                  </a:lnTo>
                  <a:lnTo>
                    <a:pt x="70020" y="274437"/>
                  </a:lnTo>
                  <a:lnTo>
                    <a:pt x="80979" y="280932"/>
                  </a:lnTo>
                  <a:lnTo>
                    <a:pt x="92348" y="286519"/>
                  </a:lnTo>
                  <a:lnTo>
                    <a:pt x="96358" y="288213"/>
                  </a:lnTo>
                  <a:lnTo>
                    <a:pt x="99533" y="289725"/>
                  </a:lnTo>
                  <a:lnTo>
                    <a:pt x="104562" y="291388"/>
                  </a:lnTo>
                  <a:lnTo>
                    <a:pt x="109503" y="293319"/>
                  </a:lnTo>
                  <a:lnTo>
                    <a:pt x="114494" y="295135"/>
                  </a:lnTo>
                  <a:lnTo>
                    <a:pt x="119726" y="296202"/>
                  </a:lnTo>
                  <a:lnTo>
                    <a:pt x="123168" y="297192"/>
                  </a:lnTo>
                  <a:lnTo>
                    <a:pt x="134847" y="299009"/>
                  </a:lnTo>
                  <a:lnTo>
                    <a:pt x="146989" y="299836"/>
                  </a:lnTo>
                  <a:lnTo>
                    <a:pt x="159450" y="299641"/>
                  </a:lnTo>
                  <a:lnTo>
                    <a:pt x="172086" y="298395"/>
                  </a:lnTo>
                  <a:lnTo>
                    <a:pt x="184753" y="296065"/>
                  </a:lnTo>
                  <a:lnTo>
                    <a:pt x="197306" y="292622"/>
                  </a:lnTo>
                  <a:lnTo>
                    <a:pt x="209601" y="288034"/>
                  </a:lnTo>
                  <a:lnTo>
                    <a:pt x="225045" y="280333"/>
                  </a:lnTo>
                  <a:lnTo>
                    <a:pt x="235921" y="273566"/>
                  </a:lnTo>
                  <a:lnTo>
                    <a:pt x="246113" y="265991"/>
                  </a:lnTo>
                  <a:lnTo>
                    <a:pt x="253152" y="259880"/>
                  </a:lnTo>
                  <a:lnTo>
                    <a:pt x="262316" y="250464"/>
                  </a:lnTo>
                  <a:lnTo>
                    <a:pt x="270521" y="240581"/>
                  </a:lnTo>
                  <a:lnTo>
                    <a:pt x="277739" y="230372"/>
                  </a:lnTo>
                  <a:lnTo>
                    <a:pt x="281092" y="224980"/>
                  </a:lnTo>
                  <a:lnTo>
                    <a:pt x="287357" y="211840"/>
                  </a:lnTo>
                  <a:lnTo>
                    <a:pt x="291369" y="199850"/>
                  </a:lnTo>
                  <a:lnTo>
                    <a:pt x="293030" y="191846"/>
                  </a:lnTo>
                  <a:lnTo>
                    <a:pt x="293665" y="187477"/>
                  </a:lnTo>
                  <a:lnTo>
                    <a:pt x="294186" y="184035"/>
                  </a:lnTo>
                  <a:lnTo>
                    <a:pt x="294326" y="177876"/>
                  </a:lnTo>
                  <a:lnTo>
                    <a:pt x="294821" y="170903"/>
                  </a:lnTo>
                  <a:lnTo>
                    <a:pt x="294427" y="164109"/>
                  </a:lnTo>
                  <a:lnTo>
                    <a:pt x="292281" y="170560"/>
                  </a:lnTo>
                  <a:lnTo>
                    <a:pt x="291430" y="173812"/>
                  </a:lnTo>
                  <a:lnTo>
                    <a:pt x="290694" y="178371"/>
                  </a:lnTo>
                  <a:lnTo>
                    <a:pt x="289284" y="183184"/>
                  </a:lnTo>
                  <a:lnTo>
                    <a:pt x="287595" y="187896"/>
                  </a:lnTo>
                  <a:lnTo>
                    <a:pt x="286299" y="193205"/>
                  </a:lnTo>
                  <a:lnTo>
                    <a:pt x="284128" y="197751"/>
                  </a:lnTo>
                  <a:lnTo>
                    <a:pt x="282007" y="202260"/>
                  </a:lnTo>
                  <a:lnTo>
                    <a:pt x="280356" y="206578"/>
                  </a:lnTo>
                  <a:lnTo>
                    <a:pt x="278464" y="209334"/>
                  </a:lnTo>
                  <a:lnTo>
                    <a:pt x="276698" y="212153"/>
                  </a:lnTo>
                  <a:lnTo>
                    <a:pt x="274539" y="213347"/>
                  </a:lnTo>
                  <a:lnTo>
                    <a:pt x="278095" y="207771"/>
                  </a:lnTo>
                  <a:lnTo>
                    <a:pt x="280381" y="201587"/>
                  </a:lnTo>
                  <a:lnTo>
                    <a:pt x="279505" y="201218"/>
                  </a:lnTo>
                  <a:lnTo>
                    <a:pt x="280508" y="196278"/>
                  </a:lnTo>
                  <a:lnTo>
                    <a:pt x="281207" y="190576"/>
                  </a:lnTo>
                  <a:lnTo>
                    <a:pt x="281854" y="184848"/>
                  </a:lnTo>
                  <a:lnTo>
                    <a:pt x="282985" y="178625"/>
                  </a:lnTo>
                  <a:lnTo>
                    <a:pt x="283404" y="175475"/>
                  </a:lnTo>
                  <a:lnTo>
                    <a:pt x="283493" y="173862"/>
                  </a:lnTo>
                  <a:lnTo>
                    <a:pt x="283925" y="170281"/>
                  </a:lnTo>
                  <a:lnTo>
                    <a:pt x="284394" y="165798"/>
                  </a:lnTo>
                  <a:lnTo>
                    <a:pt x="284344" y="161239"/>
                  </a:lnTo>
                  <a:lnTo>
                    <a:pt x="284801" y="155752"/>
                  </a:lnTo>
                  <a:lnTo>
                    <a:pt x="284445" y="150266"/>
                  </a:lnTo>
                  <a:lnTo>
                    <a:pt x="284026" y="139255"/>
                  </a:lnTo>
                  <a:lnTo>
                    <a:pt x="281550" y="128638"/>
                  </a:lnTo>
                  <a:lnTo>
                    <a:pt x="280915" y="125641"/>
                  </a:lnTo>
                  <a:lnTo>
                    <a:pt x="279216" y="122592"/>
                  </a:lnTo>
                  <a:lnTo>
                    <a:pt x="278333" y="131234"/>
                  </a:lnTo>
                  <a:lnTo>
                    <a:pt x="277790" y="140373"/>
                  </a:lnTo>
                  <a:lnTo>
                    <a:pt x="277321" y="143967"/>
                  </a:lnTo>
                  <a:lnTo>
                    <a:pt x="276863" y="147764"/>
                  </a:lnTo>
                  <a:lnTo>
                    <a:pt x="276343" y="151637"/>
                  </a:lnTo>
                  <a:lnTo>
                    <a:pt x="275555" y="155574"/>
                  </a:lnTo>
                  <a:lnTo>
                    <a:pt x="274730" y="159575"/>
                  </a:lnTo>
                  <a:lnTo>
                    <a:pt x="273955" y="163410"/>
                  </a:lnTo>
                  <a:lnTo>
                    <a:pt x="272964" y="167258"/>
                  </a:lnTo>
                  <a:lnTo>
                    <a:pt x="271669" y="170954"/>
                  </a:lnTo>
                  <a:lnTo>
                    <a:pt x="270742" y="174434"/>
                  </a:lnTo>
                  <a:lnTo>
                    <a:pt x="269789" y="177850"/>
                  </a:lnTo>
                  <a:lnTo>
                    <a:pt x="268265" y="180873"/>
                  </a:lnTo>
                  <a:lnTo>
                    <a:pt x="267376" y="183603"/>
                  </a:lnTo>
                  <a:lnTo>
                    <a:pt x="263160" y="194221"/>
                  </a:lnTo>
                  <a:lnTo>
                    <a:pt x="265433" y="182892"/>
                  </a:lnTo>
                  <a:lnTo>
                    <a:pt x="264100" y="182537"/>
                  </a:lnTo>
                  <a:lnTo>
                    <a:pt x="259430" y="194500"/>
                  </a:lnTo>
                  <a:lnTo>
                    <a:pt x="253595" y="205274"/>
                  </a:lnTo>
                  <a:lnTo>
                    <a:pt x="251971" y="208064"/>
                  </a:lnTo>
                  <a:lnTo>
                    <a:pt x="250041" y="210718"/>
                  </a:lnTo>
                  <a:lnTo>
                    <a:pt x="248072" y="213448"/>
                  </a:lnTo>
                  <a:lnTo>
                    <a:pt x="245647" y="216890"/>
                  </a:lnTo>
                  <a:lnTo>
                    <a:pt x="242624" y="220497"/>
                  </a:lnTo>
                  <a:lnTo>
                    <a:pt x="240110" y="223469"/>
                  </a:lnTo>
                  <a:lnTo>
                    <a:pt x="237443" y="226466"/>
                  </a:lnTo>
                  <a:lnTo>
                    <a:pt x="233506" y="230314"/>
                  </a:lnTo>
                  <a:lnTo>
                    <a:pt x="229594" y="234162"/>
                  </a:lnTo>
                  <a:lnTo>
                    <a:pt x="225352" y="237528"/>
                  </a:lnTo>
                  <a:lnTo>
                    <a:pt x="221593" y="241109"/>
                  </a:lnTo>
                  <a:lnTo>
                    <a:pt x="218024" y="243243"/>
                  </a:lnTo>
                  <a:lnTo>
                    <a:pt x="216894" y="244081"/>
                  </a:lnTo>
                  <a:lnTo>
                    <a:pt x="214163" y="246164"/>
                  </a:lnTo>
                  <a:lnTo>
                    <a:pt x="210925" y="248399"/>
                  </a:lnTo>
                  <a:lnTo>
                    <a:pt x="207178" y="250456"/>
                  </a:lnTo>
                  <a:lnTo>
                    <a:pt x="204270" y="252094"/>
                  </a:lnTo>
                  <a:lnTo>
                    <a:pt x="201108" y="253860"/>
                  </a:lnTo>
                  <a:lnTo>
                    <a:pt x="199177" y="254596"/>
                  </a:lnTo>
                  <a:lnTo>
                    <a:pt x="194072" y="256755"/>
                  </a:lnTo>
                  <a:lnTo>
                    <a:pt x="191773" y="258419"/>
                  </a:lnTo>
                  <a:lnTo>
                    <a:pt x="187747" y="259537"/>
                  </a:lnTo>
                  <a:lnTo>
                    <a:pt x="183747" y="260730"/>
                  </a:lnTo>
                  <a:lnTo>
                    <a:pt x="179810" y="262140"/>
                  </a:lnTo>
                  <a:lnTo>
                    <a:pt x="175670" y="262635"/>
                  </a:lnTo>
                  <a:lnTo>
                    <a:pt x="172990" y="263448"/>
                  </a:lnTo>
                  <a:lnTo>
                    <a:pt x="172838" y="262610"/>
                  </a:lnTo>
                  <a:lnTo>
                    <a:pt x="167529" y="264452"/>
                  </a:lnTo>
                  <a:lnTo>
                    <a:pt x="161954" y="264617"/>
                  </a:lnTo>
                  <a:lnTo>
                    <a:pt x="156455" y="265239"/>
                  </a:lnTo>
                  <a:lnTo>
                    <a:pt x="153724" y="265468"/>
                  </a:lnTo>
                  <a:lnTo>
                    <a:pt x="150943" y="265188"/>
                  </a:lnTo>
                  <a:lnTo>
                    <a:pt x="142662" y="265341"/>
                  </a:lnTo>
                  <a:lnTo>
                    <a:pt x="139907" y="265061"/>
                  </a:lnTo>
                  <a:lnTo>
                    <a:pt x="139970" y="264198"/>
                  </a:lnTo>
                  <a:lnTo>
                    <a:pt x="137252" y="263931"/>
                  </a:lnTo>
                  <a:lnTo>
                    <a:pt x="134522" y="263626"/>
                  </a:lnTo>
                  <a:lnTo>
                    <a:pt x="130445" y="263131"/>
                  </a:lnTo>
                  <a:lnTo>
                    <a:pt x="129315" y="261569"/>
                  </a:lnTo>
                  <a:lnTo>
                    <a:pt x="126737" y="260769"/>
                  </a:lnTo>
                  <a:lnTo>
                    <a:pt x="122660" y="260248"/>
                  </a:lnTo>
                  <a:lnTo>
                    <a:pt x="119383" y="259435"/>
                  </a:lnTo>
                  <a:lnTo>
                    <a:pt x="116119" y="258444"/>
                  </a:lnTo>
                  <a:lnTo>
                    <a:pt x="113541" y="257670"/>
                  </a:lnTo>
                  <a:lnTo>
                    <a:pt x="110811" y="257301"/>
                  </a:lnTo>
                  <a:lnTo>
                    <a:pt x="107115" y="255917"/>
                  </a:lnTo>
                  <a:lnTo>
                    <a:pt x="103585" y="254406"/>
                  </a:lnTo>
                  <a:lnTo>
                    <a:pt x="99063" y="252488"/>
                  </a:lnTo>
                  <a:lnTo>
                    <a:pt x="94872" y="250037"/>
                  </a:lnTo>
                  <a:lnTo>
                    <a:pt x="90656" y="248170"/>
                  </a:lnTo>
                  <a:lnTo>
                    <a:pt x="87049" y="245567"/>
                  </a:lnTo>
                  <a:lnTo>
                    <a:pt x="83455" y="242989"/>
                  </a:lnTo>
                  <a:lnTo>
                    <a:pt x="79772" y="240830"/>
                  </a:lnTo>
                  <a:lnTo>
                    <a:pt x="76737" y="237985"/>
                  </a:lnTo>
                  <a:lnTo>
                    <a:pt x="73587" y="235280"/>
                  </a:lnTo>
                  <a:lnTo>
                    <a:pt x="70463" y="232651"/>
                  </a:lnTo>
                  <a:lnTo>
                    <a:pt x="67707" y="229615"/>
                  </a:lnTo>
                  <a:lnTo>
                    <a:pt x="63846" y="225844"/>
                  </a:lnTo>
                  <a:lnTo>
                    <a:pt x="60532" y="221360"/>
                  </a:lnTo>
                  <a:lnTo>
                    <a:pt x="56950" y="216915"/>
                  </a:lnTo>
                  <a:lnTo>
                    <a:pt x="53813" y="212128"/>
                  </a:lnTo>
                  <a:lnTo>
                    <a:pt x="50473" y="207365"/>
                  </a:lnTo>
                  <a:lnTo>
                    <a:pt x="49140" y="204787"/>
                  </a:lnTo>
                  <a:lnTo>
                    <a:pt x="47755" y="202158"/>
                  </a:lnTo>
                  <a:lnTo>
                    <a:pt x="44720" y="197053"/>
                  </a:lnTo>
                  <a:lnTo>
                    <a:pt x="42688" y="191376"/>
                  </a:lnTo>
                  <a:lnTo>
                    <a:pt x="40300" y="185788"/>
                  </a:lnTo>
                  <a:lnTo>
                    <a:pt x="39399" y="182892"/>
                  </a:lnTo>
                  <a:lnTo>
                    <a:pt x="38497" y="179958"/>
                  </a:lnTo>
                  <a:lnTo>
                    <a:pt x="37583" y="177037"/>
                  </a:lnTo>
                  <a:lnTo>
                    <a:pt x="36503" y="174155"/>
                  </a:lnTo>
                  <a:lnTo>
                    <a:pt x="36224" y="170980"/>
                  </a:lnTo>
                  <a:lnTo>
                    <a:pt x="35500" y="167982"/>
                  </a:lnTo>
                  <a:lnTo>
                    <a:pt x="33659" y="155527"/>
                  </a:lnTo>
                  <a:lnTo>
                    <a:pt x="33018" y="142869"/>
                  </a:lnTo>
                  <a:lnTo>
                    <a:pt x="33874" y="130619"/>
                  </a:lnTo>
                  <a:lnTo>
                    <a:pt x="36114" y="117980"/>
                  </a:lnTo>
                  <a:lnTo>
                    <a:pt x="39625" y="105718"/>
                  </a:lnTo>
                  <a:lnTo>
                    <a:pt x="43844" y="95008"/>
                  </a:lnTo>
                  <a:lnTo>
                    <a:pt x="46409" y="90271"/>
                  </a:lnTo>
                  <a:lnTo>
                    <a:pt x="48187" y="85013"/>
                  </a:lnTo>
                  <a:lnTo>
                    <a:pt x="44872" y="89420"/>
                  </a:lnTo>
                  <a:lnTo>
                    <a:pt x="47222" y="84442"/>
                  </a:lnTo>
                  <a:lnTo>
                    <a:pt x="50664" y="80073"/>
                  </a:lnTo>
                  <a:lnTo>
                    <a:pt x="53572" y="75412"/>
                  </a:lnTo>
                  <a:lnTo>
                    <a:pt x="57026" y="71170"/>
                  </a:lnTo>
                  <a:lnTo>
                    <a:pt x="58296" y="68618"/>
                  </a:lnTo>
                  <a:lnTo>
                    <a:pt x="59401" y="65912"/>
                  </a:lnTo>
                  <a:lnTo>
                    <a:pt x="63389" y="62064"/>
                  </a:lnTo>
                  <a:lnTo>
                    <a:pt x="72572" y="53080"/>
                  </a:lnTo>
                  <a:lnTo>
                    <a:pt x="82754" y="45244"/>
                  </a:lnTo>
                  <a:lnTo>
                    <a:pt x="93773" y="38596"/>
                  </a:lnTo>
                  <a:lnTo>
                    <a:pt x="105467" y="33172"/>
                  </a:lnTo>
                  <a:lnTo>
                    <a:pt x="117674" y="29011"/>
                  </a:lnTo>
                  <a:lnTo>
                    <a:pt x="120069" y="28359"/>
                  </a:lnTo>
                  <a:lnTo>
                    <a:pt x="125581" y="27292"/>
                  </a:lnTo>
                  <a:lnTo>
                    <a:pt x="131004" y="25780"/>
                  </a:lnTo>
                  <a:lnTo>
                    <a:pt x="136033" y="20040"/>
                  </a:lnTo>
                  <a:lnTo>
                    <a:pt x="136630" y="25450"/>
                  </a:lnTo>
                  <a:lnTo>
                    <a:pt x="139411" y="25272"/>
                  </a:lnTo>
                  <a:lnTo>
                    <a:pt x="138967" y="19799"/>
                  </a:lnTo>
                  <a:lnTo>
                    <a:pt x="139883" y="19626"/>
                  </a:lnTo>
                  <a:lnTo>
                    <a:pt x="141862" y="19253"/>
                  </a:lnTo>
                  <a:lnTo>
                    <a:pt x="144809" y="19329"/>
                  </a:lnTo>
                  <a:lnTo>
                    <a:pt x="144974" y="24739"/>
                  </a:lnTo>
                  <a:lnTo>
                    <a:pt x="153369" y="24739"/>
                  </a:lnTo>
                  <a:lnTo>
                    <a:pt x="166054" y="25873"/>
                  </a:lnTo>
                  <a:lnTo>
                    <a:pt x="178568" y="28229"/>
                  </a:lnTo>
                  <a:lnTo>
                    <a:pt x="186287" y="30543"/>
                  </a:lnTo>
                  <a:lnTo>
                    <a:pt x="190326" y="31749"/>
                  </a:lnTo>
                  <a:lnTo>
                    <a:pt x="194174" y="33388"/>
                  </a:lnTo>
                  <a:lnTo>
                    <a:pt x="196726" y="34531"/>
                  </a:lnTo>
                  <a:lnTo>
                    <a:pt x="199381" y="35471"/>
                  </a:lnTo>
                  <a:lnTo>
                    <a:pt x="201883" y="36690"/>
                  </a:lnTo>
                  <a:lnTo>
                    <a:pt x="206797" y="39395"/>
                  </a:lnTo>
                  <a:lnTo>
                    <a:pt x="211839" y="41821"/>
                  </a:lnTo>
                  <a:lnTo>
                    <a:pt x="216373" y="45148"/>
                  </a:lnTo>
                  <a:lnTo>
                    <a:pt x="221187" y="48031"/>
                  </a:lnTo>
                  <a:lnTo>
                    <a:pt x="225314" y="51841"/>
                  </a:lnTo>
                  <a:lnTo>
                    <a:pt x="229721" y="55321"/>
                  </a:lnTo>
                  <a:lnTo>
                    <a:pt x="235703" y="61175"/>
                  </a:lnTo>
                  <a:lnTo>
                    <a:pt x="239602" y="65163"/>
                  </a:lnTo>
                  <a:lnTo>
                    <a:pt x="241354" y="67348"/>
                  </a:lnTo>
                  <a:lnTo>
                    <a:pt x="249245" y="77486"/>
                  </a:lnTo>
                  <a:lnTo>
                    <a:pt x="255933" y="88423"/>
                  </a:lnTo>
                  <a:lnTo>
                    <a:pt x="261430" y="100018"/>
                  </a:lnTo>
                  <a:lnTo>
                    <a:pt x="265747" y="112130"/>
                  </a:lnTo>
                  <a:lnTo>
                    <a:pt x="268849" y="124431"/>
                  </a:lnTo>
                  <a:lnTo>
                    <a:pt x="266875" y="114391"/>
                  </a:lnTo>
                  <a:lnTo>
                    <a:pt x="263470" y="102445"/>
                  </a:lnTo>
                  <a:lnTo>
                    <a:pt x="261534" y="97561"/>
                  </a:lnTo>
                  <a:lnTo>
                    <a:pt x="256375" y="86445"/>
                  </a:lnTo>
                  <a:lnTo>
                    <a:pt x="249489" y="75595"/>
                  </a:lnTo>
                  <a:lnTo>
                    <a:pt x="245977" y="70840"/>
                  </a:lnTo>
                  <a:lnTo>
                    <a:pt x="246993" y="70053"/>
                  </a:lnTo>
                  <a:lnTo>
                    <a:pt x="243297" y="65658"/>
                  </a:lnTo>
                  <a:lnTo>
                    <a:pt x="234593" y="56271"/>
                  </a:lnTo>
                  <a:lnTo>
                    <a:pt x="224742" y="47770"/>
                  </a:lnTo>
                  <a:lnTo>
                    <a:pt x="214148" y="40386"/>
                  </a:lnTo>
                  <a:lnTo>
                    <a:pt x="203216" y="34347"/>
                  </a:lnTo>
                  <a:lnTo>
                    <a:pt x="188406" y="28209"/>
                  </a:lnTo>
                  <a:lnTo>
                    <a:pt x="175844" y="24528"/>
                  </a:lnTo>
                  <a:lnTo>
                    <a:pt x="165765" y="22144"/>
                  </a:lnTo>
                  <a:lnTo>
                    <a:pt x="164976" y="21958"/>
                  </a:lnTo>
                  <a:lnTo>
                    <a:pt x="162144" y="21488"/>
                  </a:lnTo>
                  <a:lnTo>
                    <a:pt x="159299" y="20662"/>
                  </a:lnTo>
                  <a:lnTo>
                    <a:pt x="154981" y="19977"/>
                  </a:lnTo>
                  <a:lnTo>
                    <a:pt x="152810" y="19824"/>
                  </a:lnTo>
                  <a:lnTo>
                    <a:pt x="150257" y="19646"/>
                  </a:lnTo>
                  <a:lnTo>
                    <a:pt x="147158" y="19519"/>
                  </a:lnTo>
                  <a:lnTo>
                    <a:pt x="145137" y="19329"/>
                  </a:lnTo>
                  <a:lnTo>
                    <a:pt x="144059" y="19227"/>
                  </a:lnTo>
                  <a:lnTo>
                    <a:pt x="153610" y="18008"/>
                  </a:lnTo>
                  <a:lnTo>
                    <a:pt x="141490" y="17994"/>
                  </a:lnTo>
                  <a:lnTo>
                    <a:pt x="128783" y="19301"/>
                  </a:lnTo>
                  <a:lnTo>
                    <a:pt x="115888" y="21772"/>
                  </a:lnTo>
                  <a:lnTo>
                    <a:pt x="102846" y="25789"/>
                  </a:lnTo>
                  <a:lnTo>
                    <a:pt x="91054" y="30894"/>
                  </a:lnTo>
                  <a:lnTo>
                    <a:pt x="80274" y="36681"/>
                  </a:lnTo>
                  <a:lnTo>
                    <a:pt x="76762" y="37503"/>
                  </a:lnTo>
                  <a:lnTo>
                    <a:pt x="73028" y="40093"/>
                  </a:lnTo>
                  <a:lnTo>
                    <a:pt x="69942" y="42214"/>
                  </a:lnTo>
                  <a:lnTo>
                    <a:pt x="69396" y="42735"/>
                  </a:lnTo>
                  <a:lnTo>
                    <a:pt x="66691" y="44183"/>
                  </a:lnTo>
                  <a:lnTo>
                    <a:pt x="71492" y="39065"/>
                  </a:lnTo>
                  <a:lnTo>
                    <a:pt x="73447" y="37503"/>
                  </a:lnTo>
                  <a:lnTo>
                    <a:pt x="76127" y="35496"/>
                  </a:lnTo>
                  <a:lnTo>
                    <a:pt x="78832" y="16179"/>
                  </a:lnTo>
                  <a:lnTo>
                    <a:pt x="79346" y="15899"/>
                  </a:lnTo>
                  <a:lnTo>
                    <a:pt x="80759" y="15126"/>
                  </a:lnTo>
                  <a:lnTo>
                    <a:pt x="82528" y="31089"/>
                  </a:lnTo>
                  <a:lnTo>
                    <a:pt x="86440" y="28930"/>
                  </a:lnTo>
                  <a:lnTo>
                    <a:pt x="90592" y="26517"/>
                  </a:lnTo>
                  <a:lnTo>
                    <a:pt x="94936" y="24536"/>
                  </a:lnTo>
                  <a:lnTo>
                    <a:pt x="99609" y="22326"/>
                  </a:lnTo>
                  <a:lnTo>
                    <a:pt x="104499" y="20446"/>
                  </a:lnTo>
                  <a:lnTo>
                    <a:pt x="109515" y="18859"/>
                  </a:lnTo>
                  <a:lnTo>
                    <a:pt x="112055" y="18033"/>
                  </a:lnTo>
                  <a:lnTo>
                    <a:pt x="115815" y="16814"/>
                  </a:lnTo>
                  <a:lnTo>
                    <a:pt x="119688" y="15976"/>
                  </a:lnTo>
                  <a:lnTo>
                    <a:pt x="124819" y="14935"/>
                  </a:lnTo>
                  <a:lnTo>
                    <a:pt x="129797" y="13715"/>
                  </a:lnTo>
                  <a:lnTo>
                    <a:pt x="134611" y="13398"/>
                  </a:lnTo>
                  <a:lnTo>
                    <a:pt x="139348" y="12852"/>
                  </a:lnTo>
                  <a:lnTo>
                    <a:pt x="143755" y="12306"/>
                  </a:lnTo>
                  <a:lnTo>
                    <a:pt x="147590" y="12433"/>
                  </a:lnTo>
                  <a:lnTo>
                    <a:pt x="144453" y="10744"/>
                  </a:lnTo>
                  <a:lnTo>
                    <a:pt x="141354" y="10871"/>
                  </a:lnTo>
                  <a:lnTo>
                    <a:pt x="138230" y="11163"/>
                  </a:lnTo>
                  <a:lnTo>
                    <a:pt x="135144" y="11468"/>
                  </a:lnTo>
                  <a:lnTo>
                    <a:pt x="135042" y="10642"/>
                  </a:lnTo>
                  <a:lnTo>
                    <a:pt x="148178" y="9869"/>
                  </a:lnTo>
                  <a:lnTo>
                    <a:pt x="160922" y="10326"/>
                  </a:lnTo>
                  <a:lnTo>
                    <a:pt x="173295" y="11950"/>
                  </a:lnTo>
                  <a:lnTo>
                    <a:pt x="185318" y="14676"/>
                  </a:lnTo>
                  <a:lnTo>
                    <a:pt x="187874" y="15405"/>
                  </a:lnTo>
                  <a:lnTo>
                    <a:pt x="199607" y="19467"/>
                  </a:lnTo>
                  <a:lnTo>
                    <a:pt x="208766" y="22402"/>
                  </a:lnTo>
                  <a:lnTo>
                    <a:pt x="211038" y="24642"/>
                  </a:lnTo>
                  <a:lnTo>
                    <a:pt x="222156" y="31001"/>
                  </a:lnTo>
                  <a:lnTo>
                    <a:pt x="232948" y="38617"/>
                  </a:lnTo>
                  <a:lnTo>
                    <a:pt x="230381" y="36487"/>
                  </a:lnTo>
                  <a:lnTo>
                    <a:pt x="226648" y="33959"/>
                  </a:lnTo>
                  <a:lnTo>
                    <a:pt x="222723" y="31305"/>
                  </a:lnTo>
                  <a:lnTo>
                    <a:pt x="218951" y="28854"/>
                  </a:lnTo>
                  <a:lnTo>
                    <a:pt x="215281" y="26911"/>
                  </a:lnTo>
                  <a:lnTo>
                    <a:pt x="214410" y="25510"/>
                  </a:lnTo>
                  <a:lnTo>
                    <a:pt x="219441" y="28281"/>
                  </a:lnTo>
                  <a:lnTo>
                    <a:pt x="230059" y="35426"/>
                  </a:lnTo>
                  <a:lnTo>
                    <a:pt x="240275" y="43667"/>
                  </a:lnTo>
                  <a:lnTo>
                    <a:pt x="242472" y="45643"/>
                  </a:lnTo>
                  <a:lnTo>
                    <a:pt x="251781" y="54972"/>
                  </a:lnTo>
                  <a:lnTo>
                    <a:pt x="259903" y="64981"/>
                  </a:lnTo>
                  <a:lnTo>
                    <a:pt x="266924" y="75133"/>
                  </a:lnTo>
                  <a:lnTo>
                    <a:pt x="268367" y="77393"/>
                  </a:lnTo>
                  <a:lnTo>
                    <a:pt x="270107" y="80073"/>
                  </a:lnTo>
                  <a:lnTo>
                    <a:pt x="270488" y="79870"/>
                  </a:lnTo>
                  <a:lnTo>
                    <a:pt x="269332" y="76873"/>
                  </a:lnTo>
                  <a:lnTo>
                    <a:pt x="268316" y="73774"/>
                  </a:lnTo>
                  <a:lnTo>
                    <a:pt x="265078" y="68186"/>
                  </a:lnTo>
                  <a:lnTo>
                    <a:pt x="259553" y="60248"/>
                  </a:lnTo>
                  <a:lnTo>
                    <a:pt x="250835" y="50116"/>
                  </a:lnTo>
                  <a:lnTo>
                    <a:pt x="242160" y="41578"/>
                  </a:lnTo>
                  <a:lnTo>
                    <a:pt x="232711" y="33935"/>
                  </a:lnTo>
                  <a:lnTo>
                    <a:pt x="221669" y="26485"/>
                  </a:lnTo>
                  <a:lnTo>
                    <a:pt x="221656" y="25450"/>
                  </a:lnTo>
                  <a:lnTo>
                    <a:pt x="224349" y="27292"/>
                  </a:lnTo>
                  <a:lnTo>
                    <a:pt x="227384" y="29298"/>
                  </a:lnTo>
                  <a:lnTo>
                    <a:pt x="230585" y="31457"/>
                  </a:lnTo>
                  <a:lnTo>
                    <a:pt x="233798" y="33591"/>
                  </a:lnTo>
                  <a:lnTo>
                    <a:pt x="236744" y="36385"/>
                  </a:lnTo>
                  <a:lnTo>
                    <a:pt x="239906" y="38874"/>
                  </a:lnTo>
                  <a:lnTo>
                    <a:pt x="243170" y="41351"/>
                  </a:lnTo>
                  <a:lnTo>
                    <a:pt x="245875" y="44373"/>
                  </a:lnTo>
                  <a:lnTo>
                    <a:pt x="248669" y="47002"/>
                  </a:lnTo>
                  <a:lnTo>
                    <a:pt x="251374" y="49631"/>
                  </a:lnTo>
                  <a:lnTo>
                    <a:pt x="253864" y="52273"/>
                  </a:lnTo>
                  <a:lnTo>
                    <a:pt x="258321" y="57099"/>
                  </a:lnTo>
                  <a:lnTo>
                    <a:pt x="256493" y="54419"/>
                  </a:lnTo>
                  <a:lnTo>
                    <a:pt x="254638" y="51727"/>
                  </a:lnTo>
                  <a:lnTo>
                    <a:pt x="252848" y="48920"/>
                  </a:lnTo>
                  <a:lnTo>
                    <a:pt x="250511" y="46583"/>
                  </a:lnTo>
                  <a:lnTo>
                    <a:pt x="253089" y="48666"/>
                  </a:lnTo>
                  <a:lnTo>
                    <a:pt x="255324" y="51053"/>
                  </a:lnTo>
                  <a:lnTo>
                    <a:pt x="257343" y="53682"/>
                  </a:lnTo>
                  <a:lnTo>
                    <a:pt x="259553" y="56133"/>
                  </a:lnTo>
                  <a:lnTo>
                    <a:pt x="262478" y="59458"/>
                  </a:lnTo>
                  <a:lnTo>
                    <a:pt x="258398" y="54186"/>
                  </a:lnTo>
                  <a:lnTo>
                    <a:pt x="249508" y="44704"/>
                  </a:lnTo>
                  <a:lnTo>
                    <a:pt x="243856" y="39319"/>
                  </a:lnTo>
                  <a:lnTo>
                    <a:pt x="233451" y="31096"/>
                  </a:lnTo>
                  <a:lnTo>
                    <a:pt x="222982" y="23939"/>
                  </a:lnTo>
                  <a:lnTo>
                    <a:pt x="216996" y="20497"/>
                  </a:lnTo>
                  <a:lnTo>
                    <a:pt x="214163" y="18808"/>
                  </a:lnTo>
                  <a:lnTo>
                    <a:pt x="211420" y="16865"/>
                  </a:lnTo>
                  <a:lnTo>
                    <a:pt x="207077" y="14541"/>
                  </a:lnTo>
                  <a:lnTo>
                    <a:pt x="205845" y="13195"/>
                  </a:lnTo>
                  <a:lnTo>
                    <a:pt x="192962" y="8441"/>
                  </a:lnTo>
                  <a:lnTo>
                    <a:pt x="180510" y="4910"/>
                  </a:lnTo>
                  <a:lnTo>
                    <a:pt x="168584" y="2522"/>
                  </a:lnTo>
                  <a:lnTo>
                    <a:pt x="162462" y="1689"/>
                  </a:lnTo>
                  <a:lnTo>
                    <a:pt x="155845" y="495"/>
                  </a:lnTo>
                  <a:lnTo>
                    <a:pt x="149546" y="673"/>
                  </a:lnTo>
                  <a:lnTo>
                    <a:pt x="143653" y="126"/>
                  </a:lnTo>
                  <a:lnTo>
                    <a:pt x="137760" y="0"/>
                  </a:lnTo>
                  <a:lnTo>
                    <a:pt x="132248" y="279"/>
                  </a:lnTo>
                  <a:lnTo>
                    <a:pt x="127105" y="203"/>
                  </a:lnTo>
                  <a:lnTo>
                    <a:pt x="117700" y="1667"/>
                  </a:lnTo>
                  <a:lnTo>
                    <a:pt x="102383" y="5789"/>
                  </a:lnTo>
                  <a:lnTo>
                    <a:pt x="99355" y="6769"/>
                  </a:lnTo>
                  <a:lnTo>
                    <a:pt x="96460" y="7835"/>
                  </a:lnTo>
                  <a:lnTo>
                    <a:pt x="93590" y="9055"/>
                  </a:lnTo>
                  <a:lnTo>
                    <a:pt x="90732" y="10299"/>
                  </a:lnTo>
                  <a:lnTo>
                    <a:pt x="87824" y="11556"/>
                  </a:lnTo>
                  <a:lnTo>
                    <a:pt x="86507" y="12123"/>
                  </a:lnTo>
                  <a:lnTo>
                    <a:pt x="80987" y="14999"/>
                  </a:lnTo>
                  <a:lnTo>
                    <a:pt x="82060" y="14404"/>
                  </a:lnTo>
                  <a:lnTo>
                    <a:pt x="81829" y="14541"/>
                  </a:lnTo>
                  <a:lnTo>
                    <a:pt x="81024" y="14981"/>
                  </a:lnTo>
                  <a:lnTo>
                    <a:pt x="76608" y="17157"/>
                  </a:lnTo>
                  <a:lnTo>
                    <a:pt x="75144" y="18024"/>
                  </a:lnTo>
                  <a:lnTo>
                    <a:pt x="75886" y="17906"/>
                  </a:lnTo>
                  <a:lnTo>
                    <a:pt x="73840" y="18798"/>
                  </a:lnTo>
                  <a:lnTo>
                    <a:pt x="73151" y="19206"/>
                  </a:lnTo>
                  <a:lnTo>
                    <a:pt x="69980" y="21310"/>
                  </a:lnTo>
                  <a:lnTo>
                    <a:pt x="71536" y="20163"/>
                  </a:lnTo>
                  <a:lnTo>
                    <a:pt x="65646" y="23654"/>
                  </a:lnTo>
                  <a:lnTo>
                    <a:pt x="55303" y="31169"/>
                  </a:lnTo>
                  <a:lnTo>
                    <a:pt x="41800" y="43600"/>
                  </a:lnTo>
                  <a:lnTo>
                    <a:pt x="33302" y="53088"/>
                  </a:lnTo>
                  <a:lnTo>
                    <a:pt x="25619" y="63293"/>
                  </a:lnTo>
                  <a:lnTo>
                    <a:pt x="16067" y="79622"/>
                  </a:lnTo>
                  <a:lnTo>
                    <a:pt x="10809" y="91213"/>
                  </a:lnTo>
                  <a:lnTo>
                    <a:pt x="6484" y="103204"/>
                  </a:lnTo>
                  <a:lnTo>
                    <a:pt x="2087" y="121882"/>
                  </a:lnTo>
                  <a:lnTo>
                    <a:pt x="549" y="134495"/>
                  </a:lnTo>
                  <a:lnTo>
                    <a:pt x="0" y="147189"/>
                  </a:lnTo>
                  <a:lnTo>
                    <a:pt x="92" y="153847"/>
                  </a:lnTo>
                  <a:lnTo>
                    <a:pt x="1356" y="166553"/>
                  </a:lnTo>
                  <a:lnTo>
                    <a:pt x="3585" y="179094"/>
                  </a:lnTo>
                  <a:lnTo>
                    <a:pt x="6761" y="191405"/>
                  </a:lnTo>
                  <a:lnTo>
                    <a:pt x="13539" y="209148"/>
                  </a:lnTo>
                  <a:lnTo>
                    <a:pt x="19282" y="220517"/>
                  </a:lnTo>
                  <a:lnTo>
                    <a:pt x="25871" y="231369"/>
                  </a:lnTo>
                  <a:lnTo>
                    <a:pt x="37307" y="246114"/>
                  </a:lnTo>
                  <a:lnTo>
                    <a:pt x="46071" y="255361"/>
                  </a:lnTo>
                  <a:lnTo>
                    <a:pt x="55461" y="26388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" name="object 50"/>
            <p:cNvSpPr/>
            <p:nvPr/>
          </p:nvSpPr>
          <p:spPr>
            <a:xfrm>
              <a:off x="10142720" y="6933979"/>
              <a:ext cx="11431" cy="5174"/>
            </a:xfrm>
            <a:custGeom>
              <a:avLst/>
              <a:gdLst/>
              <a:ahLst/>
              <a:cxnLst/>
              <a:rect l="l" t="t" r="r" b="b"/>
              <a:pathLst>
                <a:path w="11431" h="5174">
                  <a:moveTo>
                    <a:pt x="9159" y="2934"/>
                  </a:moveTo>
                  <a:lnTo>
                    <a:pt x="0" y="0"/>
                  </a:lnTo>
                  <a:lnTo>
                    <a:pt x="11431" y="5174"/>
                  </a:lnTo>
                  <a:lnTo>
                    <a:pt x="9159" y="293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" name="object 51"/>
            <p:cNvSpPr/>
            <p:nvPr/>
          </p:nvSpPr>
          <p:spPr>
            <a:xfrm>
              <a:off x="10074117" y="6934551"/>
              <a:ext cx="5626" cy="5740"/>
            </a:xfrm>
            <a:custGeom>
              <a:avLst/>
              <a:gdLst/>
              <a:ahLst/>
              <a:cxnLst/>
              <a:rect l="l" t="t" r="r" b="b"/>
              <a:pathLst>
                <a:path w="5626" h="5740">
                  <a:moveTo>
                    <a:pt x="5626" y="5410"/>
                  </a:moveTo>
                  <a:lnTo>
                    <a:pt x="5029" y="0"/>
                  </a:lnTo>
                  <a:lnTo>
                    <a:pt x="0" y="5740"/>
                  </a:lnTo>
                  <a:lnTo>
                    <a:pt x="5626" y="541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" name="object 52"/>
            <p:cNvSpPr/>
            <p:nvPr/>
          </p:nvSpPr>
          <p:spPr>
            <a:xfrm>
              <a:off x="10205591" y="6973970"/>
              <a:ext cx="2007" cy="2594"/>
            </a:xfrm>
            <a:custGeom>
              <a:avLst/>
              <a:gdLst/>
              <a:ahLst/>
              <a:cxnLst/>
              <a:rect l="l" t="t" r="r" b="b"/>
              <a:pathLst>
                <a:path w="2007" h="2594">
                  <a:moveTo>
                    <a:pt x="2007" y="2594"/>
                  </a:moveTo>
                  <a:lnTo>
                    <a:pt x="326" y="370"/>
                  </a:lnTo>
                  <a:lnTo>
                    <a:pt x="0" y="0"/>
                  </a:lnTo>
                  <a:lnTo>
                    <a:pt x="2007" y="259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" name="object 53"/>
            <p:cNvSpPr/>
            <p:nvPr/>
          </p:nvSpPr>
          <p:spPr>
            <a:xfrm>
              <a:off x="10207599" y="6976564"/>
              <a:ext cx="1315" cy="1700"/>
            </a:xfrm>
            <a:custGeom>
              <a:avLst/>
              <a:gdLst/>
              <a:ahLst/>
              <a:cxnLst/>
              <a:rect l="l" t="t" r="r" b="b"/>
              <a:pathLst>
                <a:path w="1315" h="1700">
                  <a:moveTo>
                    <a:pt x="1315" y="1700"/>
                  </a:moveTo>
                  <a:lnTo>
                    <a:pt x="0" y="0"/>
                  </a:lnTo>
                  <a:lnTo>
                    <a:pt x="287" y="379"/>
                  </a:lnTo>
                  <a:lnTo>
                    <a:pt x="1315" y="170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" name="object 54"/>
            <p:cNvSpPr/>
            <p:nvPr/>
          </p:nvSpPr>
          <p:spPr>
            <a:xfrm>
              <a:off x="10211962" y="7038943"/>
              <a:ext cx="584" cy="2974"/>
            </a:xfrm>
            <a:custGeom>
              <a:avLst/>
              <a:gdLst/>
              <a:ahLst/>
              <a:cxnLst/>
              <a:rect l="l" t="t" r="r" b="b"/>
              <a:pathLst>
                <a:path w="584" h="2974">
                  <a:moveTo>
                    <a:pt x="584" y="2974"/>
                  </a:moveTo>
                  <a:lnTo>
                    <a:pt x="47" y="186"/>
                  </a:lnTo>
                  <a:lnTo>
                    <a:pt x="0" y="0"/>
                  </a:lnTo>
                  <a:lnTo>
                    <a:pt x="584" y="297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" name="object 55"/>
            <p:cNvSpPr/>
            <p:nvPr/>
          </p:nvSpPr>
          <p:spPr>
            <a:xfrm>
              <a:off x="10014649" y="6933402"/>
              <a:ext cx="2089" cy="1272"/>
            </a:xfrm>
            <a:custGeom>
              <a:avLst/>
              <a:gdLst/>
              <a:ahLst/>
              <a:cxnLst/>
              <a:rect l="l" t="t" r="r" b="b"/>
              <a:pathLst>
                <a:path w="2089" h="1272">
                  <a:moveTo>
                    <a:pt x="1200" y="387"/>
                  </a:moveTo>
                  <a:lnTo>
                    <a:pt x="0" y="1272"/>
                  </a:lnTo>
                  <a:lnTo>
                    <a:pt x="1614" y="315"/>
                  </a:lnTo>
                  <a:lnTo>
                    <a:pt x="2089" y="0"/>
                  </a:lnTo>
                  <a:lnTo>
                    <a:pt x="1200" y="38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" name="object 56"/>
            <p:cNvSpPr/>
            <p:nvPr/>
          </p:nvSpPr>
          <p:spPr>
            <a:xfrm>
              <a:off x="10016739" y="6932418"/>
              <a:ext cx="2260" cy="984"/>
            </a:xfrm>
            <a:custGeom>
              <a:avLst/>
              <a:gdLst/>
              <a:ahLst/>
              <a:cxnLst/>
              <a:rect l="l" t="t" r="r" b="b"/>
              <a:pathLst>
                <a:path w="2260" h="984">
                  <a:moveTo>
                    <a:pt x="214" y="891"/>
                  </a:moveTo>
                  <a:lnTo>
                    <a:pt x="2260" y="0"/>
                  </a:lnTo>
                  <a:lnTo>
                    <a:pt x="1518" y="117"/>
                  </a:lnTo>
                  <a:lnTo>
                    <a:pt x="622" y="571"/>
                  </a:lnTo>
                  <a:lnTo>
                    <a:pt x="0" y="984"/>
                  </a:lnTo>
                  <a:lnTo>
                    <a:pt x="214" y="89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" name="object 57"/>
            <p:cNvSpPr/>
            <p:nvPr/>
          </p:nvSpPr>
          <p:spPr>
            <a:xfrm>
              <a:off x="10025173" y="6926634"/>
              <a:ext cx="4447" cy="2280"/>
            </a:xfrm>
            <a:custGeom>
              <a:avLst/>
              <a:gdLst/>
              <a:ahLst/>
              <a:cxnLst/>
              <a:rect l="l" t="t" r="r" b="b"/>
              <a:pathLst>
                <a:path w="4447" h="2280">
                  <a:moveTo>
                    <a:pt x="2690" y="677"/>
                  </a:moveTo>
                  <a:lnTo>
                    <a:pt x="0" y="2280"/>
                  </a:lnTo>
                  <a:lnTo>
                    <a:pt x="2932" y="652"/>
                  </a:lnTo>
                  <a:lnTo>
                    <a:pt x="4447" y="0"/>
                  </a:lnTo>
                  <a:lnTo>
                    <a:pt x="2690" y="67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" name="object 58"/>
            <p:cNvSpPr/>
            <p:nvPr/>
          </p:nvSpPr>
          <p:spPr>
            <a:xfrm>
              <a:off x="10019240" y="6929637"/>
              <a:ext cx="6400" cy="20370"/>
            </a:xfrm>
            <a:custGeom>
              <a:avLst/>
              <a:gdLst/>
              <a:ahLst/>
              <a:cxnLst/>
              <a:rect l="l" t="t" r="r" b="b"/>
              <a:pathLst>
                <a:path w="6400" h="20370">
                  <a:moveTo>
                    <a:pt x="4632" y="0"/>
                  </a:moveTo>
                  <a:lnTo>
                    <a:pt x="3467" y="646"/>
                  </a:lnTo>
                  <a:lnTo>
                    <a:pt x="3218" y="772"/>
                  </a:lnTo>
                  <a:lnTo>
                    <a:pt x="2705" y="1053"/>
                  </a:lnTo>
                  <a:lnTo>
                    <a:pt x="0" y="20370"/>
                  </a:lnTo>
                  <a:lnTo>
                    <a:pt x="3124" y="18071"/>
                  </a:lnTo>
                  <a:lnTo>
                    <a:pt x="6400" y="15963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" name="object 59"/>
            <p:cNvSpPr/>
            <p:nvPr/>
          </p:nvSpPr>
          <p:spPr>
            <a:xfrm>
              <a:off x="10087173" y="6932519"/>
              <a:ext cx="9550" cy="1320"/>
            </a:xfrm>
            <a:custGeom>
              <a:avLst/>
              <a:gdLst/>
              <a:ahLst/>
              <a:cxnLst/>
              <a:rect l="l" t="t" r="r" b="b"/>
              <a:pathLst>
                <a:path w="9550" h="1320">
                  <a:moveTo>
                    <a:pt x="9550" y="0"/>
                  </a:moveTo>
                  <a:lnTo>
                    <a:pt x="0" y="1219"/>
                  </a:lnTo>
                  <a:lnTo>
                    <a:pt x="9474" y="1320"/>
                  </a:lnTo>
                  <a:lnTo>
                    <a:pt x="9550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" name="object 60"/>
            <p:cNvSpPr/>
            <p:nvPr/>
          </p:nvSpPr>
          <p:spPr>
            <a:xfrm>
              <a:off x="9344604" y="5929278"/>
              <a:ext cx="1897776" cy="2053105"/>
            </a:xfrm>
            <a:custGeom>
              <a:avLst/>
              <a:gdLst/>
              <a:ahLst/>
              <a:cxnLst/>
              <a:rect l="l" t="t" r="r" b="b"/>
              <a:pathLst>
                <a:path w="1897776" h="2053105">
                  <a:moveTo>
                    <a:pt x="672247" y="127079"/>
                  </a:moveTo>
                  <a:lnTo>
                    <a:pt x="683277" y="122508"/>
                  </a:lnTo>
                  <a:lnTo>
                    <a:pt x="694759" y="117913"/>
                  </a:lnTo>
                  <a:lnTo>
                    <a:pt x="706644" y="113264"/>
                  </a:lnTo>
                  <a:lnTo>
                    <a:pt x="700164" y="8063"/>
                  </a:lnTo>
                  <a:lnTo>
                    <a:pt x="688219" y="12401"/>
                  </a:lnTo>
                  <a:lnTo>
                    <a:pt x="676297" y="16708"/>
                  </a:lnTo>
                  <a:lnTo>
                    <a:pt x="670527" y="18984"/>
                  </a:lnTo>
                  <a:lnTo>
                    <a:pt x="661717" y="131655"/>
                  </a:lnTo>
                  <a:lnTo>
                    <a:pt x="672247" y="127079"/>
                  </a:lnTo>
                  <a:close/>
                </a:path>
                <a:path w="1897776" h="2053105">
                  <a:moveTo>
                    <a:pt x="612481" y="158265"/>
                  </a:moveTo>
                  <a:lnTo>
                    <a:pt x="622605" y="152616"/>
                  </a:lnTo>
                  <a:lnTo>
                    <a:pt x="633691" y="146558"/>
                  </a:lnTo>
                  <a:lnTo>
                    <a:pt x="645697" y="140112"/>
                  </a:lnTo>
                  <a:lnTo>
                    <a:pt x="646635" y="27613"/>
                  </a:lnTo>
                  <a:lnTo>
                    <a:pt x="635720" y="31839"/>
                  </a:lnTo>
                  <a:lnTo>
                    <a:pt x="624686" y="36401"/>
                  </a:lnTo>
                  <a:lnTo>
                    <a:pt x="614099" y="41068"/>
                  </a:lnTo>
                  <a:lnTo>
                    <a:pt x="603361" y="163482"/>
                  </a:lnTo>
                  <a:lnTo>
                    <a:pt x="612481" y="158265"/>
                  </a:lnTo>
                  <a:close/>
                </a:path>
                <a:path w="1897776" h="2053105">
                  <a:moveTo>
                    <a:pt x="676297" y="16708"/>
                  </a:moveTo>
                  <a:lnTo>
                    <a:pt x="688219" y="12401"/>
                  </a:lnTo>
                  <a:lnTo>
                    <a:pt x="700164" y="8063"/>
                  </a:lnTo>
                  <a:lnTo>
                    <a:pt x="695853" y="9564"/>
                  </a:lnTo>
                  <a:lnTo>
                    <a:pt x="683333" y="14049"/>
                  </a:lnTo>
                  <a:lnTo>
                    <a:pt x="671009" y="18489"/>
                  </a:lnTo>
                  <a:lnTo>
                    <a:pt x="670527" y="18984"/>
                  </a:lnTo>
                  <a:lnTo>
                    <a:pt x="676297" y="16708"/>
                  </a:lnTo>
                  <a:close/>
                </a:path>
                <a:path w="1897776" h="2053105">
                  <a:moveTo>
                    <a:pt x="1070039" y="102545"/>
                  </a:moveTo>
                  <a:lnTo>
                    <a:pt x="1075264" y="102717"/>
                  </a:lnTo>
                  <a:lnTo>
                    <a:pt x="1082744" y="102963"/>
                  </a:lnTo>
                  <a:lnTo>
                    <a:pt x="1095422" y="103519"/>
                  </a:lnTo>
                  <a:lnTo>
                    <a:pt x="1108032" y="104565"/>
                  </a:lnTo>
                  <a:lnTo>
                    <a:pt x="1116835" y="105785"/>
                  </a:lnTo>
                  <a:lnTo>
                    <a:pt x="1176017" y="114942"/>
                  </a:lnTo>
                  <a:lnTo>
                    <a:pt x="1176525" y="111958"/>
                  </a:lnTo>
                  <a:lnTo>
                    <a:pt x="1177502" y="106230"/>
                  </a:lnTo>
                  <a:lnTo>
                    <a:pt x="1165610" y="103765"/>
                  </a:lnTo>
                  <a:lnTo>
                    <a:pt x="1153536" y="101502"/>
                  </a:lnTo>
                  <a:lnTo>
                    <a:pt x="1141290" y="99437"/>
                  </a:lnTo>
                  <a:lnTo>
                    <a:pt x="1128883" y="97570"/>
                  </a:lnTo>
                  <a:lnTo>
                    <a:pt x="1116323" y="95897"/>
                  </a:lnTo>
                  <a:lnTo>
                    <a:pt x="1103623" y="94417"/>
                  </a:lnTo>
                  <a:lnTo>
                    <a:pt x="1090791" y="93128"/>
                  </a:lnTo>
                  <a:lnTo>
                    <a:pt x="1077838" y="92027"/>
                  </a:lnTo>
                  <a:lnTo>
                    <a:pt x="1071406" y="102501"/>
                  </a:lnTo>
                  <a:lnTo>
                    <a:pt x="1057348" y="101912"/>
                  </a:lnTo>
                  <a:lnTo>
                    <a:pt x="1055366" y="138911"/>
                  </a:lnTo>
                  <a:lnTo>
                    <a:pt x="1055709" y="138945"/>
                  </a:lnTo>
                  <a:lnTo>
                    <a:pt x="1068358" y="139579"/>
                  </a:lnTo>
                  <a:lnTo>
                    <a:pt x="1070039" y="102545"/>
                  </a:lnTo>
                  <a:close/>
                </a:path>
                <a:path w="1897776" h="2053105">
                  <a:moveTo>
                    <a:pt x="705664" y="6142"/>
                  </a:moveTo>
                  <a:lnTo>
                    <a:pt x="712172" y="3870"/>
                  </a:lnTo>
                  <a:lnTo>
                    <a:pt x="724286" y="0"/>
                  </a:lnTo>
                  <a:lnTo>
                    <a:pt x="721280" y="337"/>
                  </a:lnTo>
                  <a:lnTo>
                    <a:pt x="708519" y="5004"/>
                  </a:lnTo>
                  <a:lnTo>
                    <a:pt x="703439" y="6833"/>
                  </a:lnTo>
                  <a:lnTo>
                    <a:pt x="705664" y="6142"/>
                  </a:lnTo>
                  <a:close/>
                </a:path>
                <a:path w="1897776" h="2053105">
                  <a:moveTo>
                    <a:pt x="661717" y="131655"/>
                  </a:moveTo>
                  <a:lnTo>
                    <a:pt x="670527" y="18984"/>
                  </a:lnTo>
                  <a:lnTo>
                    <a:pt x="683333" y="14049"/>
                  </a:lnTo>
                  <a:lnTo>
                    <a:pt x="695853" y="9564"/>
                  </a:lnTo>
                  <a:lnTo>
                    <a:pt x="700164" y="8063"/>
                  </a:lnTo>
                  <a:lnTo>
                    <a:pt x="706644" y="113264"/>
                  </a:lnTo>
                  <a:lnTo>
                    <a:pt x="718883" y="108533"/>
                  </a:lnTo>
                  <a:lnTo>
                    <a:pt x="731429" y="103691"/>
                  </a:lnTo>
                  <a:lnTo>
                    <a:pt x="744233" y="98708"/>
                  </a:lnTo>
                  <a:lnTo>
                    <a:pt x="744775" y="98496"/>
                  </a:lnTo>
                  <a:lnTo>
                    <a:pt x="756450" y="95168"/>
                  </a:lnTo>
                  <a:lnTo>
                    <a:pt x="768318" y="91777"/>
                  </a:lnTo>
                  <a:lnTo>
                    <a:pt x="780369" y="88365"/>
                  </a:lnTo>
                  <a:lnTo>
                    <a:pt x="792589" y="84975"/>
                  </a:lnTo>
                  <a:lnTo>
                    <a:pt x="804967" y="81649"/>
                  </a:lnTo>
                  <a:lnTo>
                    <a:pt x="817491" y="78430"/>
                  </a:lnTo>
                  <a:lnTo>
                    <a:pt x="830149" y="75361"/>
                  </a:lnTo>
                  <a:lnTo>
                    <a:pt x="842929" y="72484"/>
                  </a:lnTo>
                  <a:lnTo>
                    <a:pt x="857163" y="70126"/>
                  </a:lnTo>
                  <a:lnTo>
                    <a:pt x="869716" y="68107"/>
                  </a:lnTo>
                  <a:lnTo>
                    <a:pt x="882303" y="66087"/>
                  </a:lnTo>
                  <a:lnTo>
                    <a:pt x="894870" y="64100"/>
                  </a:lnTo>
                  <a:lnTo>
                    <a:pt x="897950" y="63621"/>
                  </a:lnTo>
                  <a:lnTo>
                    <a:pt x="924709" y="59405"/>
                  </a:lnTo>
                  <a:lnTo>
                    <a:pt x="951481" y="57767"/>
                  </a:lnTo>
                  <a:lnTo>
                    <a:pt x="964573" y="57010"/>
                  </a:lnTo>
                  <a:lnTo>
                    <a:pt x="977586" y="56226"/>
                  </a:lnTo>
                  <a:lnTo>
                    <a:pt x="990498" y="55493"/>
                  </a:lnTo>
                  <a:lnTo>
                    <a:pt x="1003291" y="54890"/>
                  </a:lnTo>
                  <a:lnTo>
                    <a:pt x="1015945" y="54497"/>
                  </a:lnTo>
                  <a:lnTo>
                    <a:pt x="1028440" y="54393"/>
                  </a:lnTo>
                  <a:lnTo>
                    <a:pt x="1040757" y="54657"/>
                  </a:lnTo>
                  <a:lnTo>
                    <a:pt x="1052877" y="55368"/>
                  </a:lnTo>
                  <a:lnTo>
                    <a:pt x="1054541" y="55506"/>
                  </a:lnTo>
                  <a:lnTo>
                    <a:pt x="1068333" y="56030"/>
                  </a:lnTo>
                  <a:lnTo>
                    <a:pt x="1081810" y="56598"/>
                  </a:lnTo>
                  <a:lnTo>
                    <a:pt x="1094934" y="57279"/>
                  </a:lnTo>
                  <a:lnTo>
                    <a:pt x="1107667" y="58138"/>
                  </a:lnTo>
                  <a:lnTo>
                    <a:pt x="1119973" y="59242"/>
                  </a:lnTo>
                  <a:lnTo>
                    <a:pt x="1131813" y="60658"/>
                  </a:lnTo>
                  <a:lnTo>
                    <a:pt x="1143009" y="62428"/>
                  </a:lnTo>
                  <a:lnTo>
                    <a:pt x="1143390" y="59621"/>
                  </a:lnTo>
                  <a:lnTo>
                    <a:pt x="1144114" y="53893"/>
                  </a:lnTo>
                  <a:lnTo>
                    <a:pt x="1144622" y="50921"/>
                  </a:lnTo>
                  <a:lnTo>
                    <a:pt x="1139428" y="50172"/>
                  </a:lnTo>
                  <a:lnTo>
                    <a:pt x="1131630" y="48978"/>
                  </a:lnTo>
                  <a:lnTo>
                    <a:pt x="1120060" y="47172"/>
                  </a:lnTo>
                  <a:lnTo>
                    <a:pt x="1106781" y="45589"/>
                  </a:lnTo>
                  <a:lnTo>
                    <a:pt x="1083988" y="44488"/>
                  </a:lnTo>
                  <a:lnTo>
                    <a:pt x="1068907" y="43716"/>
                  </a:lnTo>
                  <a:lnTo>
                    <a:pt x="1059939" y="43251"/>
                  </a:lnTo>
                  <a:lnTo>
                    <a:pt x="1060332" y="37371"/>
                  </a:lnTo>
                  <a:lnTo>
                    <a:pt x="1079467" y="38470"/>
                  </a:lnTo>
                  <a:lnTo>
                    <a:pt x="1098419" y="39933"/>
                  </a:lnTo>
                  <a:lnTo>
                    <a:pt x="1117190" y="41757"/>
                  </a:lnTo>
                  <a:lnTo>
                    <a:pt x="1135782" y="43935"/>
                  </a:lnTo>
                  <a:lnTo>
                    <a:pt x="1154198" y="46466"/>
                  </a:lnTo>
                  <a:lnTo>
                    <a:pt x="1172438" y="49344"/>
                  </a:lnTo>
                  <a:lnTo>
                    <a:pt x="1190507" y="52566"/>
                  </a:lnTo>
                  <a:lnTo>
                    <a:pt x="1208405" y="56127"/>
                  </a:lnTo>
                  <a:lnTo>
                    <a:pt x="1226134" y="60024"/>
                  </a:lnTo>
                  <a:lnTo>
                    <a:pt x="1243698" y="64252"/>
                  </a:lnTo>
                  <a:lnTo>
                    <a:pt x="1261098" y="68807"/>
                  </a:lnTo>
                  <a:lnTo>
                    <a:pt x="1278335" y="73686"/>
                  </a:lnTo>
                  <a:lnTo>
                    <a:pt x="1295413" y="78884"/>
                  </a:lnTo>
                  <a:lnTo>
                    <a:pt x="1312333" y="84397"/>
                  </a:lnTo>
                  <a:lnTo>
                    <a:pt x="1329098" y="90222"/>
                  </a:lnTo>
                  <a:lnTo>
                    <a:pt x="1345709" y="96353"/>
                  </a:lnTo>
                  <a:lnTo>
                    <a:pt x="1347398" y="97014"/>
                  </a:lnTo>
                  <a:lnTo>
                    <a:pt x="1347398" y="36184"/>
                  </a:lnTo>
                  <a:lnTo>
                    <a:pt x="1334893" y="31526"/>
                  </a:lnTo>
                  <a:lnTo>
                    <a:pt x="1321170" y="26631"/>
                  </a:lnTo>
                  <a:lnTo>
                    <a:pt x="1307534" y="21981"/>
                  </a:lnTo>
                  <a:lnTo>
                    <a:pt x="1293989" y="17573"/>
                  </a:lnTo>
                  <a:lnTo>
                    <a:pt x="1280540" y="13404"/>
                  </a:lnTo>
                  <a:lnTo>
                    <a:pt x="1267191" y="9472"/>
                  </a:lnTo>
                  <a:lnTo>
                    <a:pt x="1253944" y="5773"/>
                  </a:lnTo>
                  <a:lnTo>
                    <a:pt x="1241171" y="1588"/>
                  </a:lnTo>
                  <a:lnTo>
                    <a:pt x="1228445" y="-2117"/>
                  </a:lnTo>
                  <a:lnTo>
                    <a:pt x="1215782" y="-5425"/>
                  </a:lnTo>
                  <a:lnTo>
                    <a:pt x="1203200" y="-8412"/>
                  </a:lnTo>
                  <a:lnTo>
                    <a:pt x="1190717" y="-11159"/>
                  </a:lnTo>
                  <a:lnTo>
                    <a:pt x="1178351" y="-13744"/>
                  </a:lnTo>
                  <a:lnTo>
                    <a:pt x="1166118" y="-16246"/>
                  </a:lnTo>
                  <a:lnTo>
                    <a:pt x="1154038" y="-18745"/>
                  </a:lnTo>
                  <a:lnTo>
                    <a:pt x="1142127" y="-21319"/>
                  </a:lnTo>
                  <a:lnTo>
                    <a:pt x="1130403" y="-24048"/>
                  </a:lnTo>
                  <a:lnTo>
                    <a:pt x="1129014" y="-24389"/>
                  </a:lnTo>
                  <a:lnTo>
                    <a:pt x="1115697" y="-26629"/>
                  </a:lnTo>
                  <a:lnTo>
                    <a:pt x="1102562" y="-28673"/>
                  </a:lnTo>
                  <a:lnTo>
                    <a:pt x="1089615" y="-30565"/>
                  </a:lnTo>
                  <a:lnTo>
                    <a:pt x="1076858" y="-32344"/>
                  </a:lnTo>
                  <a:lnTo>
                    <a:pt x="1064295" y="-34053"/>
                  </a:lnTo>
                  <a:lnTo>
                    <a:pt x="1051929" y="-35734"/>
                  </a:lnTo>
                  <a:lnTo>
                    <a:pt x="1039764" y="-37427"/>
                  </a:lnTo>
                  <a:lnTo>
                    <a:pt x="1027804" y="-39175"/>
                  </a:lnTo>
                  <a:lnTo>
                    <a:pt x="1017648" y="-40759"/>
                  </a:lnTo>
                  <a:lnTo>
                    <a:pt x="1011876" y="-40900"/>
                  </a:lnTo>
                  <a:lnTo>
                    <a:pt x="1004692" y="-41066"/>
                  </a:lnTo>
                  <a:lnTo>
                    <a:pt x="996181" y="-41208"/>
                  </a:lnTo>
                  <a:lnTo>
                    <a:pt x="975520" y="-41232"/>
                  </a:lnTo>
                  <a:lnTo>
                    <a:pt x="963543" y="-41020"/>
                  </a:lnTo>
                  <a:lnTo>
                    <a:pt x="950582" y="-40596"/>
                  </a:lnTo>
                  <a:lnTo>
                    <a:pt x="936724" y="-39912"/>
                  </a:lnTo>
                  <a:lnTo>
                    <a:pt x="922055" y="-38921"/>
                  </a:lnTo>
                  <a:lnTo>
                    <a:pt x="906661" y="-37576"/>
                  </a:lnTo>
                  <a:lnTo>
                    <a:pt x="890627" y="-35829"/>
                  </a:lnTo>
                  <a:lnTo>
                    <a:pt x="874040" y="-33634"/>
                  </a:lnTo>
                  <a:lnTo>
                    <a:pt x="856985" y="-30942"/>
                  </a:lnTo>
                  <a:lnTo>
                    <a:pt x="844254" y="-28630"/>
                  </a:lnTo>
                  <a:lnTo>
                    <a:pt x="831838" y="-26673"/>
                  </a:lnTo>
                  <a:lnTo>
                    <a:pt x="819244" y="-24538"/>
                  </a:lnTo>
                  <a:lnTo>
                    <a:pt x="813787" y="-23588"/>
                  </a:lnTo>
                  <a:lnTo>
                    <a:pt x="801547" y="-20540"/>
                  </a:lnTo>
                  <a:lnTo>
                    <a:pt x="789190" y="-17375"/>
                  </a:lnTo>
                  <a:lnTo>
                    <a:pt x="782990" y="-15702"/>
                  </a:lnTo>
                  <a:lnTo>
                    <a:pt x="770711" y="-12501"/>
                  </a:lnTo>
                  <a:lnTo>
                    <a:pt x="758413" y="-9294"/>
                  </a:lnTo>
                  <a:lnTo>
                    <a:pt x="746108" y="-6090"/>
                  </a:lnTo>
                  <a:lnTo>
                    <a:pt x="733810" y="-2897"/>
                  </a:lnTo>
                  <a:lnTo>
                    <a:pt x="721531" y="273"/>
                  </a:lnTo>
                  <a:lnTo>
                    <a:pt x="721280" y="337"/>
                  </a:lnTo>
                  <a:lnTo>
                    <a:pt x="724286" y="0"/>
                  </a:lnTo>
                  <a:lnTo>
                    <a:pt x="736548" y="-3371"/>
                  </a:lnTo>
                  <a:lnTo>
                    <a:pt x="742527" y="-4767"/>
                  </a:lnTo>
                  <a:lnTo>
                    <a:pt x="728309" y="-705"/>
                  </a:lnTo>
                  <a:lnTo>
                    <a:pt x="714113" y="3520"/>
                  </a:lnTo>
                  <a:lnTo>
                    <a:pt x="705664" y="6142"/>
                  </a:lnTo>
                  <a:lnTo>
                    <a:pt x="703439" y="6833"/>
                  </a:lnTo>
                  <a:lnTo>
                    <a:pt x="699945" y="7917"/>
                  </a:lnTo>
                  <a:lnTo>
                    <a:pt x="685811" y="12489"/>
                  </a:lnTo>
                  <a:lnTo>
                    <a:pt x="671718" y="17241"/>
                  </a:lnTo>
                  <a:lnTo>
                    <a:pt x="658932" y="22914"/>
                  </a:lnTo>
                  <a:lnTo>
                    <a:pt x="658581" y="133299"/>
                  </a:lnTo>
                  <a:lnTo>
                    <a:pt x="661717" y="131655"/>
                  </a:lnTo>
                  <a:close/>
                </a:path>
                <a:path w="1897776" h="2053105">
                  <a:moveTo>
                    <a:pt x="1347398" y="184573"/>
                  </a:moveTo>
                  <a:lnTo>
                    <a:pt x="1343336" y="182742"/>
                  </a:lnTo>
                  <a:lnTo>
                    <a:pt x="1331341" y="177494"/>
                  </a:lnTo>
                  <a:lnTo>
                    <a:pt x="1319690" y="172531"/>
                  </a:lnTo>
                  <a:lnTo>
                    <a:pt x="1308409" y="167837"/>
                  </a:lnTo>
                  <a:lnTo>
                    <a:pt x="1297530" y="163397"/>
                  </a:lnTo>
                  <a:lnTo>
                    <a:pt x="1287079" y="159195"/>
                  </a:lnTo>
                  <a:lnTo>
                    <a:pt x="1277086" y="155216"/>
                  </a:lnTo>
                  <a:lnTo>
                    <a:pt x="1267581" y="151443"/>
                  </a:lnTo>
                  <a:lnTo>
                    <a:pt x="1258591" y="147862"/>
                  </a:lnTo>
                  <a:lnTo>
                    <a:pt x="1250146" y="144457"/>
                  </a:lnTo>
                  <a:lnTo>
                    <a:pt x="1239837" y="140870"/>
                  </a:lnTo>
                  <a:lnTo>
                    <a:pt x="1229268" y="136881"/>
                  </a:lnTo>
                  <a:lnTo>
                    <a:pt x="1218023" y="132570"/>
                  </a:lnTo>
                  <a:lnTo>
                    <a:pt x="1205683" y="128013"/>
                  </a:lnTo>
                  <a:lnTo>
                    <a:pt x="1191831" y="123289"/>
                  </a:lnTo>
                  <a:lnTo>
                    <a:pt x="1184945" y="121114"/>
                  </a:lnTo>
                  <a:lnTo>
                    <a:pt x="1174125" y="118603"/>
                  </a:lnTo>
                  <a:lnTo>
                    <a:pt x="1162387" y="115967"/>
                  </a:lnTo>
                  <a:lnTo>
                    <a:pt x="1149631" y="113227"/>
                  </a:lnTo>
                  <a:lnTo>
                    <a:pt x="1135757" y="110406"/>
                  </a:lnTo>
                  <a:lnTo>
                    <a:pt x="1132659" y="109799"/>
                  </a:lnTo>
                  <a:lnTo>
                    <a:pt x="1121933" y="107471"/>
                  </a:lnTo>
                  <a:lnTo>
                    <a:pt x="1110462" y="105668"/>
                  </a:lnTo>
                  <a:lnTo>
                    <a:pt x="1098229" y="104299"/>
                  </a:lnTo>
                  <a:lnTo>
                    <a:pt x="1085216" y="103274"/>
                  </a:lnTo>
                  <a:lnTo>
                    <a:pt x="1075264" y="102717"/>
                  </a:lnTo>
                  <a:lnTo>
                    <a:pt x="1070039" y="102545"/>
                  </a:lnTo>
                  <a:lnTo>
                    <a:pt x="1068358" y="139579"/>
                  </a:lnTo>
                  <a:lnTo>
                    <a:pt x="1081039" y="139968"/>
                  </a:lnTo>
                  <a:lnTo>
                    <a:pt x="1093709" y="140531"/>
                  </a:lnTo>
                  <a:lnTo>
                    <a:pt x="1106323" y="141687"/>
                  </a:lnTo>
                  <a:lnTo>
                    <a:pt x="1169171" y="151353"/>
                  </a:lnTo>
                  <a:lnTo>
                    <a:pt x="1181613" y="153988"/>
                  </a:lnTo>
                  <a:lnTo>
                    <a:pt x="1194041" y="156742"/>
                  </a:lnTo>
                  <a:lnTo>
                    <a:pt x="1206447" y="159624"/>
                  </a:lnTo>
                  <a:lnTo>
                    <a:pt x="1218825" y="162643"/>
                  </a:lnTo>
                  <a:lnTo>
                    <a:pt x="1231170" y="165810"/>
                  </a:lnTo>
                  <a:lnTo>
                    <a:pt x="1243475" y="169133"/>
                  </a:lnTo>
                  <a:lnTo>
                    <a:pt x="1255733" y="172621"/>
                  </a:lnTo>
                  <a:lnTo>
                    <a:pt x="1267939" y="176285"/>
                  </a:lnTo>
                  <a:lnTo>
                    <a:pt x="1280085" y="180134"/>
                  </a:lnTo>
                  <a:lnTo>
                    <a:pt x="1292166" y="184176"/>
                  </a:lnTo>
                  <a:lnTo>
                    <a:pt x="1304176" y="188422"/>
                  </a:lnTo>
                  <a:lnTo>
                    <a:pt x="1316107" y="192880"/>
                  </a:lnTo>
                  <a:lnTo>
                    <a:pt x="1327954" y="197561"/>
                  </a:lnTo>
                  <a:lnTo>
                    <a:pt x="1339710" y="202473"/>
                  </a:lnTo>
                  <a:lnTo>
                    <a:pt x="1347398" y="205871"/>
                  </a:lnTo>
                  <a:lnTo>
                    <a:pt x="1347398" y="184573"/>
                  </a:lnTo>
                  <a:close/>
                </a:path>
                <a:path w="1897776" h="2053105">
                  <a:moveTo>
                    <a:pt x="569160" y="1627779"/>
                  </a:moveTo>
                  <a:lnTo>
                    <a:pt x="558764" y="1619551"/>
                  </a:lnTo>
                  <a:lnTo>
                    <a:pt x="548369" y="1611629"/>
                  </a:lnTo>
                  <a:lnTo>
                    <a:pt x="538054" y="1603898"/>
                  </a:lnTo>
                  <a:lnTo>
                    <a:pt x="527898" y="1596243"/>
                  </a:lnTo>
                  <a:lnTo>
                    <a:pt x="517980" y="1588549"/>
                  </a:lnTo>
                  <a:lnTo>
                    <a:pt x="508380" y="1580701"/>
                  </a:lnTo>
                  <a:lnTo>
                    <a:pt x="499177" y="1572583"/>
                  </a:lnTo>
                  <a:lnTo>
                    <a:pt x="495398" y="1569016"/>
                  </a:lnTo>
                  <a:lnTo>
                    <a:pt x="485959" y="1559938"/>
                  </a:lnTo>
                  <a:lnTo>
                    <a:pt x="476517" y="1551088"/>
                  </a:lnTo>
                  <a:lnTo>
                    <a:pt x="467182" y="1542334"/>
                  </a:lnTo>
                  <a:lnTo>
                    <a:pt x="458063" y="1533547"/>
                  </a:lnTo>
                  <a:lnTo>
                    <a:pt x="449267" y="1524595"/>
                  </a:lnTo>
                  <a:lnTo>
                    <a:pt x="440904" y="1515346"/>
                  </a:lnTo>
                  <a:lnTo>
                    <a:pt x="433981" y="1506849"/>
                  </a:lnTo>
                  <a:lnTo>
                    <a:pt x="425533" y="1497262"/>
                  </a:lnTo>
                  <a:lnTo>
                    <a:pt x="417217" y="1487656"/>
                  </a:lnTo>
                  <a:lnTo>
                    <a:pt x="408922" y="1478113"/>
                  </a:lnTo>
                  <a:lnTo>
                    <a:pt x="406333" y="1475176"/>
                  </a:lnTo>
                  <a:lnTo>
                    <a:pt x="398382" y="1465136"/>
                  </a:lnTo>
                  <a:lnTo>
                    <a:pt x="391104" y="1454703"/>
                  </a:lnTo>
                  <a:lnTo>
                    <a:pt x="383897" y="1444335"/>
                  </a:lnTo>
                  <a:lnTo>
                    <a:pt x="381936" y="1441673"/>
                  </a:lnTo>
                  <a:lnTo>
                    <a:pt x="374620" y="1431606"/>
                  </a:lnTo>
                  <a:lnTo>
                    <a:pt x="367576" y="1421264"/>
                  </a:lnTo>
                  <a:lnTo>
                    <a:pt x="360760" y="1410684"/>
                  </a:lnTo>
                  <a:lnTo>
                    <a:pt x="354124" y="1399904"/>
                  </a:lnTo>
                  <a:lnTo>
                    <a:pt x="347622" y="1388962"/>
                  </a:lnTo>
                  <a:lnTo>
                    <a:pt x="341207" y="1377894"/>
                  </a:lnTo>
                  <a:lnTo>
                    <a:pt x="334834" y="1366739"/>
                  </a:lnTo>
                  <a:lnTo>
                    <a:pt x="328454" y="1355534"/>
                  </a:lnTo>
                  <a:lnTo>
                    <a:pt x="322462" y="1345077"/>
                  </a:lnTo>
                  <a:lnTo>
                    <a:pt x="316874" y="1333829"/>
                  </a:lnTo>
                  <a:lnTo>
                    <a:pt x="311567" y="1322353"/>
                  </a:lnTo>
                  <a:lnTo>
                    <a:pt x="306359" y="1310744"/>
                  </a:lnTo>
                  <a:lnTo>
                    <a:pt x="301070" y="1299098"/>
                  </a:lnTo>
                  <a:lnTo>
                    <a:pt x="297634" y="1291826"/>
                  </a:lnTo>
                  <a:lnTo>
                    <a:pt x="292194" y="1280476"/>
                  </a:lnTo>
                  <a:lnTo>
                    <a:pt x="287338" y="1268766"/>
                  </a:lnTo>
                  <a:lnTo>
                    <a:pt x="282876" y="1256821"/>
                  </a:lnTo>
                  <a:lnTo>
                    <a:pt x="278618" y="1244766"/>
                  </a:lnTo>
                  <a:lnTo>
                    <a:pt x="275625" y="1236238"/>
                  </a:lnTo>
                  <a:lnTo>
                    <a:pt x="271144" y="1224484"/>
                  </a:lnTo>
                  <a:lnTo>
                    <a:pt x="267071" y="1212575"/>
                  </a:lnTo>
                  <a:lnTo>
                    <a:pt x="263340" y="1200529"/>
                  </a:lnTo>
                  <a:lnTo>
                    <a:pt x="259884" y="1188363"/>
                  </a:lnTo>
                  <a:lnTo>
                    <a:pt x="256639" y="1176097"/>
                  </a:lnTo>
                  <a:lnTo>
                    <a:pt x="253539" y="1163748"/>
                  </a:lnTo>
                  <a:lnTo>
                    <a:pt x="250518" y="1151335"/>
                  </a:lnTo>
                  <a:lnTo>
                    <a:pt x="247511" y="1138876"/>
                  </a:lnTo>
                  <a:lnTo>
                    <a:pt x="244451" y="1126390"/>
                  </a:lnTo>
                  <a:lnTo>
                    <a:pt x="242452" y="1118458"/>
                  </a:lnTo>
                  <a:lnTo>
                    <a:pt x="240546" y="1105923"/>
                  </a:lnTo>
                  <a:lnTo>
                    <a:pt x="238631" y="1093367"/>
                  </a:lnTo>
                  <a:lnTo>
                    <a:pt x="236719" y="1080799"/>
                  </a:lnTo>
                  <a:lnTo>
                    <a:pt x="234824" y="1068231"/>
                  </a:lnTo>
                  <a:lnTo>
                    <a:pt x="233105" y="1056673"/>
                  </a:lnTo>
                  <a:lnTo>
                    <a:pt x="231161" y="1044293"/>
                  </a:lnTo>
                  <a:lnTo>
                    <a:pt x="230140" y="1031724"/>
                  </a:lnTo>
                  <a:lnTo>
                    <a:pt x="229615" y="1019040"/>
                  </a:lnTo>
                  <a:lnTo>
                    <a:pt x="229157" y="1006315"/>
                  </a:lnTo>
                  <a:lnTo>
                    <a:pt x="228330" y="993541"/>
                  </a:lnTo>
                  <a:lnTo>
                    <a:pt x="227964" y="980918"/>
                  </a:lnTo>
                  <a:lnTo>
                    <a:pt x="227740" y="968257"/>
                  </a:lnTo>
                  <a:lnTo>
                    <a:pt x="227746" y="942843"/>
                  </a:lnTo>
                  <a:lnTo>
                    <a:pt x="228405" y="917349"/>
                  </a:lnTo>
                  <a:lnTo>
                    <a:pt x="229771" y="891823"/>
                  </a:lnTo>
                  <a:lnTo>
                    <a:pt x="231902" y="866314"/>
                  </a:lnTo>
                  <a:lnTo>
                    <a:pt x="234853" y="840871"/>
                  </a:lnTo>
                  <a:lnTo>
                    <a:pt x="238681" y="815542"/>
                  </a:lnTo>
                  <a:lnTo>
                    <a:pt x="243443" y="790378"/>
                  </a:lnTo>
                  <a:lnTo>
                    <a:pt x="249194" y="765426"/>
                  </a:lnTo>
                  <a:lnTo>
                    <a:pt x="255990" y="740735"/>
                  </a:lnTo>
                  <a:lnTo>
                    <a:pt x="263356" y="716081"/>
                  </a:lnTo>
                  <a:lnTo>
                    <a:pt x="271459" y="691697"/>
                  </a:lnTo>
                  <a:lnTo>
                    <a:pt x="280283" y="667609"/>
                  </a:lnTo>
                  <a:lnTo>
                    <a:pt x="289811" y="643843"/>
                  </a:lnTo>
                  <a:lnTo>
                    <a:pt x="300026" y="620424"/>
                  </a:lnTo>
                  <a:lnTo>
                    <a:pt x="310911" y="597377"/>
                  </a:lnTo>
                  <a:lnTo>
                    <a:pt x="322449" y="574728"/>
                  </a:lnTo>
                  <a:lnTo>
                    <a:pt x="334623" y="552502"/>
                  </a:lnTo>
                  <a:lnTo>
                    <a:pt x="347417" y="530726"/>
                  </a:lnTo>
                  <a:lnTo>
                    <a:pt x="359699" y="511144"/>
                  </a:lnTo>
                  <a:lnTo>
                    <a:pt x="367071" y="501056"/>
                  </a:lnTo>
                  <a:lnTo>
                    <a:pt x="373712" y="491205"/>
                  </a:lnTo>
                  <a:lnTo>
                    <a:pt x="379269" y="482165"/>
                  </a:lnTo>
                  <a:lnTo>
                    <a:pt x="383387" y="474508"/>
                  </a:lnTo>
                  <a:lnTo>
                    <a:pt x="385715" y="468810"/>
                  </a:lnTo>
                  <a:lnTo>
                    <a:pt x="385899" y="465643"/>
                  </a:lnTo>
                  <a:lnTo>
                    <a:pt x="383587" y="465582"/>
                  </a:lnTo>
                  <a:lnTo>
                    <a:pt x="378425" y="469200"/>
                  </a:lnTo>
                  <a:lnTo>
                    <a:pt x="372437" y="474708"/>
                  </a:lnTo>
                  <a:lnTo>
                    <a:pt x="379774" y="464309"/>
                  </a:lnTo>
                  <a:lnTo>
                    <a:pt x="387543" y="454255"/>
                  </a:lnTo>
                  <a:lnTo>
                    <a:pt x="395655" y="444477"/>
                  </a:lnTo>
                  <a:lnTo>
                    <a:pt x="404022" y="434908"/>
                  </a:lnTo>
                  <a:lnTo>
                    <a:pt x="412558" y="425477"/>
                  </a:lnTo>
                  <a:lnTo>
                    <a:pt x="421175" y="416117"/>
                  </a:lnTo>
                  <a:lnTo>
                    <a:pt x="429785" y="406758"/>
                  </a:lnTo>
                  <a:lnTo>
                    <a:pt x="438301" y="397332"/>
                  </a:lnTo>
                  <a:lnTo>
                    <a:pt x="445284" y="389351"/>
                  </a:lnTo>
                  <a:lnTo>
                    <a:pt x="460890" y="374872"/>
                  </a:lnTo>
                  <a:lnTo>
                    <a:pt x="471237" y="364416"/>
                  </a:lnTo>
                  <a:lnTo>
                    <a:pt x="477881" y="356817"/>
                  </a:lnTo>
                  <a:lnTo>
                    <a:pt x="482381" y="350912"/>
                  </a:lnTo>
                  <a:lnTo>
                    <a:pt x="484032" y="348622"/>
                  </a:lnTo>
                  <a:lnTo>
                    <a:pt x="487962" y="342887"/>
                  </a:lnTo>
                  <a:lnTo>
                    <a:pt x="493472" y="336115"/>
                  </a:lnTo>
                  <a:lnTo>
                    <a:pt x="502363" y="327456"/>
                  </a:lnTo>
                  <a:lnTo>
                    <a:pt x="516434" y="316056"/>
                  </a:lnTo>
                  <a:lnTo>
                    <a:pt x="525142" y="309659"/>
                  </a:lnTo>
                  <a:lnTo>
                    <a:pt x="542994" y="295605"/>
                  </a:lnTo>
                  <a:lnTo>
                    <a:pt x="561278" y="282136"/>
                  </a:lnTo>
                  <a:lnTo>
                    <a:pt x="579973" y="269252"/>
                  </a:lnTo>
                  <a:lnTo>
                    <a:pt x="599059" y="256956"/>
                  </a:lnTo>
                  <a:lnTo>
                    <a:pt x="618517" y="245247"/>
                  </a:lnTo>
                  <a:lnTo>
                    <a:pt x="638326" y="234128"/>
                  </a:lnTo>
                  <a:lnTo>
                    <a:pt x="658468" y="223600"/>
                  </a:lnTo>
                  <a:lnTo>
                    <a:pt x="678921" y="213665"/>
                  </a:lnTo>
                  <a:lnTo>
                    <a:pt x="699667" y="204323"/>
                  </a:lnTo>
                  <a:lnTo>
                    <a:pt x="720685" y="195578"/>
                  </a:lnTo>
                  <a:lnTo>
                    <a:pt x="741956" y="187429"/>
                  </a:lnTo>
                  <a:lnTo>
                    <a:pt x="763460" y="179878"/>
                  </a:lnTo>
                  <a:lnTo>
                    <a:pt x="785177" y="172927"/>
                  </a:lnTo>
                  <a:lnTo>
                    <a:pt x="807087" y="166577"/>
                  </a:lnTo>
                  <a:lnTo>
                    <a:pt x="829171" y="160829"/>
                  </a:lnTo>
                  <a:lnTo>
                    <a:pt x="851408" y="155686"/>
                  </a:lnTo>
                  <a:lnTo>
                    <a:pt x="873779" y="151148"/>
                  </a:lnTo>
                  <a:lnTo>
                    <a:pt x="896265" y="147216"/>
                  </a:lnTo>
                  <a:lnTo>
                    <a:pt x="918844" y="143894"/>
                  </a:lnTo>
                  <a:lnTo>
                    <a:pt x="941498" y="141180"/>
                  </a:lnTo>
                  <a:lnTo>
                    <a:pt x="954115" y="140607"/>
                  </a:lnTo>
                  <a:lnTo>
                    <a:pt x="966749" y="139889"/>
                  </a:lnTo>
                  <a:lnTo>
                    <a:pt x="979396" y="139123"/>
                  </a:lnTo>
                  <a:lnTo>
                    <a:pt x="992053" y="138405"/>
                  </a:lnTo>
                  <a:lnTo>
                    <a:pt x="1004717" y="137831"/>
                  </a:lnTo>
                  <a:lnTo>
                    <a:pt x="1017384" y="137499"/>
                  </a:lnTo>
                  <a:lnTo>
                    <a:pt x="1030050" y="137503"/>
                  </a:lnTo>
                  <a:lnTo>
                    <a:pt x="1042712" y="137942"/>
                  </a:lnTo>
                  <a:lnTo>
                    <a:pt x="1055366" y="138911"/>
                  </a:lnTo>
                  <a:lnTo>
                    <a:pt x="1057348" y="101912"/>
                  </a:lnTo>
                  <a:lnTo>
                    <a:pt x="1071406" y="102501"/>
                  </a:lnTo>
                  <a:lnTo>
                    <a:pt x="1077838" y="92027"/>
                  </a:lnTo>
                  <a:lnTo>
                    <a:pt x="1064775" y="91113"/>
                  </a:lnTo>
                  <a:lnTo>
                    <a:pt x="1038356" y="89836"/>
                  </a:lnTo>
                  <a:lnTo>
                    <a:pt x="1011616" y="89280"/>
                  </a:lnTo>
                  <a:lnTo>
                    <a:pt x="998150" y="89267"/>
                  </a:lnTo>
                  <a:lnTo>
                    <a:pt x="984635" y="89428"/>
                  </a:lnTo>
                  <a:lnTo>
                    <a:pt x="957497" y="90263"/>
                  </a:lnTo>
                  <a:lnTo>
                    <a:pt x="930281" y="91769"/>
                  </a:lnTo>
                  <a:lnTo>
                    <a:pt x="903054" y="94118"/>
                  </a:lnTo>
                  <a:lnTo>
                    <a:pt x="875976" y="97596"/>
                  </a:lnTo>
                  <a:lnTo>
                    <a:pt x="849155" y="102038"/>
                  </a:lnTo>
                  <a:lnTo>
                    <a:pt x="822652" y="107357"/>
                  </a:lnTo>
                  <a:lnTo>
                    <a:pt x="796529" y="113469"/>
                  </a:lnTo>
                  <a:lnTo>
                    <a:pt x="770848" y="120286"/>
                  </a:lnTo>
                  <a:lnTo>
                    <a:pt x="745669" y="127723"/>
                  </a:lnTo>
                  <a:lnTo>
                    <a:pt x="721054" y="135693"/>
                  </a:lnTo>
                  <a:lnTo>
                    <a:pt x="697066" y="144110"/>
                  </a:lnTo>
                  <a:lnTo>
                    <a:pt x="673764" y="152888"/>
                  </a:lnTo>
                  <a:lnTo>
                    <a:pt x="662390" y="157386"/>
                  </a:lnTo>
                  <a:lnTo>
                    <a:pt x="660016" y="152166"/>
                  </a:lnTo>
                  <a:lnTo>
                    <a:pt x="658961" y="149423"/>
                  </a:lnTo>
                  <a:lnTo>
                    <a:pt x="646051" y="155725"/>
                  </a:lnTo>
                  <a:lnTo>
                    <a:pt x="637161" y="160029"/>
                  </a:lnTo>
                  <a:lnTo>
                    <a:pt x="625718" y="165510"/>
                  </a:lnTo>
                  <a:lnTo>
                    <a:pt x="622017" y="167279"/>
                  </a:lnTo>
                  <a:lnTo>
                    <a:pt x="609669" y="173138"/>
                  </a:lnTo>
                  <a:lnTo>
                    <a:pt x="598693" y="178402"/>
                  </a:lnTo>
                  <a:lnTo>
                    <a:pt x="596592" y="179407"/>
                  </a:lnTo>
                  <a:lnTo>
                    <a:pt x="589759" y="183027"/>
                  </a:lnTo>
                  <a:lnTo>
                    <a:pt x="585505" y="185859"/>
                  </a:lnTo>
                  <a:lnTo>
                    <a:pt x="577287" y="187800"/>
                  </a:lnTo>
                  <a:lnTo>
                    <a:pt x="574691" y="186333"/>
                  </a:lnTo>
                  <a:lnTo>
                    <a:pt x="577473" y="181969"/>
                  </a:lnTo>
                  <a:lnTo>
                    <a:pt x="585393" y="175217"/>
                  </a:lnTo>
                  <a:lnTo>
                    <a:pt x="598210" y="166588"/>
                  </a:lnTo>
                  <a:lnTo>
                    <a:pt x="603361" y="163482"/>
                  </a:lnTo>
                  <a:lnTo>
                    <a:pt x="611463" y="42285"/>
                  </a:lnTo>
                  <a:lnTo>
                    <a:pt x="622963" y="36791"/>
                  </a:lnTo>
                  <a:lnTo>
                    <a:pt x="634721" y="31994"/>
                  </a:lnTo>
                  <a:lnTo>
                    <a:pt x="644346" y="28455"/>
                  </a:lnTo>
                  <a:lnTo>
                    <a:pt x="647152" y="27354"/>
                  </a:lnTo>
                  <a:lnTo>
                    <a:pt x="646635" y="27613"/>
                  </a:lnTo>
                  <a:lnTo>
                    <a:pt x="645697" y="140112"/>
                  </a:lnTo>
                  <a:lnTo>
                    <a:pt x="658581" y="133299"/>
                  </a:lnTo>
                  <a:lnTo>
                    <a:pt x="658604" y="23370"/>
                  </a:lnTo>
                  <a:lnTo>
                    <a:pt x="658932" y="22914"/>
                  </a:lnTo>
                  <a:lnTo>
                    <a:pt x="671718" y="17241"/>
                  </a:lnTo>
                  <a:lnTo>
                    <a:pt x="657673" y="22179"/>
                  </a:lnTo>
                  <a:lnTo>
                    <a:pt x="643682" y="27309"/>
                  </a:lnTo>
                  <a:lnTo>
                    <a:pt x="602099" y="43898"/>
                  </a:lnTo>
                  <a:lnTo>
                    <a:pt x="561236" y="62401"/>
                  </a:lnTo>
                  <a:lnTo>
                    <a:pt x="521270" y="82961"/>
                  </a:lnTo>
                  <a:lnTo>
                    <a:pt x="482377" y="105723"/>
                  </a:lnTo>
                  <a:lnTo>
                    <a:pt x="444622" y="130415"/>
                  </a:lnTo>
                  <a:lnTo>
                    <a:pt x="407805" y="156580"/>
                  </a:lnTo>
                  <a:lnTo>
                    <a:pt x="372019" y="184284"/>
                  </a:lnTo>
                  <a:lnTo>
                    <a:pt x="337382" y="213529"/>
                  </a:lnTo>
                  <a:lnTo>
                    <a:pt x="304014" y="244319"/>
                  </a:lnTo>
                  <a:lnTo>
                    <a:pt x="272035" y="276657"/>
                  </a:lnTo>
                  <a:lnTo>
                    <a:pt x="241563" y="310548"/>
                  </a:lnTo>
                  <a:lnTo>
                    <a:pt x="213083" y="346086"/>
                  </a:lnTo>
                  <a:lnTo>
                    <a:pt x="186082" y="382810"/>
                  </a:lnTo>
                  <a:lnTo>
                    <a:pt x="160611" y="420653"/>
                  </a:lnTo>
                  <a:lnTo>
                    <a:pt x="136720" y="459553"/>
                  </a:lnTo>
                  <a:lnTo>
                    <a:pt x="114458" y="499443"/>
                  </a:lnTo>
                  <a:lnTo>
                    <a:pt x="93875" y="540258"/>
                  </a:lnTo>
                  <a:lnTo>
                    <a:pt x="75319" y="582097"/>
                  </a:lnTo>
                  <a:lnTo>
                    <a:pt x="59224" y="624966"/>
                  </a:lnTo>
                  <a:lnTo>
                    <a:pt x="45029" y="668427"/>
                  </a:lnTo>
                  <a:lnTo>
                    <a:pt x="32709" y="712412"/>
                  </a:lnTo>
                  <a:lnTo>
                    <a:pt x="22234" y="756852"/>
                  </a:lnTo>
                  <a:lnTo>
                    <a:pt x="13580" y="801679"/>
                  </a:lnTo>
                  <a:lnTo>
                    <a:pt x="6717" y="846824"/>
                  </a:lnTo>
                  <a:lnTo>
                    <a:pt x="2421" y="892216"/>
                  </a:lnTo>
                  <a:lnTo>
                    <a:pt x="355" y="937671"/>
                  </a:lnTo>
                  <a:lnTo>
                    <a:pt x="0" y="967968"/>
                  </a:lnTo>
                  <a:lnTo>
                    <a:pt x="127" y="983108"/>
                  </a:lnTo>
                  <a:lnTo>
                    <a:pt x="1731" y="1028469"/>
                  </a:lnTo>
                  <a:lnTo>
                    <a:pt x="5161" y="1073694"/>
                  </a:lnTo>
                  <a:lnTo>
                    <a:pt x="10410" y="1118725"/>
                  </a:lnTo>
                  <a:lnTo>
                    <a:pt x="17472" y="1163505"/>
                  </a:lnTo>
                  <a:lnTo>
                    <a:pt x="27478" y="1207675"/>
                  </a:lnTo>
                  <a:lnTo>
                    <a:pt x="39165" y="1251327"/>
                  </a:lnTo>
                  <a:lnTo>
                    <a:pt x="52537" y="1294392"/>
                  </a:lnTo>
                  <a:lnTo>
                    <a:pt x="67600" y="1336798"/>
                  </a:lnTo>
                  <a:lnTo>
                    <a:pt x="84357" y="1378476"/>
                  </a:lnTo>
                  <a:lnTo>
                    <a:pt x="102812" y="1419356"/>
                  </a:lnTo>
                  <a:lnTo>
                    <a:pt x="123221" y="1459203"/>
                  </a:lnTo>
                  <a:lnTo>
                    <a:pt x="145617" y="1497795"/>
                  </a:lnTo>
                  <a:lnTo>
                    <a:pt x="169377" y="1535402"/>
                  </a:lnTo>
                  <a:lnTo>
                    <a:pt x="194487" y="1571969"/>
                  </a:lnTo>
                  <a:lnTo>
                    <a:pt x="220933" y="1607438"/>
                  </a:lnTo>
                  <a:lnTo>
                    <a:pt x="239574" y="1630777"/>
                  </a:lnTo>
                  <a:lnTo>
                    <a:pt x="574061" y="1630777"/>
                  </a:lnTo>
                  <a:lnTo>
                    <a:pt x="569160" y="162777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4" name="CaixaDeTexto 63"/>
          <p:cNvSpPr txBox="1"/>
          <p:nvPr/>
        </p:nvSpPr>
        <p:spPr>
          <a:xfrm>
            <a:off x="241300" y="2184400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defRPr/>
            </a:pPr>
            <a:endParaRPr lang="pt-BR" sz="2400" b="1" dirty="0" smtClean="0"/>
          </a:p>
          <a:p>
            <a:pPr marL="742950" indent="-742950" algn="just">
              <a:defRPr/>
            </a:pPr>
            <a:r>
              <a:rPr lang="pt-BR" sz="2800" dirty="0" smtClean="0"/>
              <a:t>          </a:t>
            </a:r>
          </a:p>
          <a:p>
            <a:pPr marL="742950" indent="-742950">
              <a:defRPr/>
            </a:pPr>
            <a:endParaRPr lang="pt-BR" sz="2800" dirty="0" smtClean="0"/>
          </a:p>
          <a:p>
            <a:pPr marL="742950" indent="-742950" algn="just">
              <a:buFont typeface="Arial" pitchFamily="34" charset="0"/>
              <a:buChar char="•"/>
              <a:defRPr/>
            </a:pPr>
            <a:endParaRPr lang="pt-BR" sz="2400" dirty="0" smtClean="0"/>
          </a:p>
          <a:p>
            <a:pPr marL="742950" indent="-742950" algn="just">
              <a:buFont typeface="Arial" pitchFamily="34" charset="0"/>
              <a:buChar char="•"/>
              <a:defRPr/>
            </a:pPr>
            <a:endParaRPr lang="pt-BR" sz="2400" dirty="0" smtClean="0"/>
          </a:p>
        </p:txBody>
      </p:sp>
      <p:sp>
        <p:nvSpPr>
          <p:cNvPr id="65" name="Retângulo 64"/>
          <p:cNvSpPr/>
          <p:nvPr/>
        </p:nvSpPr>
        <p:spPr>
          <a:xfrm>
            <a:off x="1536700" y="1799441"/>
            <a:ext cx="8001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None/>
            </a:pPr>
            <a:r>
              <a:rPr lang="pt-BR" sz="2400" dirty="0" smtClean="0"/>
              <a:t>Segundo o Sistema Nacional de Atendimento Socioeducativo - SINASE (BRASIL, 2006; 2012), as ações socioeducativas devem exercer influência sobre a vida do jovem que cumpre medida socioeducativa, contribuindo para a construção de sua identidade e favorecendo a elaboração de um projeto de vida. </a:t>
            </a:r>
          </a:p>
          <a:p>
            <a:pPr algn="just">
              <a:buFont typeface="Arial" pitchFamily="34" charset="0"/>
              <a:buNone/>
            </a:pPr>
            <a:r>
              <a:rPr lang="pt-BR" sz="2400" dirty="0" smtClean="0"/>
              <a:t>	</a:t>
            </a:r>
          </a:p>
          <a:p>
            <a:pPr algn="just">
              <a:buFont typeface="Arial" pitchFamily="34" charset="0"/>
              <a:buNone/>
            </a:pPr>
            <a:r>
              <a:rPr lang="pt-BR" sz="2400" dirty="0" smtClean="0"/>
              <a:t>	Além disso, prevê uma intervenção obrigatoriamente pedagógica e não punitiva.  Mas autores como </a:t>
            </a:r>
            <a:r>
              <a:rPr lang="pt-BR" sz="2400" dirty="0" err="1" smtClean="0"/>
              <a:t>Veronese</a:t>
            </a:r>
            <a:r>
              <a:rPr lang="pt-BR" sz="2400" dirty="0" smtClean="0"/>
              <a:t> e Lima (2009), CFP (2012) afirmam que a inserção de práticas pedagógicas em detrimento das punitivas ainda é um grande desafio nas medidas socioeducativas.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9344604" y="0"/>
            <a:ext cx="1897776" cy="7982383"/>
            <a:chOff x="9344604" y="0"/>
            <a:chExt cx="1897776" cy="7982383"/>
          </a:xfrm>
        </p:grpSpPr>
        <p:sp>
          <p:nvSpPr>
            <p:cNvPr id="3" name="object 2"/>
            <p:cNvSpPr/>
            <p:nvPr/>
          </p:nvSpPr>
          <p:spPr>
            <a:xfrm>
              <a:off x="10005504" y="0"/>
              <a:ext cx="677951" cy="5962269"/>
            </a:xfrm>
            <a:custGeom>
              <a:avLst/>
              <a:gdLst/>
              <a:ahLst/>
              <a:cxnLst/>
              <a:rect l="l" t="t" r="r" b="b"/>
              <a:pathLst>
                <a:path w="677951" h="5962269">
                  <a:moveTo>
                    <a:pt x="0" y="5962269"/>
                  </a:moveTo>
                  <a:lnTo>
                    <a:pt x="677951" y="5962269"/>
                  </a:lnTo>
                  <a:lnTo>
                    <a:pt x="677951" y="0"/>
                  </a:lnTo>
                  <a:lnTo>
                    <a:pt x="0" y="0"/>
                  </a:lnTo>
                  <a:lnTo>
                    <a:pt x="0" y="5962269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3"/>
            <p:cNvSpPr/>
            <p:nvPr/>
          </p:nvSpPr>
          <p:spPr>
            <a:xfrm>
              <a:off x="9764063" y="6385822"/>
              <a:ext cx="772134" cy="339115"/>
            </a:xfrm>
            <a:custGeom>
              <a:avLst/>
              <a:gdLst/>
              <a:ahLst/>
              <a:cxnLst/>
              <a:rect l="l" t="t" r="r" b="b"/>
              <a:pathLst>
                <a:path w="772134" h="339115">
                  <a:moveTo>
                    <a:pt x="612659" y="199865"/>
                  </a:moveTo>
                  <a:lnTo>
                    <a:pt x="601261" y="190992"/>
                  </a:lnTo>
                  <a:lnTo>
                    <a:pt x="588663" y="181150"/>
                  </a:lnTo>
                  <a:lnTo>
                    <a:pt x="574695" y="170221"/>
                  </a:lnTo>
                  <a:lnTo>
                    <a:pt x="573798" y="169519"/>
                  </a:lnTo>
                  <a:lnTo>
                    <a:pt x="573798" y="105676"/>
                  </a:lnTo>
                  <a:lnTo>
                    <a:pt x="524700" y="105676"/>
                  </a:lnTo>
                  <a:lnTo>
                    <a:pt x="524700" y="129336"/>
                  </a:lnTo>
                  <a:lnTo>
                    <a:pt x="511798" y="118012"/>
                  </a:lnTo>
                  <a:lnTo>
                    <a:pt x="499455" y="106759"/>
                  </a:lnTo>
                  <a:lnTo>
                    <a:pt x="487762" y="95621"/>
                  </a:lnTo>
                  <a:lnTo>
                    <a:pt x="476806" y="84642"/>
                  </a:lnTo>
                  <a:lnTo>
                    <a:pt x="466676" y="73865"/>
                  </a:lnTo>
                  <a:lnTo>
                    <a:pt x="457461" y="63335"/>
                  </a:lnTo>
                  <a:lnTo>
                    <a:pt x="449251" y="53094"/>
                  </a:lnTo>
                  <a:lnTo>
                    <a:pt x="442133" y="43188"/>
                  </a:lnTo>
                  <a:lnTo>
                    <a:pt x="436197" y="33659"/>
                  </a:lnTo>
                  <a:lnTo>
                    <a:pt x="431531" y="24551"/>
                  </a:lnTo>
                  <a:lnTo>
                    <a:pt x="428225" y="15909"/>
                  </a:lnTo>
                  <a:lnTo>
                    <a:pt x="426367" y="7775"/>
                  </a:lnTo>
                  <a:lnTo>
                    <a:pt x="426046" y="195"/>
                  </a:lnTo>
                  <a:lnTo>
                    <a:pt x="426059" y="0"/>
                  </a:lnTo>
                  <a:lnTo>
                    <a:pt x="423570" y="20568"/>
                  </a:lnTo>
                  <a:lnTo>
                    <a:pt x="421018" y="39230"/>
                  </a:lnTo>
                  <a:lnTo>
                    <a:pt x="418083" y="56241"/>
                  </a:lnTo>
                  <a:lnTo>
                    <a:pt x="414445" y="71853"/>
                  </a:lnTo>
                  <a:lnTo>
                    <a:pt x="409786" y="86323"/>
                  </a:lnTo>
                  <a:lnTo>
                    <a:pt x="403786" y="99903"/>
                  </a:lnTo>
                  <a:lnTo>
                    <a:pt x="396125" y="112849"/>
                  </a:lnTo>
                  <a:lnTo>
                    <a:pt x="386483" y="125414"/>
                  </a:lnTo>
                  <a:lnTo>
                    <a:pt x="374542" y="137854"/>
                  </a:lnTo>
                  <a:lnTo>
                    <a:pt x="359981" y="150421"/>
                  </a:lnTo>
                  <a:lnTo>
                    <a:pt x="342481" y="163372"/>
                  </a:lnTo>
                  <a:lnTo>
                    <a:pt x="321722" y="176960"/>
                  </a:lnTo>
                  <a:lnTo>
                    <a:pt x="297386" y="191439"/>
                  </a:lnTo>
                  <a:lnTo>
                    <a:pt x="269151" y="207063"/>
                  </a:lnTo>
                  <a:lnTo>
                    <a:pt x="236700" y="224088"/>
                  </a:lnTo>
                  <a:lnTo>
                    <a:pt x="199711" y="242767"/>
                  </a:lnTo>
                  <a:lnTo>
                    <a:pt x="157867" y="263355"/>
                  </a:lnTo>
                  <a:lnTo>
                    <a:pt x="110846" y="286106"/>
                  </a:lnTo>
                  <a:lnTo>
                    <a:pt x="58330" y="311275"/>
                  </a:lnTo>
                  <a:lnTo>
                    <a:pt x="0" y="339115"/>
                  </a:lnTo>
                  <a:lnTo>
                    <a:pt x="48343" y="323470"/>
                  </a:lnTo>
                  <a:lnTo>
                    <a:pt x="91919" y="309274"/>
                  </a:lnTo>
                  <a:lnTo>
                    <a:pt x="131040" y="296333"/>
                  </a:lnTo>
                  <a:lnTo>
                    <a:pt x="166023" y="284454"/>
                  </a:lnTo>
                  <a:lnTo>
                    <a:pt x="197182" y="273441"/>
                  </a:lnTo>
                  <a:lnTo>
                    <a:pt x="224832" y="263100"/>
                  </a:lnTo>
                  <a:lnTo>
                    <a:pt x="249288" y="253238"/>
                  </a:lnTo>
                  <a:lnTo>
                    <a:pt x="270864" y="243661"/>
                  </a:lnTo>
                  <a:lnTo>
                    <a:pt x="289876" y="234173"/>
                  </a:lnTo>
                  <a:lnTo>
                    <a:pt x="306638" y="224582"/>
                  </a:lnTo>
                  <a:lnTo>
                    <a:pt x="321465" y="214692"/>
                  </a:lnTo>
                  <a:lnTo>
                    <a:pt x="334672" y="204309"/>
                  </a:lnTo>
                  <a:lnTo>
                    <a:pt x="346573" y="193241"/>
                  </a:lnTo>
                  <a:lnTo>
                    <a:pt x="357485" y="181291"/>
                  </a:lnTo>
                  <a:lnTo>
                    <a:pt x="367720" y="168267"/>
                  </a:lnTo>
                  <a:lnTo>
                    <a:pt x="377595" y="153973"/>
                  </a:lnTo>
                  <a:lnTo>
                    <a:pt x="387425" y="138217"/>
                  </a:lnTo>
                  <a:lnTo>
                    <a:pt x="397523" y="120802"/>
                  </a:lnTo>
                  <a:lnTo>
                    <a:pt x="408205" y="101537"/>
                  </a:lnTo>
                  <a:lnTo>
                    <a:pt x="419785" y="80225"/>
                  </a:lnTo>
                  <a:lnTo>
                    <a:pt x="455693" y="112755"/>
                  </a:lnTo>
                  <a:lnTo>
                    <a:pt x="488090" y="142035"/>
                  </a:lnTo>
                  <a:lnTo>
                    <a:pt x="517241" y="168235"/>
                  </a:lnTo>
                  <a:lnTo>
                    <a:pt x="543409" y="191528"/>
                  </a:lnTo>
                  <a:lnTo>
                    <a:pt x="566858" y="212084"/>
                  </a:lnTo>
                  <a:lnTo>
                    <a:pt x="587855" y="230074"/>
                  </a:lnTo>
                  <a:lnTo>
                    <a:pt x="606661" y="245668"/>
                  </a:lnTo>
                  <a:lnTo>
                    <a:pt x="623542" y="259040"/>
                  </a:lnTo>
                  <a:lnTo>
                    <a:pt x="638762" y="270358"/>
                  </a:lnTo>
                  <a:lnTo>
                    <a:pt x="652586" y="279795"/>
                  </a:lnTo>
                  <a:lnTo>
                    <a:pt x="665277" y="287521"/>
                  </a:lnTo>
                  <a:lnTo>
                    <a:pt x="677099" y="293708"/>
                  </a:lnTo>
                  <a:lnTo>
                    <a:pt x="688318" y="298526"/>
                  </a:lnTo>
                  <a:lnTo>
                    <a:pt x="699197" y="302147"/>
                  </a:lnTo>
                  <a:lnTo>
                    <a:pt x="710000" y="304741"/>
                  </a:lnTo>
                  <a:lnTo>
                    <a:pt x="720992" y="306480"/>
                  </a:lnTo>
                  <a:lnTo>
                    <a:pt x="732438" y="307535"/>
                  </a:lnTo>
                  <a:lnTo>
                    <a:pt x="744600" y="308077"/>
                  </a:lnTo>
                  <a:lnTo>
                    <a:pt x="757744" y="308276"/>
                  </a:lnTo>
                  <a:lnTo>
                    <a:pt x="772134" y="308305"/>
                  </a:lnTo>
                  <a:lnTo>
                    <a:pt x="756556" y="298567"/>
                  </a:lnTo>
                  <a:lnTo>
                    <a:pt x="742527" y="289784"/>
                  </a:lnTo>
                  <a:lnTo>
                    <a:pt x="729877" y="281838"/>
                  </a:lnTo>
                  <a:lnTo>
                    <a:pt x="718434" y="274606"/>
                  </a:lnTo>
                  <a:lnTo>
                    <a:pt x="708025" y="267970"/>
                  </a:lnTo>
                  <a:lnTo>
                    <a:pt x="698478" y="261809"/>
                  </a:lnTo>
                  <a:lnTo>
                    <a:pt x="689623" y="256003"/>
                  </a:lnTo>
                  <a:lnTo>
                    <a:pt x="681286" y="250431"/>
                  </a:lnTo>
                  <a:lnTo>
                    <a:pt x="673297" y="244973"/>
                  </a:lnTo>
                  <a:lnTo>
                    <a:pt x="665483" y="239509"/>
                  </a:lnTo>
                  <a:lnTo>
                    <a:pt x="657673" y="233919"/>
                  </a:lnTo>
                  <a:lnTo>
                    <a:pt x="649694" y="228082"/>
                  </a:lnTo>
                  <a:lnTo>
                    <a:pt x="641375" y="221879"/>
                  </a:lnTo>
                  <a:lnTo>
                    <a:pt x="632544" y="215188"/>
                  </a:lnTo>
                  <a:lnTo>
                    <a:pt x="623029" y="207890"/>
                  </a:lnTo>
                  <a:lnTo>
                    <a:pt x="612659" y="199865"/>
                  </a:lnTo>
                  <a:close/>
                </a:path>
              </a:pathLst>
            </a:custGeom>
            <a:solidFill>
              <a:srgbClr val="BD35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10311455" y="6693477"/>
              <a:ext cx="2737" cy="4965"/>
            </a:xfrm>
            <a:custGeom>
              <a:avLst/>
              <a:gdLst/>
              <a:ahLst/>
              <a:cxnLst/>
              <a:rect l="l" t="t" r="r" b="b"/>
              <a:pathLst>
                <a:path w="2737" h="4965">
                  <a:moveTo>
                    <a:pt x="388" y="596"/>
                  </a:moveTo>
                  <a:lnTo>
                    <a:pt x="0" y="0"/>
                  </a:lnTo>
                  <a:lnTo>
                    <a:pt x="2737" y="4965"/>
                  </a:lnTo>
                  <a:lnTo>
                    <a:pt x="1950" y="3492"/>
                  </a:lnTo>
                  <a:lnTo>
                    <a:pt x="388" y="59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" name="object 5"/>
            <p:cNvSpPr/>
            <p:nvPr/>
          </p:nvSpPr>
          <p:spPr>
            <a:xfrm>
              <a:off x="10134424" y="6614648"/>
              <a:ext cx="181991" cy="100558"/>
            </a:xfrm>
            <a:custGeom>
              <a:avLst/>
              <a:gdLst/>
              <a:ahLst/>
              <a:cxnLst/>
              <a:rect l="l" t="t" r="r" b="b"/>
              <a:pathLst>
                <a:path w="181991" h="100558">
                  <a:moveTo>
                    <a:pt x="152738" y="46615"/>
                  </a:moveTo>
                  <a:lnTo>
                    <a:pt x="143475" y="37946"/>
                  </a:lnTo>
                  <a:lnTo>
                    <a:pt x="138099" y="33616"/>
                  </a:lnTo>
                  <a:lnTo>
                    <a:pt x="135521" y="31521"/>
                  </a:lnTo>
                  <a:lnTo>
                    <a:pt x="131114" y="27736"/>
                  </a:lnTo>
                  <a:lnTo>
                    <a:pt x="127914" y="25082"/>
                  </a:lnTo>
                  <a:lnTo>
                    <a:pt x="128143" y="24726"/>
                  </a:lnTo>
                  <a:lnTo>
                    <a:pt x="116128" y="18086"/>
                  </a:lnTo>
                  <a:lnTo>
                    <a:pt x="104352" y="12726"/>
                  </a:lnTo>
                  <a:lnTo>
                    <a:pt x="92921" y="8566"/>
                  </a:lnTo>
                  <a:lnTo>
                    <a:pt x="87033" y="6819"/>
                  </a:lnTo>
                  <a:lnTo>
                    <a:pt x="80657" y="4610"/>
                  </a:lnTo>
                  <a:lnTo>
                    <a:pt x="74409" y="3822"/>
                  </a:lnTo>
                  <a:lnTo>
                    <a:pt x="68656" y="2387"/>
                  </a:lnTo>
                  <a:lnTo>
                    <a:pt x="62839" y="1384"/>
                  </a:lnTo>
                  <a:lnTo>
                    <a:pt x="57365" y="838"/>
                  </a:lnTo>
                  <a:lnTo>
                    <a:pt x="52285" y="0"/>
                  </a:lnTo>
                  <a:lnTo>
                    <a:pt x="42821" y="14"/>
                  </a:lnTo>
                  <a:lnTo>
                    <a:pt x="27111" y="1735"/>
                  </a:lnTo>
                  <a:lnTo>
                    <a:pt x="23850" y="2260"/>
                  </a:lnTo>
                  <a:lnTo>
                    <a:pt x="20853" y="2908"/>
                  </a:lnTo>
                  <a:lnTo>
                    <a:pt x="17830" y="3670"/>
                  </a:lnTo>
                  <a:lnTo>
                    <a:pt x="14808" y="4495"/>
                  </a:lnTo>
                  <a:lnTo>
                    <a:pt x="11760" y="5257"/>
                  </a:lnTo>
                  <a:lnTo>
                    <a:pt x="10312" y="5636"/>
                  </a:lnTo>
                  <a:lnTo>
                    <a:pt x="11899" y="5308"/>
                  </a:lnTo>
                  <a:lnTo>
                    <a:pt x="4431" y="7660"/>
                  </a:lnTo>
                  <a:lnTo>
                    <a:pt x="5384" y="7315"/>
                  </a:lnTo>
                  <a:lnTo>
                    <a:pt x="5758" y="7159"/>
                  </a:lnTo>
                  <a:lnTo>
                    <a:pt x="4257" y="7715"/>
                  </a:lnTo>
                  <a:lnTo>
                    <a:pt x="2909" y="8211"/>
                  </a:lnTo>
                  <a:lnTo>
                    <a:pt x="3253" y="8087"/>
                  </a:lnTo>
                  <a:lnTo>
                    <a:pt x="2909" y="8211"/>
                  </a:lnTo>
                  <a:lnTo>
                    <a:pt x="2159" y="8483"/>
                  </a:lnTo>
                  <a:lnTo>
                    <a:pt x="0" y="25323"/>
                  </a:lnTo>
                  <a:lnTo>
                    <a:pt x="3556" y="23736"/>
                  </a:lnTo>
                  <a:lnTo>
                    <a:pt x="7747" y="22225"/>
                  </a:lnTo>
                  <a:lnTo>
                    <a:pt x="12204" y="20459"/>
                  </a:lnTo>
                  <a:lnTo>
                    <a:pt x="16827" y="19151"/>
                  </a:lnTo>
                  <a:lnTo>
                    <a:pt x="21755" y="17691"/>
                  </a:lnTo>
                  <a:lnTo>
                    <a:pt x="26885" y="16598"/>
                  </a:lnTo>
                  <a:lnTo>
                    <a:pt x="29476" y="16167"/>
                  </a:lnTo>
                  <a:lnTo>
                    <a:pt x="32092" y="15748"/>
                  </a:lnTo>
                  <a:lnTo>
                    <a:pt x="34709" y="15328"/>
                  </a:lnTo>
                  <a:lnTo>
                    <a:pt x="38646" y="14706"/>
                  </a:lnTo>
                  <a:lnTo>
                    <a:pt x="42583" y="14465"/>
                  </a:lnTo>
                  <a:lnTo>
                    <a:pt x="47840" y="14185"/>
                  </a:lnTo>
                  <a:lnTo>
                    <a:pt x="52920" y="13741"/>
                  </a:lnTo>
                  <a:lnTo>
                    <a:pt x="57708" y="14160"/>
                  </a:lnTo>
                  <a:lnTo>
                    <a:pt x="62484" y="14312"/>
                  </a:lnTo>
                  <a:lnTo>
                    <a:pt x="66929" y="14465"/>
                  </a:lnTo>
                  <a:lnTo>
                    <a:pt x="70726" y="15176"/>
                  </a:lnTo>
                  <a:lnTo>
                    <a:pt x="67868" y="13042"/>
                  </a:lnTo>
                  <a:lnTo>
                    <a:pt x="64782" y="12674"/>
                  </a:lnTo>
                  <a:lnTo>
                    <a:pt x="58508" y="12331"/>
                  </a:lnTo>
                  <a:lnTo>
                    <a:pt x="58572" y="11480"/>
                  </a:lnTo>
                  <a:lnTo>
                    <a:pt x="71788" y="12734"/>
                  </a:lnTo>
                  <a:lnTo>
                    <a:pt x="84426" y="15157"/>
                  </a:lnTo>
                  <a:lnTo>
                    <a:pt x="96515" y="18684"/>
                  </a:lnTo>
                  <a:lnTo>
                    <a:pt x="108084" y="23253"/>
                  </a:lnTo>
                  <a:lnTo>
                    <a:pt x="121037" y="29960"/>
                  </a:lnTo>
                  <a:lnTo>
                    <a:pt x="131559" y="36809"/>
                  </a:lnTo>
                  <a:lnTo>
                    <a:pt x="129641" y="34302"/>
                  </a:lnTo>
                  <a:lnTo>
                    <a:pt x="134708" y="38074"/>
                  </a:lnTo>
                  <a:lnTo>
                    <a:pt x="139318" y="41707"/>
                  </a:lnTo>
                  <a:lnTo>
                    <a:pt x="148738" y="50367"/>
                  </a:lnTo>
                  <a:lnTo>
                    <a:pt x="157602" y="60053"/>
                  </a:lnTo>
                  <a:lnTo>
                    <a:pt x="159473" y="62331"/>
                  </a:lnTo>
                  <a:lnTo>
                    <a:pt x="167241" y="72966"/>
                  </a:lnTo>
                  <a:lnTo>
                    <a:pt x="173754" y="84097"/>
                  </a:lnTo>
                  <a:lnTo>
                    <a:pt x="179174" y="95190"/>
                  </a:lnTo>
                  <a:lnTo>
                    <a:pt x="180276" y="97663"/>
                  </a:lnTo>
                  <a:lnTo>
                    <a:pt x="181571" y="100558"/>
                  </a:lnTo>
                  <a:lnTo>
                    <a:pt x="181991" y="100406"/>
                  </a:lnTo>
                  <a:lnTo>
                    <a:pt x="181292" y="97256"/>
                  </a:lnTo>
                  <a:lnTo>
                    <a:pt x="180746" y="94030"/>
                  </a:lnTo>
                  <a:lnTo>
                    <a:pt x="178396" y="88061"/>
                  </a:lnTo>
                  <a:lnTo>
                    <a:pt x="174142" y="79375"/>
                  </a:lnTo>
                  <a:lnTo>
                    <a:pt x="167055" y="68037"/>
                  </a:lnTo>
                  <a:lnTo>
                    <a:pt x="159767" y="58285"/>
                  </a:lnTo>
                  <a:lnTo>
                    <a:pt x="151575" y="49306"/>
                  </a:lnTo>
                  <a:lnTo>
                    <a:pt x="141778" y="40286"/>
                  </a:lnTo>
                  <a:lnTo>
                    <a:pt x="144335" y="41452"/>
                  </a:lnTo>
                  <a:lnTo>
                    <a:pt x="147015" y="43903"/>
                  </a:lnTo>
                  <a:lnTo>
                    <a:pt x="149860" y="46507"/>
                  </a:lnTo>
                  <a:lnTo>
                    <a:pt x="152717" y="49110"/>
                  </a:lnTo>
                  <a:lnTo>
                    <a:pt x="155219" y="52311"/>
                  </a:lnTo>
                  <a:lnTo>
                    <a:pt x="157962" y="55295"/>
                  </a:lnTo>
                  <a:lnTo>
                    <a:pt x="160769" y="58166"/>
                  </a:lnTo>
                  <a:lnTo>
                    <a:pt x="163029" y="61595"/>
                  </a:lnTo>
                  <a:lnTo>
                    <a:pt x="165392" y="64617"/>
                  </a:lnTo>
                  <a:lnTo>
                    <a:pt x="167665" y="67640"/>
                  </a:lnTo>
                  <a:lnTo>
                    <a:pt x="169710" y="70599"/>
                  </a:lnTo>
                  <a:lnTo>
                    <a:pt x="171526" y="73418"/>
                  </a:lnTo>
                  <a:lnTo>
                    <a:pt x="173405" y="76098"/>
                  </a:lnTo>
                  <a:lnTo>
                    <a:pt x="171970" y="73152"/>
                  </a:lnTo>
                  <a:lnTo>
                    <a:pt x="170561" y="70192"/>
                  </a:lnTo>
                  <a:lnTo>
                    <a:pt x="169214" y="67144"/>
                  </a:lnTo>
                  <a:lnTo>
                    <a:pt x="167271" y="64516"/>
                  </a:lnTo>
                  <a:lnTo>
                    <a:pt x="169481" y="66954"/>
                  </a:lnTo>
                  <a:lnTo>
                    <a:pt x="171348" y="69646"/>
                  </a:lnTo>
                  <a:lnTo>
                    <a:pt x="172948" y="72529"/>
                  </a:lnTo>
                  <a:lnTo>
                    <a:pt x="174726" y="75285"/>
                  </a:lnTo>
                  <a:lnTo>
                    <a:pt x="177030" y="78828"/>
                  </a:lnTo>
                  <a:lnTo>
                    <a:pt x="173928" y="73200"/>
                  </a:lnTo>
                  <a:lnTo>
                    <a:pt x="166564" y="62480"/>
                  </a:lnTo>
                  <a:lnTo>
                    <a:pt x="161785" y="56311"/>
                  </a:lnTo>
                  <a:lnTo>
                    <a:pt x="152738" y="4661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0195079" y="6635764"/>
              <a:ext cx="112968" cy="123168"/>
            </a:xfrm>
            <a:custGeom>
              <a:avLst/>
              <a:gdLst/>
              <a:ahLst/>
              <a:cxnLst/>
              <a:rect l="l" t="t" r="r" b="b"/>
              <a:pathLst>
                <a:path w="112968" h="123168">
                  <a:moveTo>
                    <a:pt x="1982" y="0"/>
                  </a:moveTo>
                  <a:lnTo>
                    <a:pt x="393" y="68"/>
                  </a:lnTo>
                  <a:lnTo>
                    <a:pt x="0" y="5503"/>
                  </a:lnTo>
                  <a:lnTo>
                    <a:pt x="2844" y="5351"/>
                  </a:lnTo>
                  <a:lnTo>
                    <a:pt x="5600" y="5846"/>
                  </a:lnTo>
                  <a:lnTo>
                    <a:pt x="13893" y="7116"/>
                  </a:lnTo>
                  <a:lnTo>
                    <a:pt x="26271" y="10135"/>
                  </a:lnTo>
                  <a:lnTo>
                    <a:pt x="38291" y="14346"/>
                  </a:lnTo>
                  <a:lnTo>
                    <a:pt x="45554" y="17810"/>
                  </a:lnTo>
                  <a:lnTo>
                    <a:pt x="49339" y="19638"/>
                  </a:lnTo>
                  <a:lnTo>
                    <a:pt x="52920" y="21823"/>
                  </a:lnTo>
                  <a:lnTo>
                    <a:pt x="57759" y="24655"/>
                  </a:lnTo>
                  <a:lnTo>
                    <a:pt x="60020" y="26268"/>
                  </a:lnTo>
                  <a:lnTo>
                    <a:pt x="64490" y="29659"/>
                  </a:lnTo>
                  <a:lnTo>
                    <a:pt x="69113" y="32808"/>
                  </a:lnTo>
                  <a:lnTo>
                    <a:pt x="73050" y="36783"/>
                  </a:lnTo>
                  <a:lnTo>
                    <a:pt x="77406" y="40377"/>
                  </a:lnTo>
                  <a:lnTo>
                    <a:pt x="80924" y="44772"/>
                  </a:lnTo>
                  <a:lnTo>
                    <a:pt x="84721" y="48836"/>
                  </a:lnTo>
                  <a:lnTo>
                    <a:pt x="89788" y="55529"/>
                  </a:lnTo>
                  <a:lnTo>
                    <a:pt x="93002" y="60075"/>
                  </a:lnTo>
                  <a:lnTo>
                    <a:pt x="94437" y="62526"/>
                  </a:lnTo>
                  <a:lnTo>
                    <a:pt x="100686" y="73732"/>
                  </a:lnTo>
                  <a:lnTo>
                    <a:pt x="105633" y="85544"/>
                  </a:lnTo>
                  <a:lnTo>
                    <a:pt x="109311" y="97831"/>
                  </a:lnTo>
                  <a:lnTo>
                    <a:pt x="111749" y="110460"/>
                  </a:lnTo>
                  <a:lnTo>
                    <a:pt x="112968" y="123168"/>
                  </a:lnTo>
                  <a:lnTo>
                    <a:pt x="112537" y="112901"/>
                  </a:lnTo>
                  <a:lnTo>
                    <a:pt x="110971" y="100579"/>
                  </a:lnTo>
                  <a:lnTo>
                    <a:pt x="109791" y="95419"/>
                  </a:lnTo>
                  <a:lnTo>
                    <a:pt x="106372" y="83653"/>
                  </a:lnTo>
                  <a:lnTo>
                    <a:pt x="101220" y="71876"/>
                  </a:lnTo>
                  <a:lnTo>
                    <a:pt x="98475" y="66666"/>
                  </a:lnTo>
                  <a:lnTo>
                    <a:pt x="99580" y="66044"/>
                  </a:lnTo>
                  <a:lnTo>
                    <a:pt x="96621" y="61142"/>
                  </a:lnTo>
                  <a:lnTo>
                    <a:pt x="89419" y="50542"/>
                  </a:lnTo>
                  <a:lnTo>
                    <a:pt x="80959" y="40650"/>
                  </a:lnTo>
                  <a:lnTo>
                    <a:pt x="71604" y="31754"/>
                  </a:lnTo>
                  <a:lnTo>
                    <a:pt x="61717" y="24145"/>
                  </a:lnTo>
                  <a:lnTo>
                    <a:pt x="48003" y="15814"/>
                  </a:lnTo>
                  <a:lnTo>
                    <a:pt x="36149" y="10273"/>
                  </a:lnTo>
                  <a:lnTo>
                    <a:pt x="26548" y="6404"/>
                  </a:lnTo>
                  <a:lnTo>
                    <a:pt x="23050" y="5198"/>
                  </a:lnTo>
                  <a:lnTo>
                    <a:pt x="20396" y="3967"/>
                  </a:lnTo>
                  <a:lnTo>
                    <a:pt x="16205" y="2646"/>
                  </a:lnTo>
                  <a:lnTo>
                    <a:pt x="11595" y="1604"/>
                  </a:lnTo>
                  <a:lnTo>
                    <a:pt x="8534" y="1007"/>
                  </a:lnTo>
                  <a:lnTo>
                    <a:pt x="6062" y="384"/>
                  </a:lnTo>
                  <a:lnTo>
                    <a:pt x="4994" y="209"/>
                  </a:lnTo>
                  <a:lnTo>
                    <a:pt x="1982" y="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10037246" y="6622364"/>
              <a:ext cx="290104" cy="293789"/>
            </a:xfrm>
            <a:custGeom>
              <a:avLst/>
              <a:gdLst/>
              <a:ahLst/>
              <a:cxnLst/>
              <a:rect l="l" t="t" r="r" b="b"/>
              <a:pathLst>
                <a:path w="290104" h="293789">
                  <a:moveTo>
                    <a:pt x="149477" y="259530"/>
                  </a:moveTo>
                  <a:lnTo>
                    <a:pt x="143927" y="258857"/>
                  </a:lnTo>
                  <a:lnTo>
                    <a:pt x="138390" y="258667"/>
                  </a:lnTo>
                  <a:lnTo>
                    <a:pt x="135634" y="258464"/>
                  </a:lnTo>
                  <a:lnTo>
                    <a:pt x="132941" y="257816"/>
                  </a:lnTo>
                  <a:lnTo>
                    <a:pt x="130224" y="257473"/>
                  </a:lnTo>
                  <a:lnTo>
                    <a:pt x="127468" y="257028"/>
                  </a:lnTo>
                  <a:lnTo>
                    <a:pt x="124750" y="256698"/>
                  </a:lnTo>
                  <a:lnTo>
                    <a:pt x="122070" y="255987"/>
                  </a:lnTo>
                  <a:lnTo>
                    <a:pt x="122273" y="255162"/>
                  </a:lnTo>
                  <a:lnTo>
                    <a:pt x="119606" y="254476"/>
                  </a:lnTo>
                  <a:lnTo>
                    <a:pt x="116977" y="253752"/>
                  </a:lnTo>
                  <a:lnTo>
                    <a:pt x="113015" y="252660"/>
                  </a:lnTo>
                  <a:lnTo>
                    <a:pt x="109675" y="249751"/>
                  </a:lnTo>
                  <a:lnTo>
                    <a:pt x="105763" y="248646"/>
                  </a:lnTo>
                  <a:lnTo>
                    <a:pt x="102677" y="247326"/>
                  </a:lnTo>
                  <a:lnTo>
                    <a:pt x="99578" y="245865"/>
                  </a:lnTo>
                  <a:lnTo>
                    <a:pt x="96937" y="245065"/>
                  </a:lnTo>
                  <a:lnTo>
                    <a:pt x="93279" y="243363"/>
                  </a:lnTo>
                  <a:lnTo>
                    <a:pt x="89977" y="241293"/>
                  </a:lnTo>
                  <a:lnTo>
                    <a:pt x="85685" y="238639"/>
                  </a:lnTo>
                  <a:lnTo>
                    <a:pt x="83615" y="237407"/>
                  </a:lnTo>
                  <a:lnTo>
                    <a:pt x="79830" y="234334"/>
                  </a:lnTo>
                  <a:lnTo>
                    <a:pt x="75956" y="231819"/>
                  </a:lnTo>
                  <a:lnTo>
                    <a:pt x="72756" y="228746"/>
                  </a:lnTo>
                  <a:lnTo>
                    <a:pt x="69606" y="225647"/>
                  </a:lnTo>
                  <a:lnTo>
                    <a:pt x="66292" y="222967"/>
                  </a:lnTo>
                  <a:lnTo>
                    <a:pt x="63726" y="219640"/>
                  </a:lnTo>
                  <a:lnTo>
                    <a:pt x="61009" y="216515"/>
                  </a:lnTo>
                  <a:lnTo>
                    <a:pt x="58342" y="213467"/>
                  </a:lnTo>
                  <a:lnTo>
                    <a:pt x="56081" y="210051"/>
                  </a:lnTo>
                  <a:lnTo>
                    <a:pt x="52817" y="205708"/>
                  </a:lnTo>
                  <a:lnTo>
                    <a:pt x="50239" y="200767"/>
                  </a:lnTo>
                  <a:lnTo>
                    <a:pt x="47343" y="195853"/>
                  </a:lnTo>
                  <a:lnTo>
                    <a:pt x="46048" y="193351"/>
                  </a:lnTo>
                  <a:lnTo>
                    <a:pt x="44968" y="190646"/>
                  </a:lnTo>
                  <a:lnTo>
                    <a:pt x="43724" y="188042"/>
                  </a:lnTo>
                  <a:lnTo>
                    <a:pt x="42378" y="185464"/>
                  </a:lnTo>
                  <a:lnTo>
                    <a:pt x="41451" y="182657"/>
                  </a:lnTo>
                  <a:lnTo>
                    <a:pt x="40523" y="179863"/>
                  </a:lnTo>
                  <a:lnTo>
                    <a:pt x="38276" y="174351"/>
                  </a:lnTo>
                  <a:lnTo>
                    <a:pt x="37094" y="168446"/>
                  </a:lnTo>
                  <a:lnTo>
                    <a:pt x="35596" y="162566"/>
                  </a:lnTo>
                  <a:lnTo>
                    <a:pt x="35139" y="159569"/>
                  </a:lnTo>
                  <a:lnTo>
                    <a:pt x="34681" y="156546"/>
                  </a:lnTo>
                  <a:lnTo>
                    <a:pt x="34237" y="153511"/>
                  </a:lnTo>
                  <a:lnTo>
                    <a:pt x="33602" y="150463"/>
                  </a:lnTo>
                  <a:lnTo>
                    <a:pt x="33805" y="147313"/>
                  </a:lnTo>
                  <a:lnTo>
                    <a:pt x="33538" y="144240"/>
                  </a:lnTo>
                  <a:lnTo>
                    <a:pt x="33612" y="131561"/>
                  </a:lnTo>
                  <a:lnTo>
                    <a:pt x="34915" y="118890"/>
                  </a:lnTo>
                  <a:lnTo>
                    <a:pt x="37602" y="107105"/>
                  </a:lnTo>
                  <a:lnTo>
                    <a:pt x="41716" y="94935"/>
                  </a:lnTo>
                  <a:lnTo>
                    <a:pt x="47015" y="83341"/>
                  </a:lnTo>
                  <a:lnTo>
                    <a:pt x="52817" y="73374"/>
                  </a:lnTo>
                  <a:lnTo>
                    <a:pt x="56081" y="69081"/>
                  </a:lnTo>
                  <a:lnTo>
                    <a:pt x="58634" y="64141"/>
                  </a:lnTo>
                  <a:lnTo>
                    <a:pt x="54697" y="68014"/>
                  </a:lnTo>
                  <a:lnTo>
                    <a:pt x="57770" y="63430"/>
                  </a:lnTo>
                  <a:lnTo>
                    <a:pt x="61821" y="59632"/>
                  </a:lnTo>
                  <a:lnTo>
                    <a:pt x="65415" y="55492"/>
                  </a:lnTo>
                  <a:lnTo>
                    <a:pt x="69467" y="51822"/>
                  </a:lnTo>
                  <a:lnTo>
                    <a:pt x="71880" y="48291"/>
                  </a:lnTo>
                  <a:lnTo>
                    <a:pt x="72604" y="47009"/>
                  </a:lnTo>
                  <a:lnTo>
                    <a:pt x="77150" y="43757"/>
                  </a:lnTo>
                  <a:lnTo>
                    <a:pt x="87574" y="36276"/>
                  </a:lnTo>
                  <a:lnTo>
                    <a:pt x="98818" y="30076"/>
                  </a:lnTo>
                  <a:lnTo>
                    <a:pt x="110716" y="25168"/>
                  </a:lnTo>
                  <a:lnTo>
                    <a:pt x="123100" y="21569"/>
                  </a:lnTo>
                  <a:lnTo>
                    <a:pt x="135804" y="19290"/>
                  </a:lnTo>
                  <a:lnTo>
                    <a:pt x="138263" y="19005"/>
                  </a:lnTo>
                  <a:lnTo>
                    <a:pt x="143851" y="18776"/>
                  </a:lnTo>
                  <a:lnTo>
                    <a:pt x="149451" y="18103"/>
                  </a:lnTo>
                  <a:lnTo>
                    <a:pt x="155052" y="18675"/>
                  </a:lnTo>
                  <a:lnTo>
                    <a:pt x="155306" y="13214"/>
                  </a:lnTo>
                  <a:lnTo>
                    <a:pt x="159700" y="13392"/>
                  </a:lnTo>
                  <a:lnTo>
                    <a:pt x="161000" y="12025"/>
                  </a:lnTo>
                  <a:lnTo>
                    <a:pt x="148229" y="11395"/>
                  </a:lnTo>
                  <a:lnTo>
                    <a:pt x="135100" y="11871"/>
                  </a:lnTo>
                  <a:lnTo>
                    <a:pt x="134643" y="11906"/>
                  </a:lnTo>
                  <a:lnTo>
                    <a:pt x="121622" y="13869"/>
                  </a:lnTo>
                  <a:lnTo>
                    <a:pt x="109198" y="17139"/>
                  </a:lnTo>
                  <a:lnTo>
                    <a:pt x="97672" y="21253"/>
                  </a:lnTo>
                  <a:lnTo>
                    <a:pt x="96759" y="20212"/>
                  </a:lnTo>
                  <a:lnTo>
                    <a:pt x="94067" y="21532"/>
                  </a:lnTo>
                  <a:lnTo>
                    <a:pt x="91336" y="22840"/>
                  </a:lnTo>
                  <a:lnTo>
                    <a:pt x="88631" y="24136"/>
                  </a:lnTo>
                  <a:lnTo>
                    <a:pt x="85989" y="25571"/>
                  </a:lnTo>
                  <a:lnTo>
                    <a:pt x="83094" y="26587"/>
                  </a:lnTo>
                  <a:lnTo>
                    <a:pt x="84275" y="24860"/>
                  </a:lnTo>
                  <a:lnTo>
                    <a:pt x="88618" y="22294"/>
                  </a:lnTo>
                  <a:lnTo>
                    <a:pt x="90815" y="21037"/>
                  </a:lnTo>
                  <a:lnTo>
                    <a:pt x="93749" y="19450"/>
                  </a:lnTo>
                  <a:lnTo>
                    <a:pt x="97178" y="17608"/>
                  </a:lnTo>
                  <a:lnTo>
                    <a:pt x="99337" y="768"/>
                  </a:lnTo>
                  <a:lnTo>
                    <a:pt x="100088" y="496"/>
                  </a:lnTo>
                  <a:lnTo>
                    <a:pt x="101436" y="0"/>
                  </a:lnTo>
                  <a:lnTo>
                    <a:pt x="96997" y="1398"/>
                  </a:lnTo>
                  <a:lnTo>
                    <a:pt x="95662" y="1935"/>
                  </a:lnTo>
                  <a:lnTo>
                    <a:pt x="96188" y="2012"/>
                  </a:lnTo>
                  <a:lnTo>
                    <a:pt x="94056" y="2582"/>
                  </a:lnTo>
                  <a:lnTo>
                    <a:pt x="93009" y="3004"/>
                  </a:lnTo>
                  <a:lnTo>
                    <a:pt x="89838" y="4489"/>
                  </a:lnTo>
                  <a:lnTo>
                    <a:pt x="91535" y="3598"/>
                  </a:lnTo>
                  <a:lnTo>
                    <a:pt x="73812" y="12020"/>
                  </a:lnTo>
                  <a:lnTo>
                    <a:pt x="58572" y="22268"/>
                  </a:lnTo>
                  <a:lnTo>
                    <a:pt x="48741" y="30356"/>
                  </a:lnTo>
                  <a:lnTo>
                    <a:pt x="39604" y="39283"/>
                  </a:lnTo>
                  <a:lnTo>
                    <a:pt x="27690" y="53970"/>
                  </a:lnTo>
                  <a:lnTo>
                    <a:pt x="20734" y="64637"/>
                  </a:lnTo>
                  <a:lnTo>
                    <a:pt x="14639" y="75837"/>
                  </a:lnTo>
                  <a:lnTo>
                    <a:pt x="7476" y="93679"/>
                  </a:lnTo>
                  <a:lnTo>
                    <a:pt x="4054" y="105946"/>
                  </a:lnTo>
                  <a:lnTo>
                    <a:pt x="1587" y="118429"/>
                  </a:lnTo>
                  <a:lnTo>
                    <a:pt x="0" y="137579"/>
                  </a:lnTo>
                  <a:lnTo>
                    <a:pt x="292" y="150252"/>
                  </a:lnTo>
                  <a:lnTo>
                    <a:pt x="1559" y="162846"/>
                  </a:lnTo>
                  <a:lnTo>
                    <a:pt x="5617" y="181610"/>
                  </a:lnTo>
                  <a:lnTo>
                    <a:pt x="9573" y="193720"/>
                  </a:lnTo>
                  <a:lnTo>
                    <a:pt x="14453" y="205451"/>
                  </a:lnTo>
                  <a:lnTo>
                    <a:pt x="23524" y="221759"/>
                  </a:lnTo>
                  <a:lnTo>
                    <a:pt x="30786" y="232232"/>
                  </a:lnTo>
                  <a:lnTo>
                    <a:pt x="38793" y="242077"/>
                  </a:lnTo>
                  <a:lnTo>
                    <a:pt x="51578" y="254691"/>
                  </a:lnTo>
                  <a:lnTo>
                    <a:pt x="61430" y="262770"/>
                  </a:lnTo>
                  <a:lnTo>
                    <a:pt x="71821" y="270021"/>
                  </a:lnTo>
                  <a:lnTo>
                    <a:pt x="75525" y="272307"/>
                  </a:lnTo>
                  <a:lnTo>
                    <a:pt x="78433" y="274288"/>
                  </a:lnTo>
                  <a:lnTo>
                    <a:pt x="83132" y="276701"/>
                  </a:lnTo>
                  <a:lnTo>
                    <a:pt x="87755" y="279330"/>
                  </a:lnTo>
                  <a:lnTo>
                    <a:pt x="92416" y="281857"/>
                  </a:lnTo>
                  <a:lnTo>
                    <a:pt x="97419" y="283711"/>
                  </a:lnTo>
                  <a:lnTo>
                    <a:pt x="100658" y="285210"/>
                  </a:lnTo>
                  <a:lnTo>
                    <a:pt x="111889" y="288759"/>
                  </a:lnTo>
                  <a:lnTo>
                    <a:pt x="123729" y="291407"/>
                  </a:lnTo>
                  <a:lnTo>
                    <a:pt x="136037" y="293101"/>
                  </a:lnTo>
                  <a:lnTo>
                    <a:pt x="148677" y="293789"/>
                  </a:lnTo>
                  <a:lnTo>
                    <a:pt x="161510" y="293418"/>
                  </a:lnTo>
                  <a:lnTo>
                    <a:pt x="174396" y="291935"/>
                  </a:lnTo>
                  <a:lnTo>
                    <a:pt x="187199" y="289289"/>
                  </a:lnTo>
                  <a:lnTo>
                    <a:pt x="203911" y="283962"/>
                  </a:lnTo>
                  <a:lnTo>
                    <a:pt x="215691" y="278931"/>
                  </a:lnTo>
                  <a:lnTo>
                    <a:pt x="226917" y="272990"/>
                  </a:lnTo>
                  <a:lnTo>
                    <a:pt x="234795" y="268014"/>
                  </a:lnTo>
                  <a:lnTo>
                    <a:pt x="245289" y="260095"/>
                  </a:lnTo>
                  <a:lnTo>
                    <a:pt x="254887" y="251562"/>
                  </a:lnTo>
                  <a:lnTo>
                    <a:pt x="263554" y="242556"/>
                  </a:lnTo>
                  <a:lnTo>
                    <a:pt x="267688" y="237724"/>
                  </a:lnTo>
                  <a:lnTo>
                    <a:pt x="275877" y="225680"/>
                  </a:lnTo>
                  <a:lnTo>
                    <a:pt x="281658" y="214432"/>
                  </a:lnTo>
                  <a:lnTo>
                    <a:pt x="284490" y="206800"/>
                  </a:lnTo>
                  <a:lnTo>
                    <a:pt x="285799" y="202584"/>
                  </a:lnTo>
                  <a:lnTo>
                    <a:pt x="286840" y="199231"/>
                  </a:lnTo>
                  <a:lnTo>
                    <a:pt x="287678" y="194519"/>
                  </a:lnTo>
                  <a:lnTo>
                    <a:pt x="287869" y="193147"/>
                  </a:lnTo>
                  <a:lnTo>
                    <a:pt x="289469" y="186378"/>
                  </a:lnTo>
                  <a:lnTo>
                    <a:pt x="290104" y="179584"/>
                  </a:lnTo>
                  <a:lnTo>
                    <a:pt x="286967" y="185616"/>
                  </a:lnTo>
                  <a:lnTo>
                    <a:pt x="285659" y="188715"/>
                  </a:lnTo>
                  <a:lnTo>
                    <a:pt x="284236" y="193109"/>
                  </a:lnTo>
                  <a:lnTo>
                    <a:pt x="282116" y="197643"/>
                  </a:lnTo>
                  <a:lnTo>
                    <a:pt x="279728" y="202088"/>
                  </a:lnTo>
                  <a:lnTo>
                    <a:pt x="277658" y="207117"/>
                  </a:lnTo>
                  <a:lnTo>
                    <a:pt x="274800" y="211258"/>
                  </a:lnTo>
                  <a:lnTo>
                    <a:pt x="272044" y="215423"/>
                  </a:lnTo>
                  <a:lnTo>
                    <a:pt x="269746" y="219398"/>
                  </a:lnTo>
                  <a:lnTo>
                    <a:pt x="265263" y="224377"/>
                  </a:lnTo>
                  <a:lnTo>
                    <a:pt x="262989" y="225253"/>
                  </a:lnTo>
                  <a:lnTo>
                    <a:pt x="267333" y="220287"/>
                  </a:lnTo>
                  <a:lnTo>
                    <a:pt x="270533" y="214483"/>
                  </a:lnTo>
                  <a:lnTo>
                    <a:pt x="269708" y="214014"/>
                  </a:lnTo>
                  <a:lnTo>
                    <a:pt x="271473" y="209276"/>
                  </a:lnTo>
                  <a:lnTo>
                    <a:pt x="273022" y="203765"/>
                  </a:lnTo>
                  <a:lnTo>
                    <a:pt x="274496" y="198164"/>
                  </a:lnTo>
                  <a:lnTo>
                    <a:pt x="276578" y="192182"/>
                  </a:lnTo>
                  <a:lnTo>
                    <a:pt x="277455" y="189134"/>
                  </a:lnTo>
                  <a:lnTo>
                    <a:pt x="277785" y="187547"/>
                  </a:lnTo>
                  <a:lnTo>
                    <a:pt x="278788" y="184105"/>
                  </a:lnTo>
                  <a:lnTo>
                    <a:pt x="279906" y="179711"/>
                  </a:lnTo>
                  <a:lnTo>
                    <a:pt x="280541" y="175190"/>
                  </a:lnTo>
                  <a:lnTo>
                    <a:pt x="281836" y="169856"/>
                  </a:lnTo>
                  <a:lnTo>
                    <a:pt x="282306" y="164382"/>
                  </a:lnTo>
                  <a:lnTo>
                    <a:pt x="283576" y="153447"/>
                  </a:lnTo>
                  <a:lnTo>
                    <a:pt x="282725" y="142601"/>
                  </a:lnTo>
                  <a:lnTo>
                    <a:pt x="282535" y="139553"/>
                  </a:lnTo>
                  <a:lnTo>
                    <a:pt x="281333" y="136257"/>
                  </a:lnTo>
                  <a:lnTo>
                    <a:pt x="279153" y="144604"/>
                  </a:lnTo>
                  <a:lnTo>
                    <a:pt x="277213" y="153612"/>
                  </a:lnTo>
                  <a:lnTo>
                    <a:pt x="276223" y="157067"/>
                  </a:lnTo>
                  <a:lnTo>
                    <a:pt x="275169" y="160762"/>
                  </a:lnTo>
                  <a:lnTo>
                    <a:pt x="274089" y="164560"/>
                  </a:lnTo>
                  <a:lnTo>
                    <a:pt x="272692" y="168294"/>
                  </a:lnTo>
                  <a:lnTo>
                    <a:pt x="271321" y="172091"/>
                  </a:lnTo>
                  <a:lnTo>
                    <a:pt x="269936" y="175787"/>
                  </a:lnTo>
                  <a:lnTo>
                    <a:pt x="268412" y="179457"/>
                  </a:lnTo>
                  <a:lnTo>
                    <a:pt x="266545" y="182911"/>
                  </a:lnTo>
                  <a:lnTo>
                    <a:pt x="265098" y="186188"/>
                  </a:lnTo>
                  <a:lnTo>
                    <a:pt x="263650" y="189452"/>
                  </a:lnTo>
                  <a:lnTo>
                    <a:pt x="261707" y="192182"/>
                  </a:lnTo>
                  <a:lnTo>
                    <a:pt x="260437" y="194760"/>
                  </a:lnTo>
                  <a:lnTo>
                    <a:pt x="254633" y="204590"/>
                  </a:lnTo>
                  <a:lnTo>
                    <a:pt x="258570" y="193770"/>
                  </a:lnTo>
                  <a:lnTo>
                    <a:pt x="257325" y="193224"/>
                  </a:lnTo>
                  <a:lnTo>
                    <a:pt x="250901" y="204330"/>
                  </a:lnTo>
                  <a:lnTo>
                    <a:pt x="243519" y="214121"/>
                  </a:lnTo>
                  <a:lnTo>
                    <a:pt x="240790" y="217290"/>
                  </a:lnTo>
                  <a:lnTo>
                    <a:pt x="237983" y="220122"/>
                  </a:lnTo>
                  <a:lnTo>
                    <a:pt x="235430" y="222789"/>
                  </a:lnTo>
                  <a:lnTo>
                    <a:pt x="232166" y="225901"/>
                  </a:lnTo>
                  <a:lnTo>
                    <a:pt x="228382" y="229165"/>
                  </a:lnTo>
                  <a:lnTo>
                    <a:pt x="225423" y="231819"/>
                  </a:lnTo>
                  <a:lnTo>
                    <a:pt x="222095" y="234232"/>
                  </a:lnTo>
                  <a:lnTo>
                    <a:pt x="217701" y="237585"/>
                  </a:lnTo>
                  <a:lnTo>
                    <a:pt x="215415" y="239020"/>
                  </a:lnTo>
                  <a:lnTo>
                    <a:pt x="210691" y="241700"/>
                  </a:lnTo>
                  <a:lnTo>
                    <a:pt x="206449" y="244671"/>
                  </a:lnTo>
                  <a:lnTo>
                    <a:pt x="202588" y="246233"/>
                  </a:lnTo>
                  <a:lnTo>
                    <a:pt x="201344" y="246907"/>
                  </a:lnTo>
                  <a:lnTo>
                    <a:pt x="198334" y="248545"/>
                  </a:lnTo>
                  <a:lnTo>
                    <a:pt x="194778" y="250259"/>
                  </a:lnTo>
                  <a:lnTo>
                    <a:pt x="192098" y="251250"/>
                  </a:lnTo>
                  <a:lnTo>
                    <a:pt x="189304" y="252291"/>
                  </a:lnTo>
                  <a:lnTo>
                    <a:pt x="186078" y="253599"/>
                  </a:lnTo>
                  <a:lnTo>
                    <a:pt x="182255" y="254615"/>
                  </a:lnTo>
                  <a:lnTo>
                    <a:pt x="176883" y="255962"/>
                  </a:lnTo>
                  <a:lnTo>
                    <a:pt x="174331" y="257270"/>
                  </a:lnTo>
                  <a:lnTo>
                    <a:pt x="170190" y="257765"/>
                  </a:lnTo>
                  <a:lnTo>
                    <a:pt x="166050" y="258337"/>
                  </a:lnTo>
                  <a:lnTo>
                    <a:pt x="161974" y="259137"/>
                  </a:lnTo>
                  <a:lnTo>
                    <a:pt x="157770" y="259035"/>
                  </a:lnTo>
                  <a:lnTo>
                    <a:pt x="155014" y="259403"/>
                  </a:lnTo>
                  <a:lnTo>
                    <a:pt x="154989" y="258540"/>
                  </a:lnTo>
                  <a:lnTo>
                    <a:pt x="149477" y="25953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10308048" y="6758932"/>
              <a:ext cx="125" cy="2985"/>
            </a:xfrm>
            <a:custGeom>
              <a:avLst/>
              <a:gdLst/>
              <a:ahLst/>
              <a:cxnLst/>
              <a:rect l="l" t="t" r="r" b="b"/>
              <a:pathLst>
                <a:path w="125" h="2985">
                  <a:moveTo>
                    <a:pt x="125" y="2985"/>
                  </a:moveTo>
                  <a:lnTo>
                    <a:pt x="0" y="0"/>
                  </a:lnTo>
                  <a:lnTo>
                    <a:pt x="125" y="298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10128781" y="6625037"/>
              <a:ext cx="2180" cy="924"/>
            </a:xfrm>
            <a:custGeom>
              <a:avLst/>
              <a:gdLst/>
              <a:ahLst/>
              <a:cxnLst/>
              <a:rect l="l" t="t" r="r" b="b"/>
              <a:pathLst>
                <a:path w="2180" h="924">
                  <a:moveTo>
                    <a:pt x="1325" y="228"/>
                  </a:moveTo>
                  <a:lnTo>
                    <a:pt x="0" y="924"/>
                  </a:lnTo>
                  <a:lnTo>
                    <a:pt x="1473" y="330"/>
                  </a:lnTo>
                  <a:lnTo>
                    <a:pt x="2180" y="0"/>
                  </a:lnTo>
                  <a:lnTo>
                    <a:pt x="1325" y="228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10130961" y="6624299"/>
              <a:ext cx="2472" cy="737"/>
            </a:xfrm>
            <a:custGeom>
              <a:avLst/>
              <a:gdLst/>
              <a:ahLst/>
              <a:cxnLst/>
              <a:rect l="l" t="t" r="r" b="b"/>
              <a:pathLst>
                <a:path w="2472" h="737">
                  <a:moveTo>
                    <a:pt x="341" y="646"/>
                  </a:moveTo>
                  <a:lnTo>
                    <a:pt x="2472" y="77"/>
                  </a:lnTo>
                  <a:lnTo>
                    <a:pt x="1946" y="0"/>
                  </a:lnTo>
                  <a:lnTo>
                    <a:pt x="732" y="394"/>
                  </a:lnTo>
                  <a:lnTo>
                    <a:pt x="0" y="737"/>
                  </a:lnTo>
                  <a:lnTo>
                    <a:pt x="341" y="64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10140182" y="6620285"/>
              <a:ext cx="4554" cy="1522"/>
            </a:xfrm>
            <a:custGeom>
              <a:avLst/>
              <a:gdLst/>
              <a:ahLst/>
              <a:cxnLst/>
              <a:rect l="l" t="t" r="r" b="b"/>
              <a:pathLst>
                <a:path w="4554" h="1522">
                  <a:moveTo>
                    <a:pt x="2763" y="370"/>
                  </a:moveTo>
                  <a:lnTo>
                    <a:pt x="0" y="1522"/>
                  </a:lnTo>
                  <a:lnTo>
                    <a:pt x="3043" y="395"/>
                  </a:lnTo>
                  <a:lnTo>
                    <a:pt x="4554" y="0"/>
                  </a:lnTo>
                  <a:lnTo>
                    <a:pt x="2763" y="37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10192298" y="6634389"/>
              <a:ext cx="17919" cy="6878"/>
            </a:xfrm>
            <a:custGeom>
              <a:avLst/>
              <a:gdLst/>
              <a:ahLst/>
              <a:cxnLst/>
              <a:rect l="l" t="t" r="r" b="b"/>
              <a:pathLst>
                <a:path w="17919" h="6878">
                  <a:moveTo>
                    <a:pt x="0" y="6649"/>
                  </a:moveTo>
                  <a:lnTo>
                    <a:pt x="2781" y="6878"/>
                  </a:lnTo>
                  <a:lnTo>
                    <a:pt x="3175" y="1442"/>
                  </a:lnTo>
                  <a:lnTo>
                    <a:pt x="6134" y="1315"/>
                  </a:lnTo>
                  <a:lnTo>
                    <a:pt x="7775" y="1584"/>
                  </a:lnTo>
                  <a:lnTo>
                    <a:pt x="8843" y="1759"/>
                  </a:lnTo>
                  <a:lnTo>
                    <a:pt x="9004" y="1785"/>
                  </a:lnTo>
                  <a:lnTo>
                    <a:pt x="17691" y="3106"/>
                  </a:lnTo>
                  <a:lnTo>
                    <a:pt x="17919" y="1836"/>
                  </a:lnTo>
                  <a:lnTo>
                    <a:pt x="8293" y="1620"/>
                  </a:lnTo>
                  <a:lnTo>
                    <a:pt x="17919" y="1836"/>
                  </a:lnTo>
                  <a:lnTo>
                    <a:pt x="5947" y="0"/>
                  </a:lnTo>
                  <a:lnTo>
                    <a:pt x="4648" y="1366"/>
                  </a:lnTo>
                  <a:lnTo>
                    <a:pt x="254" y="1188"/>
                  </a:lnTo>
                  <a:lnTo>
                    <a:pt x="0" y="6649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10264066" y="6648951"/>
              <a:ext cx="21459" cy="19621"/>
            </a:xfrm>
            <a:custGeom>
              <a:avLst/>
              <a:gdLst/>
              <a:ahLst/>
              <a:cxnLst/>
              <a:rect l="l" t="t" r="r" b="b"/>
              <a:pathLst>
                <a:path w="21459" h="19621">
                  <a:moveTo>
                    <a:pt x="10731" y="9334"/>
                  </a:moveTo>
                  <a:lnTo>
                    <a:pt x="7391" y="6603"/>
                  </a:lnTo>
                  <a:lnTo>
                    <a:pt x="4546" y="4470"/>
                  </a:lnTo>
                  <a:lnTo>
                    <a:pt x="5017" y="3839"/>
                  </a:lnTo>
                  <a:lnTo>
                    <a:pt x="0" y="0"/>
                  </a:lnTo>
                  <a:lnTo>
                    <a:pt x="1918" y="2506"/>
                  </a:lnTo>
                  <a:lnTo>
                    <a:pt x="11950" y="10470"/>
                  </a:lnTo>
                  <a:lnTo>
                    <a:pt x="21459" y="19621"/>
                  </a:lnTo>
                  <a:lnTo>
                    <a:pt x="17741" y="15633"/>
                  </a:lnTo>
                  <a:lnTo>
                    <a:pt x="14211" y="12484"/>
                  </a:lnTo>
                  <a:lnTo>
                    <a:pt x="10731" y="9334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4"/>
            <p:cNvSpPr/>
            <p:nvPr/>
          </p:nvSpPr>
          <p:spPr>
            <a:xfrm>
              <a:off x="10101374" y="6755151"/>
              <a:ext cx="10522" cy="6844"/>
            </a:xfrm>
            <a:custGeom>
              <a:avLst/>
              <a:gdLst/>
              <a:ahLst/>
              <a:cxnLst/>
              <a:rect l="l" t="t" r="r" b="b"/>
              <a:pathLst>
                <a:path w="10522" h="6844">
                  <a:moveTo>
                    <a:pt x="8630" y="4331"/>
                  </a:moveTo>
                  <a:lnTo>
                    <a:pt x="0" y="0"/>
                  </a:lnTo>
                  <a:lnTo>
                    <a:pt x="10522" y="6844"/>
                  </a:lnTo>
                  <a:lnTo>
                    <a:pt x="8630" y="4331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object 15"/>
            <p:cNvSpPr/>
            <p:nvPr/>
          </p:nvSpPr>
          <p:spPr>
            <a:xfrm>
              <a:off x="9985280" y="6732447"/>
              <a:ext cx="547" cy="200"/>
            </a:xfrm>
            <a:custGeom>
              <a:avLst/>
              <a:gdLst/>
              <a:ahLst/>
              <a:cxnLst/>
              <a:rect l="l" t="t" r="r" b="b"/>
              <a:pathLst>
                <a:path w="547" h="200">
                  <a:moveTo>
                    <a:pt x="547" y="0"/>
                  </a:moveTo>
                  <a:lnTo>
                    <a:pt x="0" y="200"/>
                  </a:lnTo>
                  <a:lnTo>
                    <a:pt x="430" y="4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" name="object 16"/>
            <p:cNvSpPr/>
            <p:nvPr/>
          </p:nvSpPr>
          <p:spPr>
            <a:xfrm>
              <a:off x="9984317" y="6732648"/>
              <a:ext cx="962" cy="343"/>
            </a:xfrm>
            <a:custGeom>
              <a:avLst/>
              <a:gdLst/>
              <a:ahLst/>
              <a:cxnLst/>
              <a:rect l="l" t="t" r="r" b="b"/>
              <a:pathLst>
                <a:path w="962" h="343">
                  <a:moveTo>
                    <a:pt x="962" y="0"/>
                  </a:moveTo>
                  <a:lnTo>
                    <a:pt x="0" y="343"/>
                  </a:lnTo>
                  <a:lnTo>
                    <a:pt x="183" y="285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7"/>
            <p:cNvSpPr/>
            <p:nvPr/>
          </p:nvSpPr>
          <p:spPr>
            <a:xfrm>
              <a:off x="9974568" y="6735588"/>
              <a:ext cx="2262" cy="971"/>
            </a:xfrm>
            <a:custGeom>
              <a:avLst/>
              <a:gdLst/>
              <a:ahLst/>
              <a:cxnLst/>
              <a:rect l="l" t="t" r="r" b="b"/>
              <a:pathLst>
                <a:path w="2262" h="971">
                  <a:moveTo>
                    <a:pt x="1464" y="208"/>
                  </a:moveTo>
                  <a:lnTo>
                    <a:pt x="0" y="971"/>
                  </a:lnTo>
                  <a:lnTo>
                    <a:pt x="1328" y="436"/>
                  </a:lnTo>
                  <a:lnTo>
                    <a:pt x="2262" y="0"/>
                  </a:lnTo>
                  <a:lnTo>
                    <a:pt x="1464" y="2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" name="object 18"/>
            <p:cNvSpPr/>
            <p:nvPr/>
          </p:nvSpPr>
          <p:spPr>
            <a:xfrm>
              <a:off x="9976830" y="6734766"/>
              <a:ext cx="2504" cy="821"/>
            </a:xfrm>
            <a:custGeom>
              <a:avLst/>
              <a:gdLst/>
              <a:ahLst/>
              <a:cxnLst/>
              <a:rect l="l" t="t" r="r" b="b"/>
              <a:pathLst>
                <a:path w="2504" h="821">
                  <a:moveTo>
                    <a:pt x="423" y="710"/>
                  </a:moveTo>
                  <a:lnTo>
                    <a:pt x="2504" y="166"/>
                  </a:lnTo>
                  <a:lnTo>
                    <a:pt x="2187" y="0"/>
                  </a:lnTo>
                  <a:lnTo>
                    <a:pt x="776" y="458"/>
                  </a:lnTo>
                  <a:lnTo>
                    <a:pt x="0" y="821"/>
                  </a:lnTo>
                  <a:lnTo>
                    <a:pt x="423" y="71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object 19"/>
            <p:cNvSpPr/>
            <p:nvPr/>
          </p:nvSpPr>
          <p:spPr>
            <a:xfrm>
              <a:off x="9985827" y="6730763"/>
              <a:ext cx="5142" cy="1684"/>
            </a:xfrm>
            <a:custGeom>
              <a:avLst/>
              <a:gdLst/>
              <a:ahLst/>
              <a:cxnLst/>
              <a:rect l="l" t="t" r="r" b="b"/>
              <a:pathLst>
                <a:path w="5142" h="1684">
                  <a:moveTo>
                    <a:pt x="3070" y="449"/>
                  </a:moveTo>
                  <a:lnTo>
                    <a:pt x="0" y="1684"/>
                  </a:lnTo>
                  <a:lnTo>
                    <a:pt x="3299" y="474"/>
                  </a:lnTo>
                  <a:lnTo>
                    <a:pt x="5142" y="0"/>
                  </a:lnTo>
                  <a:lnTo>
                    <a:pt x="3070" y="44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" name="object 20"/>
            <p:cNvSpPr/>
            <p:nvPr/>
          </p:nvSpPr>
          <p:spPr>
            <a:xfrm>
              <a:off x="10031397" y="6744297"/>
              <a:ext cx="24734" cy="7501"/>
            </a:xfrm>
            <a:custGeom>
              <a:avLst/>
              <a:gdLst/>
              <a:ahLst/>
              <a:cxnLst/>
              <a:rect l="l" t="t" r="r" b="b"/>
              <a:pathLst>
                <a:path w="24734" h="7501">
                  <a:moveTo>
                    <a:pt x="15832" y="2408"/>
                  </a:moveTo>
                  <a:lnTo>
                    <a:pt x="24518" y="3780"/>
                  </a:lnTo>
                  <a:lnTo>
                    <a:pt x="24734" y="2485"/>
                  </a:lnTo>
                  <a:lnTo>
                    <a:pt x="15120" y="2243"/>
                  </a:lnTo>
                  <a:lnTo>
                    <a:pt x="24734" y="2485"/>
                  </a:lnTo>
                  <a:lnTo>
                    <a:pt x="12765" y="641"/>
                  </a:lnTo>
                  <a:lnTo>
                    <a:pt x="0" y="0"/>
                  </a:lnTo>
                  <a:lnTo>
                    <a:pt x="7081" y="1862"/>
                  </a:lnTo>
                  <a:lnTo>
                    <a:pt x="9621" y="7501"/>
                  </a:lnTo>
                  <a:lnTo>
                    <a:pt x="12453" y="7349"/>
                  </a:lnTo>
                  <a:lnTo>
                    <a:pt x="10002" y="2040"/>
                  </a:lnTo>
                  <a:lnTo>
                    <a:pt x="12949" y="1938"/>
                  </a:lnTo>
                  <a:lnTo>
                    <a:pt x="14631" y="2213"/>
                  </a:lnTo>
                  <a:lnTo>
                    <a:pt x="15672" y="2382"/>
                  </a:lnTo>
                  <a:lnTo>
                    <a:pt x="15832" y="24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" name="object 21"/>
            <p:cNvSpPr/>
            <p:nvPr/>
          </p:nvSpPr>
          <p:spPr>
            <a:xfrm>
              <a:off x="10157649" y="6804507"/>
              <a:ext cx="2482" cy="4491"/>
            </a:xfrm>
            <a:custGeom>
              <a:avLst/>
              <a:gdLst/>
              <a:ahLst/>
              <a:cxnLst/>
              <a:rect l="l" t="t" r="r" b="b"/>
              <a:pathLst>
                <a:path w="2482" h="4491">
                  <a:moveTo>
                    <a:pt x="95" y="148"/>
                  </a:moveTo>
                  <a:lnTo>
                    <a:pt x="0" y="0"/>
                  </a:lnTo>
                  <a:lnTo>
                    <a:pt x="2482" y="4491"/>
                  </a:lnTo>
                  <a:lnTo>
                    <a:pt x="1669" y="2980"/>
                  </a:lnTo>
                  <a:lnTo>
                    <a:pt x="95" y="14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" name="object 22"/>
            <p:cNvSpPr/>
            <p:nvPr/>
          </p:nvSpPr>
          <p:spPr>
            <a:xfrm>
              <a:off x="9980363" y="6725204"/>
              <a:ext cx="181978" cy="100533"/>
            </a:xfrm>
            <a:custGeom>
              <a:avLst/>
              <a:gdLst/>
              <a:ahLst/>
              <a:cxnLst/>
              <a:rect l="l" t="t" r="r" b="b"/>
              <a:pathLst>
                <a:path w="181978" h="100533">
                  <a:moveTo>
                    <a:pt x="152752" y="46615"/>
                  </a:moveTo>
                  <a:lnTo>
                    <a:pt x="143488" y="37953"/>
                  </a:lnTo>
                  <a:lnTo>
                    <a:pt x="138048" y="33591"/>
                  </a:lnTo>
                  <a:lnTo>
                    <a:pt x="133121" y="29222"/>
                  </a:lnTo>
                  <a:lnTo>
                    <a:pt x="129158" y="26200"/>
                  </a:lnTo>
                  <a:lnTo>
                    <a:pt x="128155" y="24701"/>
                  </a:lnTo>
                  <a:lnTo>
                    <a:pt x="116129" y="18067"/>
                  </a:lnTo>
                  <a:lnTo>
                    <a:pt x="104346" y="12715"/>
                  </a:lnTo>
                  <a:lnTo>
                    <a:pt x="92915" y="8566"/>
                  </a:lnTo>
                  <a:lnTo>
                    <a:pt x="87007" y="6819"/>
                  </a:lnTo>
                  <a:lnTo>
                    <a:pt x="80670" y="4610"/>
                  </a:lnTo>
                  <a:lnTo>
                    <a:pt x="74383" y="3822"/>
                  </a:lnTo>
                  <a:lnTo>
                    <a:pt x="68643" y="2387"/>
                  </a:lnTo>
                  <a:lnTo>
                    <a:pt x="62826" y="1384"/>
                  </a:lnTo>
                  <a:lnTo>
                    <a:pt x="57365" y="812"/>
                  </a:lnTo>
                  <a:lnTo>
                    <a:pt x="52285" y="0"/>
                  </a:lnTo>
                  <a:lnTo>
                    <a:pt x="42818" y="1"/>
                  </a:lnTo>
                  <a:lnTo>
                    <a:pt x="27119" y="1706"/>
                  </a:lnTo>
                  <a:lnTo>
                    <a:pt x="23850" y="2260"/>
                  </a:lnTo>
                  <a:lnTo>
                    <a:pt x="20853" y="2882"/>
                  </a:lnTo>
                  <a:lnTo>
                    <a:pt x="17818" y="3670"/>
                  </a:lnTo>
                  <a:lnTo>
                    <a:pt x="14795" y="4470"/>
                  </a:lnTo>
                  <a:lnTo>
                    <a:pt x="11772" y="5257"/>
                  </a:lnTo>
                  <a:lnTo>
                    <a:pt x="10606" y="5558"/>
                  </a:lnTo>
                  <a:lnTo>
                    <a:pt x="11874" y="5283"/>
                  </a:lnTo>
                  <a:lnTo>
                    <a:pt x="4138" y="7729"/>
                  </a:lnTo>
                  <a:lnTo>
                    <a:pt x="2946" y="8166"/>
                  </a:lnTo>
                  <a:lnTo>
                    <a:pt x="2350" y="8359"/>
                  </a:lnTo>
                  <a:lnTo>
                    <a:pt x="2146" y="8432"/>
                  </a:lnTo>
                  <a:lnTo>
                    <a:pt x="0" y="25323"/>
                  </a:lnTo>
                  <a:lnTo>
                    <a:pt x="3543" y="23736"/>
                  </a:lnTo>
                  <a:lnTo>
                    <a:pt x="7746" y="22199"/>
                  </a:lnTo>
                  <a:lnTo>
                    <a:pt x="12204" y="20434"/>
                  </a:lnTo>
                  <a:lnTo>
                    <a:pt x="16814" y="19126"/>
                  </a:lnTo>
                  <a:lnTo>
                    <a:pt x="21767" y="17665"/>
                  </a:lnTo>
                  <a:lnTo>
                    <a:pt x="26873" y="16573"/>
                  </a:lnTo>
                  <a:lnTo>
                    <a:pt x="29451" y="16167"/>
                  </a:lnTo>
                  <a:lnTo>
                    <a:pt x="32105" y="15722"/>
                  </a:lnTo>
                  <a:lnTo>
                    <a:pt x="34696" y="15328"/>
                  </a:lnTo>
                  <a:lnTo>
                    <a:pt x="38633" y="14706"/>
                  </a:lnTo>
                  <a:lnTo>
                    <a:pt x="42570" y="14465"/>
                  </a:lnTo>
                  <a:lnTo>
                    <a:pt x="47802" y="14185"/>
                  </a:lnTo>
                  <a:lnTo>
                    <a:pt x="52933" y="13716"/>
                  </a:lnTo>
                  <a:lnTo>
                    <a:pt x="57708" y="14135"/>
                  </a:lnTo>
                  <a:lnTo>
                    <a:pt x="62471" y="14312"/>
                  </a:lnTo>
                  <a:lnTo>
                    <a:pt x="66916" y="14465"/>
                  </a:lnTo>
                  <a:lnTo>
                    <a:pt x="70700" y="15151"/>
                  </a:lnTo>
                  <a:lnTo>
                    <a:pt x="67868" y="13017"/>
                  </a:lnTo>
                  <a:lnTo>
                    <a:pt x="64744" y="12649"/>
                  </a:lnTo>
                  <a:lnTo>
                    <a:pt x="61645" y="12496"/>
                  </a:lnTo>
                  <a:lnTo>
                    <a:pt x="58496" y="12331"/>
                  </a:lnTo>
                  <a:lnTo>
                    <a:pt x="71782" y="12712"/>
                  </a:lnTo>
                  <a:lnTo>
                    <a:pt x="84421" y="15144"/>
                  </a:lnTo>
                  <a:lnTo>
                    <a:pt x="96501" y="18681"/>
                  </a:lnTo>
                  <a:lnTo>
                    <a:pt x="108054" y="23255"/>
                  </a:lnTo>
                  <a:lnTo>
                    <a:pt x="110020" y="24155"/>
                  </a:lnTo>
                  <a:lnTo>
                    <a:pt x="121011" y="29946"/>
                  </a:lnTo>
                  <a:lnTo>
                    <a:pt x="129641" y="34277"/>
                  </a:lnTo>
                  <a:lnTo>
                    <a:pt x="131533" y="36790"/>
                  </a:lnTo>
                  <a:lnTo>
                    <a:pt x="141563" y="44754"/>
                  </a:lnTo>
                  <a:lnTo>
                    <a:pt x="151076" y="53901"/>
                  </a:lnTo>
                  <a:lnTo>
                    <a:pt x="147370" y="49936"/>
                  </a:lnTo>
                  <a:lnTo>
                    <a:pt x="143827" y="46786"/>
                  </a:lnTo>
                  <a:lnTo>
                    <a:pt x="140347" y="43637"/>
                  </a:lnTo>
                  <a:lnTo>
                    <a:pt x="137007" y="40906"/>
                  </a:lnTo>
                  <a:lnTo>
                    <a:pt x="134175" y="38773"/>
                  </a:lnTo>
                  <a:lnTo>
                    <a:pt x="134669" y="38126"/>
                  </a:lnTo>
                  <a:lnTo>
                    <a:pt x="139313" y="41681"/>
                  </a:lnTo>
                  <a:lnTo>
                    <a:pt x="148726" y="50344"/>
                  </a:lnTo>
                  <a:lnTo>
                    <a:pt x="157584" y="60042"/>
                  </a:lnTo>
                  <a:lnTo>
                    <a:pt x="159461" y="62331"/>
                  </a:lnTo>
                  <a:lnTo>
                    <a:pt x="167223" y="72954"/>
                  </a:lnTo>
                  <a:lnTo>
                    <a:pt x="173734" y="84085"/>
                  </a:lnTo>
                  <a:lnTo>
                    <a:pt x="179155" y="95189"/>
                  </a:lnTo>
                  <a:lnTo>
                    <a:pt x="180251" y="97650"/>
                  </a:lnTo>
                  <a:lnTo>
                    <a:pt x="181559" y="100533"/>
                  </a:lnTo>
                  <a:lnTo>
                    <a:pt x="181978" y="100406"/>
                  </a:lnTo>
                  <a:lnTo>
                    <a:pt x="181267" y="97256"/>
                  </a:lnTo>
                  <a:lnTo>
                    <a:pt x="180746" y="94056"/>
                  </a:lnTo>
                  <a:lnTo>
                    <a:pt x="178409" y="88061"/>
                  </a:lnTo>
                  <a:lnTo>
                    <a:pt x="174116" y="79375"/>
                  </a:lnTo>
                  <a:lnTo>
                    <a:pt x="167034" y="68034"/>
                  </a:lnTo>
                  <a:lnTo>
                    <a:pt x="159749" y="58278"/>
                  </a:lnTo>
                  <a:lnTo>
                    <a:pt x="151566" y="49289"/>
                  </a:lnTo>
                  <a:lnTo>
                    <a:pt x="141792" y="40252"/>
                  </a:lnTo>
                  <a:lnTo>
                    <a:pt x="144322" y="41452"/>
                  </a:lnTo>
                  <a:lnTo>
                    <a:pt x="147002" y="43903"/>
                  </a:lnTo>
                  <a:lnTo>
                    <a:pt x="149821" y="46507"/>
                  </a:lnTo>
                  <a:lnTo>
                    <a:pt x="152704" y="49110"/>
                  </a:lnTo>
                  <a:lnTo>
                    <a:pt x="155181" y="52311"/>
                  </a:lnTo>
                  <a:lnTo>
                    <a:pt x="157949" y="55270"/>
                  </a:lnTo>
                  <a:lnTo>
                    <a:pt x="160794" y="58166"/>
                  </a:lnTo>
                  <a:lnTo>
                    <a:pt x="163004" y="61595"/>
                  </a:lnTo>
                  <a:lnTo>
                    <a:pt x="165341" y="64617"/>
                  </a:lnTo>
                  <a:lnTo>
                    <a:pt x="167639" y="67614"/>
                  </a:lnTo>
                  <a:lnTo>
                    <a:pt x="169722" y="70599"/>
                  </a:lnTo>
                  <a:lnTo>
                    <a:pt x="171513" y="73393"/>
                  </a:lnTo>
                  <a:lnTo>
                    <a:pt x="173367" y="76047"/>
                  </a:lnTo>
                  <a:lnTo>
                    <a:pt x="171970" y="73126"/>
                  </a:lnTo>
                  <a:lnTo>
                    <a:pt x="170548" y="70167"/>
                  </a:lnTo>
                  <a:lnTo>
                    <a:pt x="169214" y="67144"/>
                  </a:lnTo>
                  <a:lnTo>
                    <a:pt x="167246" y="64490"/>
                  </a:lnTo>
                  <a:lnTo>
                    <a:pt x="169481" y="66941"/>
                  </a:lnTo>
                  <a:lnTo>
                    <a:pt x="171335" y="69646"/>
                  </a:lnTo>
                  <a:lnTo>
                    <a:pt x="172935" y="72529"/>
                  </a:lnTo>
                  <a:lnTo>
                    <a:pt x="174726" y="75311"/>
                  </a:lnTo>
                  <a:lnTo>
                    <a:pt x="177285" y="79302"/>
                  </a:lnTo>
                  <a:lnTo>
                    <a:pt x="173912" y="73199"/>
                  </a:lnTo>
                  <a:lnTo>
                    <a:pt x="166557" y="62492"/>
                  </a:lnTo>
                  <a:lnTo>
                    <a:pt x="161772" y="56311"/>
                  </a:lnTo>
                  <a:lnTo>
                    <a:pt x="152752" y="46615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" name="object 23"/>
            <p:cNvSpPr/>
            <p:nvPr/>
          </p:nvSpPr>
          <p:spPr>
            <a:xfrm>
              <a:off x="9883183" y="6732992"/>
              <a:ext cx="290067" cy="293716"/>
            </a:xfrm>
            <a:custGeom>
              <a:avLst/>
              <a:gdLst/>
              <a:ahLst/>
              <a:cxnLst/>
              <a:rect l="l" t="t" r="r" b="b"/>
              <a:pathLst>
                <a:path w="290067" h="293716">
                  <a:moveTo>
                    <a:pt x="42366" y="185392"/>
                  </a:moveTo>
                  <a:lnTo>
                    <a:pt x="41439" y="182560"/>
                  </a:lnTo>
                  <a:lnTo>
                    <a:pt x="40461" y="179791"/>
                  </a:lnTo>
                  <a:lnTo>
                    <a:pt x="38239" y="174280"/>
                  </a:lnTo>
                  <a:lnTo>
                    <a:pt x="37108" y="168374"/>
                  </a:lnTo>
                  <a:lnTo>
                    <a:pt x="35584" y="162494"/>
                  </a:lnTo>
                  <a:lnTo>
                    <a:pt x="35127" y="159471"/>
                  </a:lnTo>
                  <a:lnTo>
                    <a:pt x="34657" y="156449"/>
                  </a:lnTo>
                  <a:lnTo>
                    <a:pt x="34213" y="153414"/>
                  </a:lnTo>
                  <a:lnTo>
                    <a:pt x="33590" y="150416"/>
                  </a:lnTo>
                  <a:lnTo>
                    <a:pt x="33806" y="147241"/>
                  </a:lnTo>
                  <a:lnTo>
                    <a:pt x="33514" y="144143"/>
                  </a:lnTo>
                  <a:lnTo>
                    <a:pt x="33594" y="131476"/>
                  </a:lnTo>
                  <a:lnTo>
                    <a:pt x="34905" y="118799"/>
                  </a:lnTo>
                  <a:lnTo>
                    <a:pt x="37591" y="107008"/>
                  </a:lnTo>
                  <a:lnTo>
                    <a:pt x="41707" y="94851"/>
                  </a:lnTo>
                  <a:lnTo>
                    <a:pt x="47012" y="83252"/>
                  </a:lnTo>
                  <a:lnTo>
                    <a:pt x="52818" y="73277"/>
                  </a:lnTo>
                  <a:lnTo>
                    <a:pt x="56082" y="68984"/>
                  </a:lnTo>
                  <a:lnTo>
                    <a:pt x="58647" y="64044"/>
                  </a:lnTo>
                  <a:lnTo>
                    <a:pt x="54685" y="67917"/>
                  </a:lnTo>
                  <a:lnTo>
                    <a:pt x="57758" y="63332"/>
                  </a:lnTo>
                  <a:lnTo>
                    <a:pt x="61822" y="59561"/>
                  </a:lnTo>
                  <a:lnTo>
                    <a:pt x="65391" y="55395"/>
                  </a:lnTo>
                  <a:lnTo>
                    <a:pt x="69442" y="51725"/>
                  </a:lnTo>
                  <a:lnTo>
                    <a:pt x="71906" y="48194"/>
                  </a:lnTo>
                  <a:lnTo>
                    <a:pt x="72605" y="46911"/>
                  </a:lnTo>
                  <a:lnTo>
                    <a:pt x="77126" y="43686"/>
                  </a:lnTo>
                  <a:lnTo>
                    <a:pt x="87557" y="36208"/>
                  </a:lnTo>
                  <a:lnTo>
                    <a:pt x="98805" y="30010"/>
                  </a:lnTo>
                  <a:lnTo>
                    <a:pt x="110703" y="25103"/>
                  </a:lnTo>
                  <a:lnTo>
                    <a:pt x="123085" y="21503"/>
                  </a:lnTo>
                  <a:lnTo>
                    <a:pt x="135784" y="19222"/>
                  </a:lnTo>
                  <a:lnTo>
                    <a:pt x="138276" y="18933"/>
                  </a:lnTo>
                  <a:lnTo>
                    <a:pt x="143852" y="18730"/>
                  </a:lnTo>
                  <a:lnTo>
                    <a:pt x="149465" y="18032"/>
                  </a:lnTo>
                  <a:lnTo>
                    <a:pt x="155066" y="18603"/>
                  </a:lnTo>
                  <a:lnTo>
                    <a:pt x="157834" y="18806"/>
                  </a:lnTo>
                  <a:lnTo>
                    <a:pt x="155294" y="13167"/>
                  </a:lnTo>
                  <a:lnTo>
                    <a:pt x="148213" y="11305"/>
                  </a:lnTo>
                  <a:lnTo>
                    <a:pt x="135078" y="11774"/>
                  </a:lnTo>
                  <a:lnTo>
                    <a:pt x="134632" y="11809"/>
                  </a:lnTo>
                  <a:lnTo>
                    <a:pt x="121618" y="13783"/>
                  </a:lnTo>
                  <a:lnTo>
                    <a:pt x="109186" y="17048"/>
                  </a:lnTo>
                  <a:lnTo>
                    <a:pt x="97660" y="21156"/>
                  </a:lnTo>
                  <a:lnTo>
                    <a:pt x="96786" y="20140"/>
                  </a:lnTo>
                  <a:lnTo>
                    <a:pt x="91350" y="22769"/>
                  </a:lnTo>
                  <a:lnTo>
                    <a:pt x="88632" y="24064"/>
                  </a:lnTo>
                  <a:lnTo>
                    <a:pt x="85991" y="25499"/>
                  </a:lnTo>
                  <a:lnTo>
                    <a:pt x="83095" y="26490"/>
                  </a:lnTo>
                  <a:lnTo>
                    <a:pt x="84263" y="24763"/>
                  </a:lnTo>
                  <a:lnTo>
                    <a:pt x="88607" y="22197"/>
                  </a:lnTo>
                  <a:lnTo>
                    <a:pt x="90817" y="20940"/>
                  </a:lnTo>
                  <a:lnTo>
                    <a:pt x="93725" y="19352"/>
                  </a:lnTo>
                  <a:lnTo>
                    <a:pt x="97179" y="17536"/>
                  </a:lnTo>
                  <a:lnTo>
                    <a:pt x="99326" y="645"/>
                  </a:lnTo>
                  <a:lnTo>
                    <a:pt x="99530" y="572"/>
                  </a:lnTo>
                  <a:lnTo>
                    <a:pt x="101134" y="0"/>
                  </a:lnTo>
                  <a:lnTo>
                    <a:pt x="96977" y="1314"/>
                  </a:lnTo>
                  <a:lnTo>
                    <a:pt x="95834" y="1774"/>
                  </a:lnTo>
                  <a:lnTo>
                    <a:pt x="96151" y="1941"/>
                  </a:lnTo>
                  <a:lnTo>
                    <a:pt x="94070" y="2485"/>
                  </a:lnTo>
                  <a:lnTo>
                    <a:pt x="92713" y="3032"/>
                  </a:lnTo>
                  <a:lnTo>
                    <a:pt x="89801" y="4392"/>
                  </a:lnTo>
                  <a:lnTo>
                    <a:pt x="91384" y="3567"/>
                  </a:lnTo>
                  <a:lnTo>
                    <a:pt x="73795" y="11934"/>
                  </a:lnTo>
                  <a:lnTo>
                    <a:pt x="58574" y="22176"/>
                  </a:lnTo>
                  <a:lnTo>
                    <a:pt x="48742" y="30270"/>
                  </a:lnTo>
                  <a:lnTo>
                    <a:pt x="39605" y="39193"/>
                  </a:lnTo>
                  <a:lnTo>
                    <a:pt x="27702" y="53884"/>
                  </a:lnTo>
                  <a:lnTo>
                    <a:pt x="20743" y="64548"/>
                  </a:lnTo>
                  <a:lnTo>
                    <a:pt x="14641" y="75741"/>
                  </a:lnTo>
                  <a:lnTo>
                    <a:pt x="7463" y="93571"/>
                  </a:lnTo>
                  <a:lnTo>
                    <a:pt x="4039" y="105829"/>
                  </a:lnTo>
                  <a:lnTo>
                    <a:pt x="1582" y="118318"/>
                  </a:lnTo>
                  <a:lnTo>
                    <a:pt x="0" y="137500"/>
                  </a:lnTo>
                  <a:lnTo>
                    <a:pt x="287" y="150174"/>
                  </a:lnTo>
                  <a:lnTo>
                    <a:pt x="1540" y="162774"/>
                  </a:lnTo>
                  <a:lnTo>
                    <a:pt x="5591" y="181531"/>
                  </a:lnTo>
                  <a:lnTo>
                    <a:pt x="9560" y="193643"/>
                  </a:lnTo>
                  <a:lnTo>
                    <a:pt x="14453" y="205355"/>
                  </a:lnTo>
                  <a:lnTo>
                    <a:pt x="23518" y="221665"/>
                  </a:lnTo>
                  <a:lnTo>
                    <a:pt x="30769" y="232145"/>
                  </a:lnTo>
                  <a:lnTo>
                    <a:pt x="38771" y="241979"/>
                  </a:lnTo>
                  <a:lnTo>
                    <a:pt x="51560" y="254609"/>
                  </a:lnTo>
                  <a:lnTo>
                    <a:pt x="61411" y="262689"/>
                  </a:lnTo>
                  <a:lnTo>
                    <a:pt x="71804" y="269932"/>
                  </a:lnTo>
                  <a:lnTo>
                    <a:pt x="75500" y="272209"/>
                  </a:lnTo>
                  <a:lnTo>
                    <a:pt x="78421" y="274191"/>
                  </a:lnTo>
                  <a:lnTo>
                    <a:pt x="83108" y="276604"/>
                  </a:lnTo>
                  <a:lnTo>
                    <a:pt x="87743" y="279258"/>
                  </a:lnTo>
                  <a:lnTo>
                    <a:pt x="92404" y="281760"/>
                  </a:lnTo>
                  <a:lnTo>
                    <a:pt x="97421" y="283614"/>
                  </a:lnTo>
                  <a:lnTo>
                    <a:pt x="100646" y="285125"/>
                  </a:lnTo>
                  <a:lnTo>
                    <a:pt x="111879" y="288680"/>
                  </a:lnTo>
                  <a:lnTo>
                    <a:pt x="123719" y="291331"/>
                  </a:lnTo>
                  <a:lnTo>
                    <a:pt x="136028" y="293027"/>
                  </a:lnTo>
                  <a:lnTo>
                    <a:pt x="148668" y="293716"/>
                  </a:lnTo>
                  <a:lnTo>
                    <a:pt x="161500" y="293345"/>
                  </a:lnTo>
                  <a:lnTo>
                    <a:pt x="174386" y="291862"/>
                  </a:lnTo>
                  <a:lnTo>
                    <a:pt x="187186" y="289215"/>
                  </a:lnTo>
                  <a:lnTo>
                    <a:pt x="203888" y="283884"/>
                  </a:lnTo>
                  <a:lnTo>
                    <a:pt x="215667" y="278841"/>
                  </a:lnTo>
                  <a:lnTo>
                    <a:pt x="226890" y="272894"/>
                  </a:lnTo>
                  <a:lnTo>
                    <a:pt x="234784" y="267917"/>
                  </a:lnTo>
                  <a:lnTo>
                    <a:pt x="245268" y="260000"/>
                  </a:lnTo>
                  <a:lnTo>
                    <a:pt x="254872" y="251472"/>
                  </a:lnTo>
                  <a:lnTo>
                    <a:pt x="263553" y="242474"/>
                  </a:lnTo>
                  <a:lnTo>
                    <a:pt x="267689" y="237653"/>
                  </a:lnTo>
                  <a:lnTo>
                    <a:pt x="275875" y="225602"/>
                  </a:lnTo>
                  <a:lnTo>
                    <a:pt x="281653" y="214358"/>
                  </a:lnTo>
                  <a:lnTo>
                    <a:pt x="284492" y="206728"/>
                  </a:lnTo>
                  <a:lnTo>
                    <a:pt x="285812" y="202486"/>
                  </a:lnTo>
                  <a:lnTo>
                    <a:pt x="286841" y="199184"/>
                  </a:lnTo>
                  <a:lnTo>
                    <a:pt x="287654" y="194498"/>
                  </a:lnTo>
                  <a:lnTo>
                    <a:pt x="287895" y="193076"/>
                  </a:lnTo>
                  <a:lnTo>
                    <a:pt x="289470" y="186307"/>
                  </a:lnTo>
                  <a:lnTo>
                    <a:pt x="290067" y="179487"/>
                  </a:lnTo>
                  <a:lnTo>
                    <a:pt x="286968" y="185545"/>
                  </a:lnTo>
                  <a:lnTo>
                    <a:pt x="285660" y="188643"/>
                  </a:lnTo>
                  <a:lnTo>
                    <a:pt x="284212" y="193038"/>
                  </a:lnTo>
                  <a:lnTo>
                    <a:pt x="282079" y="197546"/>
                  </a:lnTo>
                  <a:lnTo>
                    <a:pt x="279716" y="201966"/>
                  </a:lnTo>
                  <a:lnTo>
                    <a:pt x="277646" y="207020"/>
                  </a:lnTo>
                  <a:lnTo>
                    <a:pt x="274801" y="211160"/>
                  </a:lnTo>
                  <a:lnTo>
                    <a:pt x="272020" y="215351"/>
                  </a:lnTo>
                  <a:lnTo>
                    <a:pt x="269747" y="219327"/>
                  </a:lnTo>
                  <a:lnTo>
                    <a:pt x="265264" y="224305"/>
                  </a:lnTo>
                  <a:lnTo>
                    <a:pt x="262965" y="225181"/>
                  </a:lnTo>
                  <a:lnTo>
                    <a:pt x="267321" y="220190"/>
                  </a:lnTo>
                  <a:lnTo>
                    <a:pt x="270522" y="214386"/>
                  </a:lnTo>
                  <a:lnTo>
                    <a:pt x="269721" y="213916"/>
                  </a:lnTo>
                  <a:lnTo>
                    <a:pt x="271449" y="209179"/>
                  </a:lnTo>
                  <a:lnTo>
                    <a:pt x="272998" y="203667"/>
                  </a:lnTo>
                  <a:lnTo>
                    <a:pt x="274471" y="198092"/>
                  </a:lnTo>
                  <a:lnTo>
                    <a:pt x="276579" y="192110"/>
                  </a:lnTo>
                  <a:lnTo>
                    <a:pt x="277430" y="189037"/>
                  </a:lnTo>
                  <a:lnTo>
                    <a:pt x="277773" y="187475"/>
                  </a:lnTo>
                  <a:lnTo>
                    <a:pt x="278764" y="184033"/>
                  </a:lnTo>
                  <a:lnTo>
                    <a:pt x="279894" y="179664"/>
                  </a:lnTo>
                  <a:lnTo>
                    <a:pt x="280555" y="175118"/>
                  </a:lnTo>
                  <a:lnTo>
                    <a:pt x="281837" y="169758"/>
                  </a:lnTo>
                  <a:lnTo>
                    <a:pt x="282282" y="164310"/>
                  </a:lnTo>
                  <a:lnTo>
                    <a:pt x="283552" y="153363"/>
                  </a:lnTo>
                  <a:lnTo>
                    <a:pt x="282688" y="142530"/>
                  </a:lnTo>
                  <a:lnTo>
                    <a:pt x="282510" y="139456"/>
                  </a:lnTo>
                  <a:lnTo>
                    <a:pt x="281305" y="136177"/>
                  </a:lnTo>
                  <a:lnTo>
                    <a:pt x="279134" y="144550"/>
                  </a:lnTo>
                  <a:lnTo>
                    <a:pt x="277214" y="153515"/>
                  </a:lnTo>
                  <a:lnTo>
                    <a:pt x="276237" y="156995"/>
                  </a:lnTo>
                  <a:lnTo>
                    <a:pt x="275157" y="160691"/>
                  </a:lnTo>
                  <a:lnTo>
                    <a:pt x="274078" y="164475"/>
                  </a:lnTo>
                  <a:lnTo>
                    <a:pt x="272668" y="168196"/>
                  </a:lnTo>
                  <a:lnTo>
                    <a:pt x="271296" y="172019"/>
                  </a:lnTo>
                  <a:lnTo>
                    <a:pt x="269912" y="175689"/>
                  </a:lnTo>
                  <a:lnTo>
                    <a:pt x="268388" y="179360"/>
                  </a:lnTo>
                  <a:lnTo>
                    <a:pt x="266546" y="182814"/>
                  </a:lnTo>
                  <a:lnTo>
                    <a:pt x="265099" y="186091"/>
                  </a:lnTo>
                  <a:lnTo>
                    <a:pt x="263625" y="189380"/>
                  </a:lnTo>
                  <a:lnTo>
                    <a:pt x="261695" y="192136"/>
                  </a:lnTo>
                  <a:lnTo>
                    <a:pt x="260412" y="194663"/>
                  </a:lnTo>
                  <a:lnTo>
                    <a:pt x="254583" y="204518"/>
                  </a:lnTo>
                  <a:lnTo>
                    <a:pt x="258558" y="193673"/>
                  </a:lnTo>
                  <a:lnTo>
                    <a:pt x="257326" y="193152"/>
                  </a:lnTo>
                  <a:lnTo>
                    <a:pt x="250885" y="204253"/>
                  </a:lnTo>
                  <a:lnTo>
                    <a:pt x="243480" y="214024"/>
                  </a:lnTo>
                  <a:lnTo>
                    <a:pt x="240778" y="217193"/>
                  </a:lnTo>
                  <a:lnTo>
                    <a:pt x="237959" y="220038"/>
                  </a:lnTo>
                  <a:lnTo>
                    <a:pt x="235406" y="222692"/>
                  </a:lnTo>
                  <a:lnTo>
                    <a:pt x="232193" y="225804"/>
                  </a:lnTo>
                  <a:lnTo>
                    <a:pt x="228370" y="229093"/>
                  </a:lnTo>
                  <a:lnTo>
                    <a:pt x="225398" y="231747"/>
                  </a:lnTo>
                  <a:lnTo>
                    <a:pt x="222109" y="234135"/>
                  </a:lnTo>
                  <a:lnTo>
                    <a:pt x="217664" y="237488"/>
                  </a:lnTo>
                  <a:lnTo>
                    <a:pt x="215391" y="238948"/>
                  </a:lnTo>
                  <a:lnTo>
                    <a:pt x="210679" y="241628"/>
                  </a:lnTo>
                  <a:lnTo>
                    <a:pt x="206412" y="244574"/>
                  </a:lnTo>
                  <a:lnTo>
                    <a:pt x="202589" y="246162"/>
                  </a:lnTo>
                  <a:lnTo>
                    <a:pt x="201345" y="246835"/>
                  </a:lnTo>
                  <a:lnTo>
                    <a:pt x="198347" y="248448"/>
                  </a:lnTo>
                  <a:lnTo>
                    <a:pt x="194779" y="250162"/>
                  </a:lnTo>
                  <a:lnTo>
                    <a:pt x="192112" y="251153"/>
                  </a:lnTo>
                  <a:lnTo>
                    <a:pt x="189280" y="252220"/>
                  </a:lnTo>
                  <a:lnTo>
                    <a:pt x="186054" y="253502"/>
                  </a:lnTo>
                  <a:lnTo>
                    <a:pt x="182218" y="254518"/>
                  </a:lnTo>
                  <a:lnTo>
                    <a:pt x="176859" y="255890"/>
                  </a:lnTo>
                  <a:lnTo>
                    <a:pt x="174344" y="257173"/>
                  </a:lnTo>
                  <a:lnTo>
                    <a:pt x="170141" y="257668"/>
                  </a:lnTo>
                  <a:lnTo>
                    <a:pt x="166064" y="258265"/>
                  </a:lnTo>
                  <a:lnTo>
                    <a:pt x="161962" y="259065"/>
                  </a:lnTo>
                  <a:lnTo>
                    <a:pt x="157758" y="258938"/>
                  </a:lnTo>
                  <a:lnTo>
                    <a:pt x="155002" y="259306"/>
                  </a:lnTo>
                  <a:lnTo>
                    <a:pt x="154964" y="258443"/>
                  </a:lnTo>
                  <a:lnTo>
                    <a:pt x="149478" y="259459"/>
                  </a:lnTo>
                  <a:lnTo>
                    <a:pt x="143915" y="258785"/>
                  </a:lnTo>
                  <a:lnTo>
                    <a:pt x="138378" y="258595"/>
                  </a:lnTo>
                  <a:lnTo>
                    <a:pt x="135622" y="258392"/>
                  </a:lnTo>
                  <a:lnTo>
                    <a:pt x="132930" y="257719"/>
                  </a:lnTo>
                  <a:lnTo>
                    <a:pt x="130212" y="257376"/>
                  </a:lnTo>
                  <a:lnTo>
                    <a:pt x="127469" y="256957"/>
                  </a:lnTo>
                  <a:lnTo>
                    <a:pt x="124726" y="256601"/>
                  </a:lnTo>
                  <a:lnTo>
                    <a:pt x="122059" y="255915"/>
                  </a:lnTo>
                  <a:lnTo>
                    <a:pt x="122249" y="255090"/>
                  </a:lnTo>
                  <a:lnTo>
                    <a:pt x="119607" y="254379"/>
                  </a:lnTo>
                  <a:lnTo>
                    <a:pt x="116966" y="253655"/>
                  </a:lnTo>
                  <a:lnTo>
                    <a:pt x="112991" y="252562"/>
                  </a:lnTo>
                  <a:lnTo>
                    <a:pt x="109676" y="249680"/>
                  </a:lnTo>
                  <a:lnTo>
                    <a:pt x="105739" y="248575"/>
                  </a:lnTo>
                  <a:lnTo>
                    <a:pt x="102640" y="247228"/>
                  </a:lnTo>
                  <a:lnTo>
                    <a:pt x="99567" y="245793"/>
                  </a:lnTo>
                  <a:lnTo>
                    <a:pt x="96900" y="245019"/>
                  </a:lnTo>
                  <a:lnTo>
                    <a:pt x="93280" y="243266"/>
                  </a:lnTo>
                  <a:lnTo>
                    <a:pt x="89953" y="241196"/>
                  </a:lnTo>
                  <a:lnTo>
                    <a:pt x="85660" y="238567"/>
                  </a:lnTo>
                  <a:lnTo>
                    <a:pt x="83590" y="237310"/>
                  </a:lnTo>
                  <a:lnTo>
                    <a:pt x="79818" y="234262"/>
                  </a:lnTo>
                  <a:lnTo>
                    <a:pt x="75932" y="231747"/>
                  </a:lnTo>
                  <a:lnTo>
                    <a:pt x="72744" y="228674"/>
                  </a:lnTo>
                  <a:lnTo>
                    <a:pt x="69582" y="225550"/>
                  </a:lnTo>
                  <a:lnTo>
                    <a:pt x="66280" y="222870"/>
                  </a:lnTo>
                  <a:lnTo>
                    <a:pt x="63727" y="219542"/>
                  </a:lnTo>
                  <a:lnTo>
                    <a:pt x="61022" y="216418"/>
                  </a:lnTo>
                  <a:lnTo>
                    <a:pt x="58317" y="213345"/>
                  </a:lnTo>
                  <a:lnTo>
                    <a:pt x="56082" y="209967"/>
                  </a:lnTo>
                  <a:lnTo>
                    <a:pt x="52818" y="205636"/>
                  </a:lnTo>
                  <a:lnTo>
                    <a:pt x="50177" y="200670"/>
                  </a:lnTo>
                  <a:lnTo>
                    <a:pt x="47344" y="195781"/>
                  </a:lnTo>
                  <a:lnTo>
                    <a:pt x="46036" y="193253"/>
                  </a:lnTo>
                  <a:lnTo>
                    <a:pt x="44970" y="190574"/>
                  </a:lnTo>
                  <a:lnTo>
                    <a:pt x="43700" y="187945"/>
                  </a:lnTo>
                  <a:lnTo>
                    <a:pt x="42366" y="185392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" name="object 24"/>
            <p:cNvSpPr/>
            <p:nvPr/>
          </p:nvSpPr>
          <p:spPr>
            <a:xfrm>
              <a:off x="10041399" y="6746312"/>
              <a:ext cx="112581" cy="123109"/>
            </a:xfrm>
            <a:custGeom>
              <a:avLst/>
              <a:gdLst/>
              <a:ahLst/>
              <a:cxnLst/>
              <a:rect l="l" t="t" r="r" b="b"/>
              <a:pathLst>
                <a:path w="112581" h="123109">
                  <a:moveTo>
                    <a:pt x="1460" y="0"/>
                  </a:moveTo>
                  <a:lnTo>
                    <a:pt x="0" y="25"/>
                  </a:lnTo>
                  <a:lnTo>
                    <a:pt x="2451" y="5333"/>
                  </a:lnTo>
                  <a:lnTo>
                    <a:pt x="5219" y="5829"/>
                  </a:lnTo>
                  <a:lnTo>
                    <a:pt x="13512" y="7099"/>
                  </a:lnTo>
                  <a:lnTo>
                    <a:pt x="25883" y="10127"/>
                  </a:lnTo>
                  <a:lnTo>
                    <a:pt x="37902" y="14328"/>
                  </a:lnTo>
                  <a:lnTo>
                    <a:pt x="45186" y="17792"/>
                  </a:lnTo>
                  <a:lnTo>
                    <a:pt x="48971" y="19621"/>
                  </a:lnTo>
                  <a:lnTo>
                    <a:pt x="52514" y="21805"/>
                  </a:lnTo>
                  <a:lnTo>
                    <a:pt x="57365" y="24637"/>
                  </a:lnTo>
                  <a:lnTo>
                    <a:pt x="59651" y="26250"/>
                  </a:lnTo>
                  <a:lnTo>
                    <a:pt x="64084" y="29641"/>
                  </a:lnTo>
                  <a:lnTo>
                    <a:pt x="68719" y="32791"/>
                  </a:lnTo>
                  <a:lnTo>
                    <a:pt x="72682" y="36791"/>
                  </a:lnTo>
                  <a:lnTo>
                    <a:pt x="77000" y="40385"/>
                  </a:lnTo>
                  <a:lnTo>
                    <a:pt x="80530" y="44780"/>
                  </a:lnTo>
                  <a:lnTo>
                    <a:pt x="84328" y="48844"/>
                  </a:lnTo>
                  <a:lnTo>
                    <a:pt x="89369" y="55537"/>
                  </a:lnTo>
                  <a:lnTo>
                    <a:pt x="92608" y="60109"/>
                  </a:lnTo>
                  <a:lnTo>
                    <a:pt x="94043" y="62534"/>
                  </a:lnTo>
                  <a:lnTo>
                    <a:pt x="100291" y="73744"/>
                  </a:lnTo>
                  <a:lnTo>
                    <a:pt x="105241" y="85558"/>
                  </a:lnTo>
                  <a:lnTo>
                    <a:pt x="108924" y="97846"/>
                  </a:lnTo>
                  <a:lnTo>
                    <a:pt x="111367" y="110473"/>
                  </a:lnTo>
                  <a:lnTo>
                    <a:pt x="112581" y="123109"/>
                  </a:lnTo>
                  <a:lnTo>
                    <a:pt x="112141" y="112897"/>
                  </a:lnTo>
                  <a:lnTo>
                    <a:pt x="110580" y="100560"/>
                  </a:lnTo>
                  <a:lnTo>
                    <a:pt x="109410" y="95427"/>
                  </a:lnTo>
                  <a:lnTo>
                    <a:pt x="105977" y="83661"/>
                  </a:lnTo>
                  <a:lnTo>
                    <a:pt x="100823" y="71894"/>
                  </a:lnTo>
                  <a:lnTo>
                    <a:pt x="98069" y="66649"/>
                  </a:lnTo>
                  <a:lnTo>
                    <a:pt x="99174" y="66027"/>
                  </a:lnTo>
                  <a:lnTo>
                    <a:pt x="96240" y="61150"/>
                  </a:lnTo>
                  <a:lnTo>
                    <a:pt x="89028" y="50541"/>
                  </a:lnTo>
                  <a:lnTo>
                    <a:pt x="80567" y="40645"/>
                  </a:lnTo>
                  <a:lnTo>
                    <a:pt x="71219" y="31750"/>
                  </a:lnTo>
                  <a:lnTo>
                    <a:pt x="61344" y="24142"/>
                  </a:lnTo>
                  <a:lnTo>
                    <a:pt x="47598" y="15800"/>
                  </a:lnTo>
                  <a:lnTo>
                    <a:pt x="35744" y="10264"/>
                  </a:lnTo>
                  <a:lnTo>
                    <a:pt x="26158" y="6386"/>
                  </a:lnTo>
                  <a:lnTo>
                    <a:pt x="25412" y="6083"/>
                  </a:lnTo>
                  <a:lnTo>
                    <a:pt x="22656" y="5181"/>
                  </a:lnTo>
                  <a:lnTo>
                    <a:pt x="20015" y="3949"/>
                  </a:lnTo>
                  <a:lnTo>
                    <a:pt x="15824" y="2654"/>
                  </a:lnTo>
                  <a:lnTo>
                    <a:pt x="11188" y="1587"/>
                  </a:lnTo>
                  <a:lnTo>
                    <a:pt x="8140" y="990"/>
                  </a:lnTo>
                  <a:lnTo>
                    <a:pt x="5670" y="367"/>
                  </a:lnTo>
                  <a:lnTo>
                    <a:pt x="4628" y="198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" name="object 25"/>
            <p:cNvSpPr/>
            <p:nvPr/>
          </p:nvSpPr>
          <p:spPr>
            <a:xfrm>
              <a:off x="10153981" y="6869421"/>
              <a:ext cx="130" cy="3027"/>
            </a:xfrm>
            <a:custGeom>
              <a:avLst/>
              <a:gdLst/>
              <a:ahLst/>
              <a:cxnLst/>
              <a:rect l="l" t="t" r="r" b="b"/>
              <a:pathLst>
                <a:path w="130" h="3027">
                  <a:moveTo>
                    <a:pt x="130" y="3027"/>
                  </a:moveTo>
                  <a:lnTo>
                    <a:pt x="0" y="0"/>
                  </a:lnTo>
                  <a:lnTo>
                    <a:pt x="130" y="302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" name="object 26"/>
            <p:cNvSpPr/>
            <p:nvPr/>
          </p:nvSpPr>
          <p:spPr>
            <a:xfrm>
              <a:off x="10200029" y="6816808"/>
              <a:ext cx="17773" cy="116913"/>
            </a:xfrm>
            <a:custGeom>
              <a:avLst/>
              <a:gdLst/>
              <a:ahLst/>
              <a:cxnLst/>
              <a:rect l="l" t="t" r="r" b="b"/>
              <a:pathLst>
                <a:path w="17773" h="116913">
                  <a:moveTo>
                    <a:pt x="5162" y="26365"/>
                  </a:moveTo>
                  <a:lnTo>
                    <a:pt x="4070" y="29464"/>
                  </a:lnTo>
                  <a:lnTo>
                    <a:pt x="2876" y="32537"/>
                  </a:lnTo>
                  <a:lnTo>
                    <a:pt x="2381" y="35814"/>
                  </a:lnTo>
                  <a:lnTo>
                    <a:pt x="2558" y="32499"/>
                  </a:lnTo>
                  <a:lnTo>
                    <a:pt x="3130" y="29298"/>
                  </a:lnTo>
                  <a:lnTo>
                    <a:pt x="4032" y="26098"/>
                  </a:lnTo>
                  <a:lnTo>
                    <a:pt x="4743" y="22898"/>
                  </a:lnTo>
                  <a:lnTo>
                    <a:pt x="5454" y="19697"/>
                  </a:lnTo>
                  <a:lnTo>
                    <a:pt x="6140" y="16908"/>
                  </a:lnTo>
                  <a:lnTo>
                    <a:pt x="3829" y="24968"/>
                  </a:lnTo>
                  <a:lnTo>
                    <a:pt x="1454" y="37743"/>
                  </a:lnTo>
                  <a:lnTo>
                    <a:pt x="463" y="45466"/>
                  </a:lnTo>
                  <a:lnTo>
                    <a:pt x="0" y="58693"/>
                  </a:lnTo>
                  <a:lnTo>
                    <a:pt x="427" y="71348"/>
                  </a:lnTo>
                  <a:lnTo>
                    <a:pt x="1199" y="78282"/>
                  </a:lnTo>
                  <a:lnTo>
                    <a:pt x="1504" y="81559"/>
                  </a:lnTo>
                  <a:lnTo>
                    <a:pt x="1606" y="84886"/>
                  </a:lnTo>
                  <a:lnTo>
                    <a:pt x="2266" y="89814"/>
                  </a:lnTo>
                  <a:lnTo>
                    <a:pt x="1923" y="91605"/>
                  </a:lnTo>
                  <a:lnTo>
                    <a:pt x="5733" y="104791"/>
                  </a:lnTo>
                  <a:lnTo>
                    <a:pt x="10268" y="116913"/>
                  </a:lnTo>
                  <a:lnTo>
                    <a:pt x="7664" y="83769"/>
                  </a:lnTo>
                  <a:lnTo>
                    <a:pt x="7575" y="77419"/>
                  </a:lnTo>
                  <a:lnTo>
                    <a:pt x="6724" y="77508"/>
                  </a:lnTo>
                  <a:lnTo>
                    <a:pt x="6048" y="71754"/>
                  </a:lnTo>
                  <a:lnTo>
                    <a:pt x="5507" y="59036"/>
                  </a:lnTo>
                  <a:lnTo>
                    <a:pt x="6077" y="45988"/>
                  </a:lnTo>
                  <a:lnTo>
                    <a:pt x="6381" y="42862"/>
                  </a:lnTo>
                  <a:lnTo>
                    <a:pt x="8403" y="29850"/>
                  </a:lnTo>
                  <a:lnTo>
                    <a:pt x="11659" y="17379"/>
                  </a:lnTo>
                  <a:lnTo>
                    <a:pt x="15651" y="5692"/>
                  </a:lnTo>
                  <a:lnTo>
                    <a:pt x="16617" y="3149"/>
                  </a:lnTo>
                  <a:lnTo>
                    <a:pt x="17773" y="203"/>
                  </a:lnTo>
                  <a:lnTo>
                    <a:pt x="17379" y="0"/>
                  </a:lnTo>
                  <a:lnTo>
                    <a:pt x="15627" y="2730"/>
                  </a:lnTo>
                  <a:lnTo>
                    <a:pt x="13747" y="5384"/>
                  </a:lnTo>
                  <a:lnTo>
                    <a:pt x="11182" y="11264"/>
                  </a:lnTo>
                  <a:lnTo>
                    <a:pt x="8057" y="20434"/>
                  </a:lnTo>
                  <a:lnTo>
                    <a:pt x="5063" y="33376"/>
                  </a:lnTo>
                  <a:lnTo>
                    <a:pt x="3318" y="45350"/>
                  </a:lnTo>
                  <a:lnTo>
                    <a:pt x="2739" y="57400"/>
                  </a:lnTo>
                  <a:lnTo>
                    <a:pt x="3242" y="70569"/>
                  </a:lnTo>
                  <a:lnTo>
                    <a:pt x="2444" y="71564"/>
                  </a:lnTo>
                  <a:lnTo>
                    <a:pt x="2304" y="68313"/>
                  </a:lnTo>
                  <a:lnTo>
                    <a:pt x="2152" y="64668"/>
                  </a:lnTo>
                  <a:lnTo>
                    <a:pt x="1987" y="60820"/>
                  </a:lnTo>
                  <a:lnTo>
                    <a:pt x="1796" y="56997"/>
                  </a:lnTo>
                  <a:lnTo>
                    <a:pt x="2330" y="52933"/>
                  </a:lnTo>
                  <a:lnTo>
                    <a:pt x="2495" y="44843"/>
                  </a:lnTo>
                  <a:lnTo>
                    <a:pt x="3333" y="40881"/>
                  </a:lnTo>
                  <a:lnTo>
                    <a:pt x="3816" y="37058"/>
                  </a:lnTo>
                  <a:lnTo>
                    <a:pt x="4336" y="33312"/>
                  </a:lnTo>
                  <a:lnTo>
                    <a:pt x="4959" y="29768"/>
                  </a:lnTo>
                  <a:lnTo>
                    <a:pt x="5670" y="26492"/>
                  </a:lnTo>
                  <a:lnTo>
                    <a:pt x="6241" y="23291"/>
                  </a:lnTo>
                  <a:lnTo>
                    <a:pt x="5162" y="2636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" name="object 27"/>
            <p:cNvSpPr/>
            <p:nvPr/>
          </p:nvSpPr>
          <p:spPr>
            <a:xfrm>
              <a:off x="10206170" y="6830131"/>
              <a:ext cx="1028" cy="3585"/>
            </a:xfrm>
            <a:custGeom>
              <a:avLst/>
              <a:gdLst/>
              <a:ahLst/>
              <a:cxnLst/>
              <a:rect l="l" t="t" r="r" b="b"/>
              <a:pathLst>
                <a:path w="1028" h="3585">
                  <a:moveTo>
                    <a:pt x="1028" y="0"/>
                  </a:moveTo>
                  <a:lnTo>
                    <a:pt x="101" y="3174"/>
                  </a:lnTo>
                  <a:lnTo>
                    <a:pt x="0" y="3585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" name="object 28"/>
            <p:cNvSpPr/>
            <p:nvPr/>
          </p:nvSpPr>
          <p:spPr>
            <a:xfrm>
              <a:off x="10254305" y="6789516"/>
              <a:ext cx="2054" cy="2234"/>
            </a:xfrm>
            <a:custGeom>
              <a:avLst/>
              <a:gdLst/>
              <a:ahLst/>
              <a:cxnLst/>
              <a:rect l="l" t="t" r="r" b="b"/>
              <a:pathLst>
                <a:path w="2054" h="2234">
                  <a:moveTo>
                    <a:pt x="2054" y="0"/>
                  </a:moveTo>
                  <a:lnTo>
                    <a:pt x="115" y="2094"/>
                  </a:lnTo>
                  <a:lnTo>
                    <a:pt x="0" y="22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" name="object 29"/>
            <p:cNvSpPr/>
            <p:nvPr/>
          </p:nvSpPr>
          <p:spPr>
            <a:xfrm>
              <a:off x="10243024" y="6721663"/>
              <a:ext cx="250228" cy="302316"/>
            </a:xfrm>
            <a:custGeom>
              <a:avLst/>
              <a:gdLst/>
              <a:ahLst/>
              <a:cxnLst/>
              <a:rect l="l" t="t" r="r" b="b"/>
              <a:pathLst>
                <a:path w="250228" h="302316">
                  <a:moveTo>
                    <a:pt x="60921" y="39506"/>
                  </a:moveTo>
                  <a:lnTo>
                    <a:pt x="73246" y="36206"/>
                  </a:lnTo>
                  <a:lnTo>
                    <a:pt x="85307" y="34550"/>
                  </a:lnTo>
                  <a:lnTo>
                    <a:pt x="88138" y="34096"/>
                  </a:lnTo>
                  <a:lnTo>
                    <a:pt x="95300" y="34147"/>
                  </a:lnTo>
                  <a:lnTo>
                    <a:pt x="99529" y="34020"/>
                  </a:lnTo>
                  <a:lnTo>
                    <a:pt x="104228" y="34350"/>
                  </a:lnTo>
                  <a:lnTo>
                    <a:pt x="106819" y="34515"/>
                  </a:lnTo>
                  <a:lnTo>
                    <a:pt x="109423" y="34693"/>
                  </a:lnTo>
                  <a:lnTo>
                    <a:pt x="112115" y="34998"/>
                  </a:lnTo>
                  <a:lnTo>
                    <a:pt x="114795" y="35417"/>
                  </a:lnTo>
                  <a:lnTo>
                    <a:pt x="117513" y="35912"/>
                  </a:lnTo>
                  <a:lnTo>
                    <a:pt x="120294" y="36154"/>
                  </a:lnTo>
                  <a:lnTo>
                    <a:pt x="122910" y="36750"/>
                  </a:lnTo>
                  <a:lnTo>
                    <a:pt x="128168" y="38198"/>
                  </a:lnTo>
                  <a:lnTo>
                    <a:pt x="133261" y="39113"/>
                  </a:lnTo>
                  <a:lnTo>
                    <a:pt x="137109" y="40726"/>
                  </a:lnTo>
                  <a:lnTo>
                    <a:pt x="138442" y="41145"/>
                  </a:lnTo>
                  <a:lnTo>
                    <a:pt x="141744" y="42110"/>
                  </a:lnTo>
                  <a:lnTo>
                    <a:pt x="145491" y="43405"/>
                  </a:lnTo>
                  <a:lnTo>
                    <a:pt x="148069" y="44612"/>
                  </a:lnTo>
                  <a:lnTo>
                    <a:pt x="150787" y="45831"/>
                  </a:lnTo>
                  <a:lnTo>
                    <a:pt x="153987" y="47203"/>
                  </a:lnTo>
                  <a:lnTo>
                    <a:pt x="157416" y="49209"/>
                  </a:lnTo>
                  <a:lnTo>
                    <a:pt x="162166" y="52003"/>
                  </a:lnTo>
                  <a:lnTo>
                    <a:pt x="164884" y="52905"/>
                  </a:lnTo>
                  <a:lnTo>
                    <a:pt x="168186" y="55483"/>
                  </a:lnTo>
                  <a:lnTo>
                    <a:pt x="171513" y="57959"/>
                  </a:lnTo>
                  <a:lnTo>
                    <a:pt x="174942" y="60347"/>
                  </a:lnTo>
                  <a:lnTo>
                    <a:pt x="177825" y="63370"/>
                  </a:lnTo>
                  <a:lnTo>
                    <a:pt x="179501" y="65681"/>
                  </a:lnTo>
                  <a:lnTo>
                    <a:pt x="184061" y="68881"/>
                  </a:lnTo>
                  <a:lnTo>
                    <a:pt x="187515" y="73238"/>
                  </a:lnTo>
                  <a:lnTo>
                    <a:pt x="191274" y="77314"/>
                  </a:lnTo>
                  <a:lnTo>
                    <a:pt x="194513" y="81772"/>
                  </a:lnTo>
                  <a:lnTo>
                    <a:pt x="197853" y="86166"/>
                  </a:lnTo>
                  <a:lnTo>
                    <a:pt x="200952" y="90751"/>
                  </a:lnTo>
                  <a:lnTo>
                    <a:pt x="201599" y="93583"/>
                  </a:lnTo>
                  <a:lnTo>
                    <a:pt x="204000" y="97723"/>
                  </a:lnTo>
                  <a:lnTo>
                    <a:pt x="205333" y="100873"/>
                  </a:lnTo>
                  <a:lnTo>
                    <a:pt x="204419" y="101343"/>
                  </a:lnTo>
                  <a:lnTo>
                    <a:pt x="205295" y="103921"/>
                  </a:lnTo>
                  <a:lnTo>
                    <a:pt x="207276" y="107502"/>
                  </a:lnTo>
                  <a:lnTo>
                    <a:pt x="208546" y="110652"/>
                  </a:lnTo>
                  <a:lnTo>
                    <a:pt x="209677" y="113827"/>
                  </a:lnTo>
                  <a:lnTo>
                    <a:pt x="210578" y="116379"/>
                  </a:lnTo>
                  <a:lnTo>
                    <a:pt x="212344" y="120024"/>
                  </a:lnTo>
                  <a:lnTo>
                    <a:pt x="212940" y="122602"/>
                  </a:lnTo>
                  <a:lnTo>
                    <a:pt x="213842" y="126349"/>
                  </a:lnTo>
                  <a:lnTo>
                    <a:pt x="214972" y="131111"/>
                  </a:lnTo>
                  <a:lnTo>
                    <a:pt x="215493" y="135950"/>
                  </a:lnTo>
                  <a:lnTo>
                    <a:pt x="216484" y="140459"/>
                  </a:lnTo>
                  <a:lnTo>
                    <a:pt x="216573" y="149323"/>
                  </a:lnTo>
                  <a:lnTo>
                    <a:pt x="217004" y="153565"/>
                  </a:lnTo>
                  <a:lnTo>
                    <a:pt x="216484" y="157731"/>
                  </a:lnTo>
                  <a:lnTo>
                    <a:pt x="216242" y="161871"/>
                  </a:lnTo>
                  <a:lnTo>
                    <a:pt x="215988" y="165909"/>
                  </a:lnTo>
                  <a:lnTo>
                    <a:pt x="215112" y="169885"/>
                  </a:lnTo>
                  <a:lnTo>
                    <a:pt x="214376" y="175282"/>
                  </a:lnTo>
                  <a:lnTo>
                    <a:pt x="212699" y="180591"/>
                  </a:lnTo>
                  <a:lnTo>
                    <a:pt x="211226" y="186102"/>
                  </a:lnTo>
                  <a:lnTo>
                    <a:pt x="210388" y="188808"/>
                  </a:lnTo>
                  <a:lnTo>
                    <a:pt x="209245" y="191487"/>
                  </a:lnTo>
                  <a:lnTo>
                    <a:pt x="208292" y="194218"/>
                  </a:lnTo>
                  <a:lnTo>
                    <a:pt x="207429" y="196986"/>
                  </a:lnTo>
                  <a:lnTo>
                    <a:pt x="206082" y="199615"/>
                  </a:lnTo>
                  <a:lnTo>
                    <a:pt x="204800" y="202257"/>
                  </a:lnTo>
                  <a:lnTo>
                    <a:pt x="202476" y="207705"/>
                  </a:lnTo>
                  <a:lnTo>
                    <a:pt x="199123" y="212722"/>
                  </a:lnTo>
                  <a:lnTo>
                    <a:pt x="196037" y="217954"/>
                  </a:lnTo>
                  <a:lnTo>
                    <a:pt x="192392" y="222894"/>
                  </a:lnTo>
                  <a:lnTo>
                    <a:pt x="190576" y="225345"/>
                  </a:lnTo>
                  <a:lnTo>
                    <a:pt x="188874" y="227924"/>
                  </a:lnTo>
                  <a:lnTo>
                    <a:pt x="184505" y="232394"/>
                  </a:lnTo>
                  <a:lnTo>
                    <a:pt x="175470" y="241312"/>
                  </a:lnTo>
                  <a:lnTo>
                    <a:pt x="165549" y="249373"/>
                  </a:lnTo>
                  <a:lnTo>
                    <a:pt x="155384" y="255775"/>
                  </a:lnTo>
                  <a:lnTo>
                    <a:pt x="143864" y="261458"/>
                  </a:lnTo>
                  <a:lnTo>
                    <a:pt x="131916" y="265905"/>
                  </a:lnTo>
                  <a:lnTo>
                    <a:pt x="120777" y="268856"/>
                  </a:lnTo>
                  <a:lnTo>
                    <a:pt x="115430" y="269592"/>
                  </a:lnTo>
                  <a:lnTo>
                    <a:pt x="110121" y="271281"/>
                  </a:lnTo>
                  <a:lnTo>
                    <a:pt x="115646" y="271307"/>
                  </a:lnTo>
                  <a:lnTo>
                    <a:pt x="110210" y="272374"/>
                  </a:lnTo>
                  <a:lnTo>
                    <a:pt x="104698" y="272196"/>
                  </a:lnTo>
                  <a:lnTo>
                    <a:pt x="99225" y="272628"/>
                  </a:lnTo>
                  <a:lnTo>
                    <a:pt x="93738" y="272323"/>
                  </a:lnTo>
                  <a:lnTo>
                    <a:pt x="90957" y="272843"/>
                  </a:lnTo>
                  <a:lnTo>
                    <a:pt x="88112" y="273542"/>
                  </a:lnTo>
                  <a:lnTo>
                    <a:pt x="82638" y="272628"/>
                  </a:lnTo>
                  <a:lnTo>
                    <a:pt x="69962" y="270542"/>
                  </a:lnTo>
                  <a:lnTo>
                    <a:pt x="57623" y="266969"/>
                  </a:lnTo>
                  <a:lnTo>
                    <a:pt x="45745" y="262019"/>
                  </a:lnTo>
                  <a:lnTo>
                    <a:pt x="34452" y="255805"/>
                  </a:lnTo>
                  <a:lnTo>
                    <a:pt x="23867" y="248435"/>
                  </a:lnTo>
                  <a:lnTo>
                    <a:pt x="21894" y="246872"/>
                  </a:lnTo>
                  <a:lnTo>
                    <a:pt x="17805" y="243075"/>
                  </a:lnTo>
                  <a:lnTo>
                    <a:pt x="13347" y="239608"/>
                  </a:lnTo>
                  <a:lnTo>
                    <a:pt x="9804" y="235239"/>
                  </a:lnTo>
                  <a:lnTo>
                    <a:pt x="5892" y="231226"/>
                  </a:lnTo>
                  <a:lnTo>
                    <a:pt x="4267" y="228914"/>
                  </a:lnTo>
                  <a:lnTo>
                    <a:pt x="0" y="232292"/>
                  </a:lnTo>
                  <a:lnTo>
                    <a:pt x="876" y="233519"/>
                  </a:lnTo>
                  <a:lnTo>
                    <a:pt x="2768" y="235683"/>
                  </a:lnTo>
                  <a:lnTo>
                    <a:pt x="5778" y="238934"/>
                  </a:lnTo>
                  <a:lnTo>
                    <a:pt x="9547" y="245324"/>
                  </a:lnTo>
                  <a:lnTo>
                    <a:pt x="19229" y="254284"/>
                  </a:lnTo>
                  <a:lnTo>
                    <a:pt x="30039" y="262286"/>
                  </a:lnTo>
                  <a:lnTo>
                    <a:pt x="41140" y="268755"/>
                  </a:lnTo>
                  <a:lnTo>
                    <a:pt x="52193" y="274004"/>
                  </a:lnTo>
                  <a:lnTo>
                    <a:pt x="52095" y="275371"/>
                  </a:lnTo>
                  <a:lnTo>
                    <a:pt x="54952" y="276361"/>
                  </a:lnTo>
                  <a:lnTo>
                    <a:pt x="57797" y="277390"/>
                  </a:lnTo>
                  <a:lnTo>
                    <a:pt x="60617" y="278355"/>
                  </a:lnTo>
                  <a:lnTo>
                    <a:pt x="63525" y="279193"/>
                  </a:lnTo>
                  <a:lnTo>
                    <a:pt x="66281" y="280540"/>
                  </a:lnTo>
                  <a:lnTo>
                    <a:pt x="64211" y="280959"/>
                  </a:lnTo>
                  <a:lnTo>
                    <a:pt x="59321" y="279663"/>
                  </a:lnTo>
                  <a:lnTo>
                    <a:pt x="56870" y="279016"/>
                  </a:lnTo>
                  <a:lnTo>
                    <a:pt x="53682" y="278076"/>
                  </a:lnTo>
                  <a:lnTo>
                    <a:pt x="49961" y="276907"/>
                  </a:lnTo>
                  <a:lnTo>
                    <a:pt x="46342" y="275523"/>
                  </a:lnTo>
                  <a:lnTo>
                    <a:pt x="42316" y="273618"/>
                  </a:lnTo>
                  <a:lnTo>
                    <a:pt x="39649" y="288668"/>
                  </a:lnTo>
                  <a:lnTo>
                    <a:pt x="40226" y="289215"/>
                  </a:lnTo>
                  <a:lnTo>
                    <a:pt x="41097" y="289658"/>
                  </a:lnTo>
                  <a:lnTo>
                    <a:pt x="41839" y="289931"/>
                  </a:lnTo>
                  <a:lnTo>
                    <a:pt x="41637" y="289815"/>
                  </a:lnTo>
                  <a:lnTo>
                    <a:pt x="42372" y="290127"/>
                  </a:lnTo>
                  <a:lnTo>
                    <a:pt x="45897" y="291424"/>
                  </a:lnTo>
                  <a:lnTo>
                    <a:pt x="44010" y="290824"/>
                  </a:lnTo>
                  <a:lnTo>
                    <a:pt x="50363" y="293525"/>
                  </a:lnTo>
                  <a:lnTo>
                    <a:pt x="62553" y="297413"/>
                  </a:lnTo>
                  <a:lnTo>
                    <a:pt x="80509" y="300916"/>
                  </a:lnTo>
                  <a:lnTo>
                    <a:pt x="93111" y="302150"/>
                  </a:lnTo>
                  <a:lnTo>
                    <a:pt x="105808" y="302316"/>
                  </a:lnTo>
                  <a:lnTo>
                    <a:pt x="112217" y="301965"/>
                  </a:lnTo>
                  <a:lnTo>
                    <a:pt x="124827" y="300338"/>
                  </a:lnTo>
                  <a:lnTo>
                    <a:pt x="137283" y="297705"/>
                  </a:lnTo>
                  <a:lnTo>
                    <a:pt x="149510" y="294083"/>
                  </a:lnTo>
                  <a:lnTo>
                    <a:pt x="167193" y="286550"/>
                  </a:lnTo>
                  <a:lnTo>
                    <a:pt x="178287" y="280304"/>
                  </a:lnTo>
                  <a:lnTo>
                    <a:pt x="188864" y="273209"/>
                  </a:lnTo>
                  <a:lnTo>
                    <a:pt x="203564" y="260755"/>
                  </a:lnTo>
                  <a:lnTo>
                    <a:pt x="212360" y="251549"/>
                  </a:lnTo>
                  <a:lnTo>
                    <a:pt x="220414" y="241702"/>
                  </a:lnTo>
                  <a:lnTo>
                    <a:pt x="230715" y="225690"/>
                  </a:lnTo>
                  <a:lnTo>
                    <a:pt x="236475" y="214319"/>
                  </a:lnTo>
                  <a:lnTo>
                    <a:pt x="241308" y="202577"/>
                  </a:lnTo>
                  <a:lnTo>
                    <a:pt x="246408" y="184666"/>
                  </a:lnTo>
                  <a:lnTo>
                    <a:pt x="248680" y="172130"/>
                  </a:lnTo>
                  <a:lnTo>
                    <a:pt x="249983" y="159512"/>
                  </a:lnTo>
                  <a:lnTo>
                    <a:pt x="250228" y="154352"/>
                  </a:lnTo>
                  <a:lnTo>
                    <a:pt x="249871" y="141529"/>
                  </a:lnTo>
                  <a:lnTo>
                    <a:pt x="248616" y="128859"/>
                  </a:lnTo>
                  <a:lnTo>
                    <a:pt x="246386" y="116404"/>
                  </a:lnTo>
                  <a:lnTo>
                    <a:pt x="245376" y="112163"/>
                  </a:lnTo>
                  <a:lnTo>
                    <a:pt x="244716" y="108683"/>
                  </a:lnTo>
                  <a:lnTo>
                    <a:pt x="243103" y="103679"/>
                  </a:lnTo>
                  <a:lnTo>
                    <a:pt x="241719" y="98536"/>
                  </a:lnTo>
                  <a:lnTo>
                    <a:pt x="240207" y="93431"/>
                  </a:lnTo>
                  <a:lnTo>
                    <a:pt x="237959" y="88566"/>
                  </a:lnTo>
                  <a:lnTo>
                    <a:pt x="236740" y="85201"/>
                  </a:lnTo>
                  <a:lnTo>
                    <a:pt x="231154" y="74491"/>
                  </a:lnTo>
                  <a:lnTo>
                    <a:pt x="224448" y="64004"/>
                  </a:lnTo>
                  <a:lnTo>
                    <a:pt x="216685" y="53882"/>
                  </a:lnTo>
                  <a:lnTo>
                    <a:pt x="207933" y="44272"/>
                  </a:lnTo>
                  <a:lnTo>
                    <a:pt x="198256" y="35318"/>
                  </a:lnTo>
                  <a:lnTo>
                    <a:pt x="187721" y="27165"/>
                  </a:lnTo>
                  <a:lnTo>
                    <a:pt x="176391" y="19957"/>
                  </a:lnTo>
                  <a:lnTo>
                    <a:pt x="162838" y="13102"/>
                  </a:lnTo>
                  <a:lnTo>
                    <a:pt x="150950" y="8335"/>
                  </a:lnTo>
                  <a:lnTo>
                    <a:pt x="138810" y="4600"/>
                  </a:lnTo>
                  <a:lnTo>
                    <a:pt x="129730" y="2549"/>
                  </a:lnTo>
                  <a:lnTo>
                    <a:pt x="116767" y="754"/>
                  </a:lnTo>
                  <a:lnTo>
                    <a:pt x="103996" y="0"/>
                  </a:lnTo>
                  <a:lnTo>
                    <a:pt x="91548" y="216"/>
                  </a:lnTo>
                  <a:lnTo>
                    <a:pt x="85051" y="708"/>
                  </a:lnTo>
                  <a:lnTo>
                    <a:pt x="70750" y="3434"/>
                  </a:lnTo>
                  <a:lnTo>
                    <a:pt x="58706" y="7295"/>
                  </a:lnTo>
                  <a:lnTo>
                    <a:pt x="51282" y="10690"/>
                  </a:lnTo>
                  <a:lnTo>
                    <a:pt x="44297" y="14386"/>
                  </a:lnTo>
                  <a:lnTo>
                    <a:pt x="39255" y="17929"/>
                  </a:lnTo>
                  <a:lnTo>
                    <a:pt x="33337" y="21625"/>
                  </a:lnTo>
                  <a:lnTo>
                    <a:pt x="28092" y="25994"/>
                  </a:lnTo>
                  <a:lnTo>
                    <a:pt x="34556" y="23936"/>
                  </a:lnTo>
                  <a:lnTo>
                    <a:pt x="37693" y="22666"/>
                  </a:lnTo>
                  <a:lnTo>
                    <a:pt x="41795" y="20558"/>
                  </a:lnTo>
                  <a:lnTo>
                    <a:pt x="46520" y="18869"/>
                  </a:lnTo>
                  <a:lnTo>
                    <a:pt x="51346" y="17434"/>
                  </a:lnTo>
                  <a:lnTo>
                    <a:pt x="56362" y="15300"/>
                  </a:lnTo>
                  <a:lnTo>
                    <a:pt x="61302" y="14386"/>
                  </a:lnTo>
                  <a:lnTo>
                    <a:pt x="66192" y="13408"/>
                  </a:lnTo>
                  <a:lnTo>
                    <a:pt x="70624" y="12227"/>
                  </a:lnTo>
                  <a:lnTo>
                    <a:pt x="73990" y="12074"/>
                  </a:lnTo>
                  <a:lnTo>
                    <a:pt x="77330" y="11846"/>
                  </a:lnTo>
                  <a:lnTo>
                    <a:pt x="79552" y="12862"/>
                  </a:lnTo>
                  <a:lnTo>
                    <a:pt x="72961" y="13319"/>
                  </a:lnTo>
                  <a:lnTo>
                    <a:pt x="66624" y="15122"/>
                  </a:lnTo>
                  <a:lnTo>
                    <a:pt x="66827" y="16062"/>
                  </a:lnTo>
                  <a:lnTo>
                    <a:pt x="62255" y="18170"/>
                  </a:lnTo>
                  <a:lnTo>
                    <a:pt x="57277" y="20977"/>
                  </a:lnTo>
                  <a:lnTo>
                    <a:pt x="52273" y="23885"/>
                  </a:lnTo>
                  <a:lnTo>
                    <a:pt x="46570" y="26603"/>
                  </a:lnTo>
                  <a:lnTo>
                    <a:pt x="43764" y="28165"/>
                  </a:lnTo>
                  <a:lnTo>
                    <a:pt x="42430" y="29042"/>
                  </a:lnTo>
                  <a:lnTo>
                    <a:pt x="39306" y="30781"/>
                  </a:lnTo>
                  <a:lnTo>
                    <a:pt x="35407" y="33106"/>
                  </a:lnTo>
                  <a:lnTo>
                    <a:pt x="31737" y="35836"/>
                  </a:lnTo>
                  <a:lnTo>
                    <a:pt x="27051" y="38694"/>
                  </a:lnTo>
                  <a:lnTo>
                    <a:pt x="22834" y="42262"/>
                  </a:lnTo>
                  <a:lnTo>
                    <a:pt x="14224" y="49082"/>
                  </a:lnTo>
                  <a:lnTo>
                    <a:pt x="7137" y="57363"/>
                  </a:lnTo>
                  <a:lnTo>
                    <a:pt x="5130" y="59649"/>
                  </a:lnTo>
                  <a:lnTo>
                    <a:pt x="3683" y="62814"/>
                  </a:lnTo>
                  <a:lnTo>
                    <a:pt x="11251" y="58372"/>
                  </a:lnTo>
                  <a:lnTo>
                    <a:pt x="18846" y="53476"/>
                  </a:lnTo>
                  <a:lnTo>
                    <a:pt x="21971" y="51711"/>
                  </a:lnTo>
                  <a:lnTo>
                    <a:pt x="25336" y="49857"/>
                  </a:lnTo>
                  <a:lnTo>
                    <a:pt x="28790" y="47914"/>
                  </a:lnTo>
                  <a:lnTo>
                    <a:pt x="32410" y="46275"/>
                  </a:lnTo>
                  <a:lnTo>
                    <a:pt x="36080" y="44574"/>
                  </a:lnTo>
                  <a:lnTo>
                    <a:pt x="39687" y="42935"/>
                  </a:lnTo>
                  <a:lnTo>
                    <a:pt x="43357" y="41411"/>
                  </a:lnTo>
                  <a:lnTo>
                    <a:pt x="47078" y="40281"/>
                  </a:lnTo>
                  <a:lnTo>
                    <a:pt x="50406" y="39011"/>
                  </a:lnTo>
                  <a:lnTo>
                    <a:pt x="53759" y="37690"/>
                  </a:lnTo>
                  <a:lnTo>
                    <a:pt x="57111" y="37131"/>
                  </a:lnTo>
                  <a:lnTo>
                    <a:pt x="59804" y="36230"/>
                  </a:lnTo>
                  <a:lnTo>
                    <a:pt x="70878" y="33360"/>
                  </a:lnTo>
                  <a:lnTo>
                    <a:pt x="60413" y="38224"/>
                  </a:lnTo>
                  <a:lnTo>
                    <a:pt x="60921" y="3950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" name="object 30"/>
            <p:cNvSpPr/>
            <p:nvPr/>
          </p:nvSpPr>
          <p:spPr>
            <a:xfrm>
              <a:off x="10206169" y="6869145"/>
              <a:ext cx="74739" cy="139827"/>
            </a:xfrm>
            <a:custGeom>
              <a:avLst/>
              <a:gdLst/>
              <a:ahLst/>
              <a:cxnLst/>
              <a:rect l="l" t="t" r="r" b="b"/>
              <a:pathLst>
                <a:path w="74739" h="139826">
                  <a:moveTo>
                    <a:pt x="304" y="0"/>
                  </a:moveTo>
                  <a:lnTo>
                    <a:pt x="101" y="3492"/>
                  </a:lnTo>
                  <a:lnTo>
                    <a:pt x="0" y="7835"/>
                  </a:lnTo>
                  <a:lnTo>
                    <a:pt x="304" y="12522"/>
                  </a:lnTo>
                  <a:lnTo>
                    <a:pt x="520" y="17259"/>
                  </a:lnTo>
                  <a:lnTo>
                    <a:pt x="927" y="21551"/>
                  </a:lnTo>
                  <a:lnTo>
                    <a:pt x="1435" y="25082"/>
                  </a:lnTo>
                  <a:lnTo>
                    <a:pt x="1523" y="31432"/>
                  </a:lnTo>
                  <a:lnTo>
                    <a:pt x="4128" y="64577"/>
                  </a:lnTo>
                  <a:lnTo>
                    <a:pt x="9271" y="75601"/>
                  </a:lnTo>
                  <a:lnTo>
                    <a:pt x="12217" y="81013"/>
                  </a:lnTo>
                  <a:lnTo>
                    <a:pt x="15151" y="87045"/>
                  </a:lnTo>
                  <a:lnTo>
                    <a:pt x="19011" y="92049"/>
                  </a:lnTo>
                  <a:lnTo>
                    <a:pt x="22072" y="97091"/>
                  </a:lnTo>
                  <a:lnTo>
                    <a:pt x="25450" y="101942"/>
                  </a:lnTo>
                  <a:lnTo>
                    <a:pt x="28943" y="106210"/>
                  </a:lnTo>
                  <a:lnTo>
                    <a:pt x="31953" y="110401"/>
                  </a:lnTo>
                  <a:lnTo>
                    <a:pt x="38672" y="117107"/>
                  </a:lnTo>
                  <a:lnTo>
                    <a:pt x="51206" y="127126"/>
                  </a:lnTo>
                  <a:lnTo>
                    <a:pt x="54927" y="129781"/>
                  </a:lnTo>
                  <a:lnTo>
                    <a:pt x="57556" y="131343"/>
                  </a:lnTo>
                  <a:lnTo>
                    <a:pt x="58915" y="132130"/>
                  </a:lnTo>
                  <a:lnTo>
                    <a:pt x="61607" y="133743"/>
                  </a:lnTo>
                  <a:lnTo>
                    <a:pt x="64325" y="135331"/>
                  </a:lnTo>
                  <a:lnTo>
                    <a:pt x="65615" y="136090"/>
                  </a:lnTo>
                  <a:lnTo>
                    <a:pt x="64261" y="135229"/>
                  </a:lnTo>
                  <a:lnTo>
                    <a:pt x="70873" y="138659"/>
                  </a:lnTo>
                  <a:lnTo>
                    <a:pt x="71342" y="138877"/>
                  </a:lnTo>
                  <a:lnTo>
                    <a:pt x="72593" y="139445"/>
                  </a:lnTo>
                  <a:lnTo>
                    <a:pt x="72818" y="139560"/>
                  </a:lnTo>
                  <a:lnTo>
                    <a:pt x="73393" y="139826"/>
                  </a:lnTo>
                  <a:lnTo>
                    <a:pt x="74739" y="124244"/>
                  </a:lnTo>
                  <a:lnTo>
                    <a:pt x="70548" y="121919"/>
                  </a:lnTo>
                  <a:lnTo>
                    <a:pt x="66039" y="119456"/>
                  </a:lnTo>
                  <a:lnTo>
                    <a:pt x="61633" y="116611"/>
                  </a:lnTo>
                  <a:lnTo>
                    <a:pt x="57365" y="113525"/>
                  </a:lnTo>
                  <a:lnTo>
                    <a:pt x="55206" y="111963"/>
                  </a:lnTo>
                  <a:lnTo>
                    <a:pt x="51981" y="109639"/>
                  </a:lnTo>
                  <a:lnTo>
                    <a:pt x="49047" y="107035"/>
                  </a:lnTo>
                  <a:lnTo>
                    <a:pt x="45123" y="103504"/>
                  </a:lnTo>
                  <a:lnTo>
                    <a:pt x="41198" y="100215"/>
                  </a:lnTo>
                  <a:lnTo>
                    <a:pt x="38125" y="96545"/>
                  </a:lnTo>
                  <a:lnTo>
                    <a:pt x="34861" y="93014"/>
                  </a:lnTo>
                  <a:lnTo>
                    <a:pt x="31826" y="89814"/>
                  </a:lnTo>
                  <a:lnTo>
                    <a:pt x="29641" y="86613"/>
                  </a:lnTo>
                  <a:lnTo>
                    <a:pt x="29413" y="89242"/>
                  </a:lnTo>
                  <a:lnTo>
                    <a:pt x="32080" y="92595"/>
                  </a:lnTo>
                  <a:lnTo>
                    <a:pt x="36296" y="97256"/>
                  </a:lnTo>
                  <a:lnTo>
                    <a:pt x="35636" y="97828"/>
                  </a:lnTo>
                  <a:lnTo>
                    <a:pt x="27168" y="87592"/>
                  </a:lnTo>
                  <a:lnTo>
                    <a:pt x="19950" y="76939"/>
                  </a:lnTo>
                  <a:lnTo>
                    <a:pt x="13908" y="65893"/>
                  </a:lnTo>
                  <a:lnTo>
                    <a:pt x="8974" y="54477"/>
                  </a:lnTo>
                  <a:lnTo>
                    <a:pt x="4550" y="40633"/>
                  </a:lnTo>
                  <a:lnTo>
                    <a:pt x="1948" y="28417"/>
                  </a:lnTo>
                  <a:lnTo>
                    <a:pt x="477" y="15765"/>
                  </a:lnTo>
                  <a:lnTo>
                    <a:pt x="209" y="2651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" name="object 31"/>
            <p:cNvSpPr/>
            <p:nvPr/>
          </p:nvSpPr>
          <p:spPr>
            <a:xfrm>
              <a:off x="10218632" y="6791751"/>
              <a:ext cx="35672" cy="175236"/>
            </a:xfrm>
            <a:custGeom>
              <a:avLst/>
              <a:gdLst/>
              <a:ahLst/>
              <a:cxnLst/>
              <a:rect l="l" t="t" r="r" b="b"/>
              <a:pathLst>
                <a:path w="35672" h="175236">
                  <a:moveTo>
                    <a:pt x="2307" y="83642"/>
                  </a:moveTo>
                  <a:lnTo>
                    <a:pt x="2942" y="78067"/>
                  </a:lnTo>
                  <a:lnTo>
                    <a:pt x="3132" y="72454"/>
                  </a:lnTo>
                  <a:lnTo>
                    <a:pt x="4288" y="64199"/>
                  </a:lnTo>
                  <a:lnTo>
                    <a:pt x="4580" y="61367"/>
                  </a:lnTo>
                  <a:lnTo>
                    <a:pt x="5215" y="58662"/>
                  </a:lnTo>
                  <a:lnTo>
                    <a:pt x="5951" y="55969"/>
                  </a:lnTo>
                  <a:lnTo>
                    <a:pt x="9443" y="43606"/>
                  </a:lnTo>
                  <a:lnTo>
                    <a:pt x="14293" y="31738"/>
                  </a:lnTo>
                  <a:lnTo>
                    <a:pt x="20381" y="20442"/>
                  </a:lnTo>
                  <a:lnTo>
                    <a:pt x="27586" y="9791"/>
                  </a:lnTo>
                  <a:lnTo>
                    <a:pt x="35672" y="0"/>
                  </a:lnTo>
                  <a:lnTo>
                    <a:pt x="28759" y="7517"/>
                  </a:lnTo>
                  <a:lnTo>
                    <a:pt x="21155" y="17350"/>
                  </a:lnTo>
                  <a:lnTo>
                    <a:pt x="18347" y="21832"/>
                  </a:lnTo>
                  <a:lnTo>
                    <a:pt x="12439" y="32563"/>
                  </a:lnTo>
                  <a:lnTo>
                    <a:pt x="7756" y="44527"/>
                  </a:lnTo>
                  <a:lnTo>
                    <a:pt x="6002" y="50178"/>
                  </a:lnTo>
                  <a:lnTo>
                    <a:pt x="4758" y="49810"/>
                  </a:lnTo>
                  <a:lnTo>
                    <a:pt x="3399" y="55372"/>
                  </a:lnTo>
                  <a:lnTo>
                    <a:pt x="1018" y="67830"/>
                  </a:lnTo>
                  <a:lnTo>
                    <a:pt x="0" y="80667"/>
                  </a:lnTo>
                  <a:lnTo>
                    <a:pt x="286" y="93445"/>
                  </a:lnTo>
                  <a:lnTo>
                    <a:pt x="1819" y="105724"/>
                  </a:lnTo>
                  <a:lnTo>
                    <a:pt x="5740" y="121801"/>
                  </a:lnTo>
                  <a:lnTo>
                    <a:pt x="10210" y="134102"/>
                  </a:lnTo>
                  <a:lnTo>
                    <a:pt x="14251" y="143628"/>
                  </a:lnTo>
                  <a:lnTo>
                    <a:pt x="14562" y="144361"/>
                  </a:lnTo>
                  <a:lnTo>
                    <a:pt x="15883" y="146952"/>
                  </a:lnTo>
                  <a:lnTo>
                    <a:pt x="16873" y="149721"/>
                  </a:lnTo>
                  <a:lnTo>
                    <a:pt x="18905" y="153569"/>
                  </a:lnTo>
                  <a:lnTo>
                    <a:pt x="21433" y="157607"/>
                  </a:lnTo>
                  <a:lnTo>
                    <a:pt x="23147" y="160198"/>
                  </a:lnTo>
                  <a:lnTo>
                    <a:pt x="24264" y="162031"/>
                  </a:lnTo>
                  <a:lnTo>
                    <a:pt x="24773" y="162865"/>
                  </a:lnTo>
                  <a:lnTo>
                    <a:pt x="25321" y="165711"/>
                  </a:lnTo>
                  <a:lnTo>
                    <a:pt x="33939" y="175236"/>
                  </a:lnTo>
                  <a:lnTo>
                    <a:pt x="30170" y="168847"/>
                  </a:lnTo>
                  <a:lnTo>
                    <a:pt x="26106" y="164605"/>
                  </a:lnTo>
                  <a:lnTo>
                    <a:pt x="25268" y="163432"/>
                  </a:lnTo>
                  <a:lnTo>
                    <a:pt x="24392" y="162205"/>
                  </a:lnTo>
                  <a:lnTo>
                    <a:pt x="28659" y="158826"/>
                  </a:lnTo>
                  <a:lnTo>
                    <a:pt x="23693" y="152057"/>
                  </a:lnTo>
                  <a:lnTo>
                    <a:pt x="17087" y="141166"/>
                  </a:lnTo>
                  <a:lnTo>
                    <a:pt x="11566" y="129694"/>
                  </a:lnTo>
                  <a:lnTo>
                    <a:pt x="8872" y="122123"/>
                  </a:lnTo>
                  <a:lnTo>
                    <a:pt x="7475" y="118148"/>
                  </a:lnTo>
                  <a:lnTo>
                    <a:pt x="6498" y="114084"/>
                  </a:lnTo>
                  <a:lnTo>
                    <a:pt x="5888" y="111354"/>
                  </a:lnTo>
                  <a:lnTo>
                    <a:pt x="5088" y="108649"/>
                  </a:lnTo>
                  <a:lnTo>
                    <a:pt x="4605" y="105918"/>
                  </a:lnTo>
                  <a:lnTo>
                    <a:pt x="3869" y="100368"/>
                  </a:lnTo>
                  <a:lnTo>
                    <a:pt x="2827" y="94831"/>
                  </a:lnTo>
                  <a:lnTo>
                    <a:pt x="2827" y="89256"/>
                  </a:lnTo>
                  <a:lnTo>
                    <a:pt x="2307" y="8364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" name="object 32"/>
            <p:cNvSpPr/>
            <p:nvPr/>
          </p:nvSpPr>
          <p:spPr>
            <a:xfrm>
              <a:off x="10276204" y="6993389"/>
              <a:ext cx="9137" cy="17488"/>
            </a:xfrm>
            <a:custGeom>
              <a:avLst/>
              <a:gdLst/>
              <a:ahLst/>
              <a:cxnLst/>
              <a:rect l="l" t="t" r="r" b="b"/>
              <a:pathLst>
                <a:path w="9137" h="17488">
                  <a:moveTo>
                    <a:pt x="9137" y="1892"/>
                  </a:moveTo>
                  <a:lnTo>
                    <a:pt x="4705" y="0"/>
                  </a:lnTo>
                  <a:lnTo>
                    <a:pt x="3358" y="15582"/>
                  </a:lnTo>
                  <a:lnTo>
                    <a:pt x="2784" y="15316"/>
                  </a:lnTo>
                  <a:lnTo>
                    <a:pt x="1307" y="14633"/>
                  </a:lnTo>
                  <a:lnTo>
                    <a:pt x="838" y="14415"/>
                  </a:lnTo>
                  <a:lnTo>
                    <a:pt x="0" y="14038"/>
                  </a:lnTo>
                  <a:lnTo>
                    <a:pt x="260" y="14147"/>
                  </a:lnTo>
                  <a:lnTo>
                    <a:pt x="899" y="14447"/>
                  </a:lnTo>
                  <a:lnTo>
                    <a:pt x="5462" y="16814"/>
                  </a:lnTo>
                  <a:lnTo>
                    <a:pt x="7047" y="17488"/>
                  </a:lnTo>
                  <a:lnTo>
                    <a:pt x="6470" y="16941"/>
                  </a:lnTo>
                  <a:lnTo>
                    <a:pt x="9137" y="189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" name="object 33"/>
            <p:cNvSpPr/>
            <p:nvPr/>
          </p:nvSpPr>
          <p:spPr>
            <a:xfrm>
              <a:off x="10284864" y="7011595"/>
              <a:ext cx="2170" cy="892"/>
            </a:xfrm>
            <a:custGeom>
              <a:avLst/>
              <a:gdLst/>
              <a:ahLst/>
              <a:cxnLst/>
              <a:rect l="l" t="t" r="r" b="b"/>
              <a:pathLst>
                <a:path w="2170" h="892">
                  <a:moveTo>
                    <a:pt x="533" y="196"/>
                  </a:moveTo>
                  <a:lnTo>
                    <a:pt x="0" y="0"/>
                  </a:lnTo>
                  <a:lnTo>
                    <a:pt x="781" y="450"/>
                  </a:lnTo>
                  <a:lnTo>
                    <a:pt x="2170" y="892"/>
                  </a:lnTo>
                  <a:lnTo>
                    <a:pt x="533" y="19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" name="object 34"/>
            <p:cNvSpPr/>
            <p:nvPr/>
          </p:nvSpPr>
          <p:spPr>
            <a:xfrm>
              <a:off x="10236776" y="6946907"/>
              <a:ext cx="7177" cy="10555"/>
            </a:xfrm>
            <a:custGeom>
              <a:avLst/>
              <a:gdLst/>
              <a:ahLst/>
              <a:cxnLst/>
              <a:rect l="l" t="t" r="r" b="b"/>
              <a:pathLst>
                <a:path w="7177" h="10555">
                  <a:moveTo>
                    <a:pt x="7177" y="10555"/>
                  </a:moveTo>
                  <a:lnTo>
                    <a:pt x="6629" y="7708"/>
                  </a:lnTo>
                  <a:lnTo>
                    <a:pt x="6120" y="6874"/>
                  </a:lnTo>
                  <a:lnTo>
                    <a:pt x="1079" y="0"/>
                  </a:lnTo>
                  <a:lnTo>
                    <a:pt x="0" y="723"/>
                  </a:lnTo>
                  <a:lnTo>
                    <a:pt x="7177" y="1055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" name="object 35"/>
            <p:cNvSpPr/>
            <p:nvPr/>
          </p:nvSpPr>
          <p:spPr>
            <a:xfrm>
              <a:off x="10271785" y="7005236"/>
              <a:ext cx="4418" cy="2191"/>
            </a:xfrm>
            <a:custGeom>
              <a:avLst/>
              <a:gdLst/>
              <a:ahLst/>
              <a:cxnLst/>
              <a:rect l="l" t="t" r="r" b="b"/>
              <a:pathLst>
                <a:path w="4418" h="2191">
                  <a:moveTo>
                    <a:pt x="1364" y="802"/>
                  </a:moveTo>
                  <a:lnTo>
                    <a:pt x="0" y="0"/>
                  </a:lnTo>
                  <a:lnTo>
                    <a:pt x="1541" y="980"/>
                  </a:lnTo>
                  <a:lnTo>
                    <a:pt x="4418" y="2191"/>
                  </a:lnTo>
                  <a:lnTo>
                    <a:pt x="1364" y="80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" name="object 36"/>
            <p:cNvSpPr/>
            <p:nvPr/>
          </p:nvSpPr>
          <p:spPr>
            <a:xfrm>
              <a:off x="10147220" y="7012073"/>
              <a:ext cx="1029" cy="3577"/>
            </a:xfrm>
            <a:custGeom>
              <a:avLst/>
              <a:gdLst/>
              <a:ahLst/>
              <a:cxnLst/>
              <a:rect l="l" t="t" r="r" b="b"/>
              <a:pathLst>
                <a:path w="1029" h="3577">
                  <a:moveTo>
                    <a:pt x="1029" y="0"/>
                  </a:moveTo>
                  <a:lnTo>
                    <a:pt x="102" y="3174"/>
                  </a:lnTo>
                  <a:lnTo>
                    <a:pt x="0" y="3577"/>
                  </a:lnTo>
                  <a:lnTo>
                    <a:pt x="1029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" name="object 37"/>
            <p:cNvSpPr/>
            <p:nvPr/>
          </p:nvSpPr>
          <p:spPr>
            <a:xfrm>
              <a:off x="10195346" y="6971446"/>
              <a:ext cx="2064" cy="2247"/>
            </a:xfrm>
            <a:custGeom>
              <a:avLst/>
              <a:gdLst/>
              <a:ahLst/>
              <a:cxnLst/>
              <a:rect l="l" t="t" r="r" b="b"/>
              <a:pathLst>
                <a:path w="2064" h="2247">
                  <a:moveTo>
                    <a:pt x="2064" y="0"/>
                  </a:moveTo>
                  <a:lnTo>
                    <a:pt x="117" y="2104"/>
                  </a:lnTo>
                  <a:lnTo>
                    <a:pt x="0" y="2247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" name="object 38"/>
            <p:cNvSpPr/>
            <p:nvPr/>
          </p:nvSpPr>
          <p:spPr>
            <a:xfrm>
              <a:off x="10141076" y="6998751"/>
              <a:ext cx="17752" cy="116899"/>
            </a:xfrm>
            <a:custGeom>
              <a:avLst/>
              <a:gdLst/>
              <a:ahLst/>
              <a:cxnLst/>
              <a:rect l="l" t="t" r="r" b="b"/>
              <a:pathLst>
                <a:path w="17752" h="116899">
                  <a:moveTo>
                    <a:pt x="6775" y="77500"/>
                  </a:moveTo>
                  <a:lnTo>
                    <a:pt x="7567" y="77393"/>
                  </a:lnTo>
                  <a:lnTo>
                    <a:pt x="7605" y="83794"/>
                  </a:lnTo>
                  <a:lnTo>
                    <a:pt x="10248" y="116899"/>
                  </a:lnTo>
                  <a:lnTo>
                    <a:pt x="5712" y="104775"/>
                  </a:lnTo>
                  <a:lnTo>
                    <a:pt x="1902" y="91579"/>
                  </a:lnTo>
                  <a:lnTo>
                    <a:pt x="2245" y="89814"/>
                  </a:lnTo>
                  <a:lnTo>
                    <a:pt x="1585" y="84886"/>
                  </a:lnTo>
                  <a:lnTo>
                    <a:pt x="1496" y="81559"/>
                  </a:lnTo>
                  <a:lnTo>
                    <a:pt x="1178" y="78282"/>
                  </a:lnTo>
                  <a:lnTo>
                    <a:pt x="420" y="71337"/>
                  </a:lnTo>
                  <a:lnTo>
                    <a:pt x="0" y="58676"/>
                  </a:lnTo>
                  <a:lnTo>
                    <a:pt x="455" y="45465"/>
                  </a:lnTo>
                  <a:lnTo>
                    <a:pt x="1451" y="37728"/>
                  </a:lnTo>
                  <a:lnTo>
                    <a:pt x="3828" y="24949"/>
                  </a:lnTo>
                  <a:lnTo>
                    <a:pt x="6144" y="16899"/>
                  </a:lnTo>
                  <a:lnTo>
                    <a:pt x="5433" y="19697"/>
                  </a:lnTo>
                  <a:lnTo>
                    <a:pt x="4722" y="22872"/>
                  </a:lnTo>
                  <a:lnTo>
                    <a:pt x="4049" y="26123"/>
                  </a:lnTo>
                  <a:lnTo>
                    <a:pt x="3134" y="29248"/>
                  </a:lnTo>
                  <a:lnTo>
                    <a:pt x="2537" y="32499"/>
                  </a:lnTo>
                  <a:lnTo>
                    <a:pt x="2385" y="35813"/>
                  </a:lnTo>
                  <a:lnTo>
                    <a:pt x="2893" y="32537"/>
                  </a:lnTo>
                  <a:lnTo>
                    <a:pt x="4074" y="29463"/>
                  </a:lnTo>
                  <a:lnTo>
                    <a:pt x="5166" y="26339"/>
                  </a:lnTo>
                  <a:lnTo>
                    <a:pt x="6246" y="23291"/>
                  </a:lnTo>
                  <a:lnTo>
                    <a:pt x="5649" y="26492"/>
                  </a:lnTo>
                  <a:lnTo>
                    <a:pt x="4976" y="29743"/>
                  </a:lnTo>
                  <a:lnTo>
                    <a:pt x="4341" y="33261"/>
                  </a:lnTo>
                  <a:lnTo>
                    <a:pt x="3807" y="37033"/>
                  </a:lnTo>
                  <a:lnTo>
                    <a:pt x="3350" y="40855"/>
                  </a:lnTo>
                  <a:lnTo>
                    <a:pt x="2512" y="44843"/>
                  </a:lnTo>
                  <a:lnTo>
                    <a:pt x="2309" y="52958"/>
                  </a:lnTo>
                  <a:lnTo>
                    <a:pt x="1801" y="56972"/>
                  </a:lnTo>
                  <a:lnTo>
                    <a:pt x="1979" y="60845"/>
                  </a:lnTo>
                  <a:lnTo>
                    <a:pt x="2144" y="64668"/>
                  </a:lnTo>
                  <a:lnTo>
                    <a:pt x="2309" y="68313"/>
                  </a:lnTo>
                  <a:lnTo>
                    <a:pt x="2436" y="71564"/>
                  </a:lnTo>
                  <a:lnTo>
                    <a:pt x="3218" y="70543"/>
                  </a:lnTo>
                  <a:lnTo>
                    <a:pt x="2729" y="57376"/>
                  </a:lnTo>
                  <a:lnTo>
                    <a:pt x="3312" y="45329"/>
                  </a:lnTo>
                  <a:lnTo>
                    <a:pt x="5058" y="33355"/>
                  </a:lnTo>
                  <a:lnTo>
                    <a:pt x="8062" y="20408"/>
                  </a:lnTo>
                  <a:lnTo>
                    <a:pt x="11161" y="11290"/>
                  </a:lnTo>
                  <a:lnTo>
                    <a:pt x="13751" y="5384"/>
                  </a:lnTo>
                  <a:lnTo>
                    <a:pt x="15644" y="2705"/>
                  </a:lnTo>
                  <a:lnTo>
                    <a:pt x="17358" y="0"/>
                  </a:lnTo>
                  <a:lnTo>
                    <a:pt x="17752" y="203"/>
                  </a:lnTo>
                  <a:lnTo>
                    <a:pt x="16609" y="3124"/>
                  </a:lnTo>
                  <a:lnTo>
                    <a:pt x="15640" y="5671"/>
                  </a:lnTo>
                  <a:lnTo>
                    <a:pt x="11641" y="17365"/>
                  </a:lnTo>
                  <a:lnTo>
                    <a:pt x="8386" y="29829"/>
                  </a:lnTo>
                  <a:lnTo>
                    <a:pt x="6373" y="42837"/>
                  </a:lnTo>
                  <a:lnTo>
                    <a:pt x="6059" y="46011"/>
                  </a:lnTo>
                  <a:lnTo>
                    <a:pt x="5485" y="59052"/>
                  </a:lnTo>
                  <a:lnTo>
                    <a:pt x="6019" y="71772"/>
                  </a:lnTo>
                  <a:lnTo>
                    <a:pt x="6716" y="77508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" name="object 39"/>
            <p:cNvSpPr/>
            <p:nvPr/>
          </p:nvSpPr>
          <p:spPr>
            <a:xfrm>
              <a:off x="10217438" y="7189470"/>
              <a:ext cx="253" cy="115"/>
            </a:xfrm>
            <a:custGeom>
              <a:avLst/>
              <a:gdLst/>
              <a:ahLst/>
              <a:cxnLst/>
              <a:rect l="l" t="t" r="r" b="b"/>
              <a:pathLst>
                <a:path w="253" h="115">
                  <a:moveTo>
                    <a:pt x="253" y="115"/>
                  </a:moveTo>
                  <a:lnTo>
                    <a:pt x="0" y="0"/>
                  </a:lnTo>
                  <a:lnTo>
                    <a:pt x="253" y="11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" name="object 40"/>
            <p:cNvSpPr/>
            <p:nvPr/>
          </p:nvSpPr>
          <p:spPr>
            <a:xfrm>
              <a:off x="10218356" y="7189897"/>
              <a:ext cx="4331" cy="2255"/>
            </a:xfrm>
            <a:custGeom>
              <a:avLst/>
              <a:gdLst/>
              <a:ahLst/>
              <a:cxnLst/>
              <a:rect l="l" t="t" r="r" b="b"/>
              <a:pathLst>
                <a:path w="4331" h="2255">
                  <a:moveTo>
                    <a:pt x="4331" y="2255"/>
                  </a:moveTo>
                  <a:lnTo>
                    <a:pt x="1921" y="897"/>
                  </a:lnTo>
                  <a:lnTo>
                    <a:pt x="0" y="0"/>
                  </a:lnTo>
                  <a:lnTo>
                    <a:pt x="4331" y="225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" name="object 41"/>
            <p:cNvSpPr/>
            <p:nvPr/>
          </p:nvSpPr>
          <p:spPr>
            <a:xfrm>
              <a:off x="10217691" y="7189586"/>
              <a:ext cx="664" cy="310"/>
            </a:xfrm>
            <a:custGeom>
              <a:avLst/>
              <a:gdLst/>
              <a:ahLst/>
              <a:cxnLst/>
              <a:rect l="l" t="t" r="r" b="b"/>
              <a:pathLst>
                <a:path w="664" h="310">
                  <a:moveTo>
                    <a:pt x="664" y="310"/>
                  </a:moveTo>
                  <a:lnTo>
                    <a:pt x="0" y="0"/>
                  </a:lnTo>
                  <a:lnTo>
                    <a:pt x="664" y="31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" name="object 42"/>
            <p:cNvSpPr/>
            <p:nvPr/>
          </p:nvSpPr>
          <p:spPr>
            <a:xfrm>
              <a:off x="10147195" y="6903572"/>
              <a:ext cx="287108" cy="302365"/>
            </a:xfrm>
            <a:custGeom>
              <a:avLst/>
              <a:gdLst/>
              <a:ahLst/>
              <a:cxnLst/>
              <a:rect l="l" t="t" r="r" b="b"/>
              <a:pathLst>
                <a:path w="287108" h="302365">
                  <a:moveTo>
                    <a:pt x="304" y="147490"/>
                  </a:moveTo>
                  <a:lnTo>
                    <a:pt x="127" y="151033"/>
                  </a:lnTo>
                  <a:lnTo>
                    <a:pt x="0" y="155351"/>
                  </a:lnTo>
                  <a:lnTo>
                    <a:pt x="304" y="160089"/>
                  </a:lnTo>
                  <a:lnTo>
                    <a:pt x="520" y="164775"/>
                  </a:lnTo>
                  <a:lnTo>
                    <a:pt x="927" y="169067"/>
                  </a:lnTo>
                  <a:lnTo>
                    <a:pt x="1447" y="172573"/>
                  </a:lnTo>
                  <a:lnTo>
                    <a:pt x="1485" y="178973"/>
                  </a:lnTo>
                  <a:lnTo>
                    <a:pt x="4128" y="212079"/>
                  </a:lnTo>
                  <a:lnTo>
                    <a:pt x="9266" y="223101"/>
                  </a:lnTo>
                  <a:lnTo>
                    <a:pt x="12217" y="228529"/>
                  </a:lnTo>
                  <a:lnTo>
                    <a:pt x="15163" y="234536"/>
                  </a:lnTo>
                  <a:lnTo>
                    <a:pt x="18999" y="239540"/>
                  </a:lnTo>
                  <a:lnTo>
                    <a:pt x="22072" y="244620"/>
                  </a:lnTo>
                  <a:lnTo>
                    <a:pt x="25450" y="249458"/>
                  </a:lnTo>
                  <a:lnTo>
                    <a:pt x="28956" y="253700"/>
                  </a:lnTo>
                  <a:lnTo>
                    <a:pt x="31940" y="257891"/>
                  </a:lnTo>
                  <a:lnTo>
                    <a:pt x="38673" y="264617"/>
                  </a:lnTo>
                  <a:lnTo>
                    <a:pt x="51056" y="274532"/>
                  </a:lnTo>
                  <a:lnTo>
                    <a:pt x="53644" y="276395"/>
                  </a:lnTo>
                  <a:lnTo>
                    <a:pt x="56222" y="278110"/>
                  </a:lnTo>
                  <a:lnTo>
                    <a:pt x="58915" y="279672"/>
                  </a:lnTo>
                  <a:lnTo>
                    <a:pt x="61582" y="281259"/>
                  </a:lnTo>
                  <a:lnTo>
                    <a:pt x="64312" y="282847"/>
                  </a:lnTo>
                  <a:lnTo>
                    <a:pt x="65667" y="283637"/>
                  </a:lnTo>
                  <a:lnTo>
                    <a:pt x="64262" y="282732"/>
                  </a:lnTo>
                  <a:lnTo>
                    <a:pt x="71064" y="286275"/>
                  </a:lnTo>
                  <a:lnTo>
                    <a:pt x="72618" y="286987"/>
                  </a:lnTo>
                  <a:lnTo>
                    <a:pt x="73081" y="287222"/>
                  </a:lnTo>
                  <a:lnTo>
                    <a:pt x="75492" y="288580"/>
                  </a:lnTo>
                  <a:lnTo>
                    <a:pt x="77085" y="289258"/>
                  </a:lnTo>
                  <a:lnTo>
                    <a:pt x="73393" y="287368"/>
                  </a:lnTo>
                  <a:lnTo>
                    <a:pt x="76517" y="288701"/>
                  </a:lnTo>
                  <a:lnTo>
                    <a:pt x="78557" y="289883"/>
                  </a:lnTo>
                  <a:lnTo>
                    <a:pt x="79139" y="290131"/>
                  </a:lnTo>
                  <a:lnTo>
                    <a:pt x="82765" y="291457"/>
                  </a:lnTo>
                  <a:lnTo>
                    <a:pt x="80783" y="290830"/>
                  </a:lnTo>
                  <a:lnTo>
                    <a:pt x="87217" y="293565"/>
                  </a:lnTo>
                  <a:lnTo>
                    <a:pt x="99407" y="297447"/>
                  </a:lnTo>
                  <a:lnTo>
                    <a:pt x="117367" y="300952"/>
                  </a:lnTo>
                  <a:lnTo>
                    <a:pt x="129974" y="302189"/>
                  </a:lnTo>
                  <a:lnTo>
                    <a:pt x="142670" y="302365"/>
                  </a:lnTo>
                  <a:lnTo>
                    <a:pt x="149034" y="302024"/>
                  </a:lnTo>
                  <a:lnTo>
                    <a:pt x="161650" y="300399"/>
                  </a:lnTo>
                  <a:lnTo>
                    <a:pt x="174099" y="297772"/>
                  </a:lnTo>
                  <a:lnTo>
                    <a:pt x="186324" y="294156"/>
                  </a:lnTo>
                  <a:lnTo>
                    <a:pt x="204061" y="286592"/>
                  </a:lnTo>
                  <a:lnTo>
                    <a:pt x="215159" y="280341"/>
                  </a:lnTo>
                  <a:lnTo>
                    <a:pt x="225735" y="273254"/>
                  </a:lnTo>
                  <a:lnTo>
                    <a:pt x="240413" y="260802"/>
                  </a:lnTo>
                  <a:lnTo>
                    <a:pt x="249207" y="251597"/>
                  </a:lnTo>
                  <a:lnTo>
                    <a:pt x="257262" y="241754"/>
                  </a:lnTo>
                  <a:lnTo>
                    <a:pt x="267554" y="225752"/>
                  </a:lnTo>
                  <a:lnTo>
                    <a:pt x="273313" y="214377"/>
                  </a:lnTo>
                  <a:lnTo>
                    <a:pt x="278151" y="202635"/>
                  </a:lnTo>
                  <a:lnTo>
                    <a:pt x="283267" y="184703"/>
                  </a:lnTo>
                  <a:lnTo>
                    <a:pt x="285542" y="172164"/>
                  </a:lnTo>
                  <a:lnTo>
                    <a:pt x="286855" y="159547"/>
                  </a:lnTo>
                  <a:lnTo>
                    <a:pt x="287108" y="154361"/>
                  </a:lnTo>
                  <a:lnTo>
                    <a:pt x="286730" y="141544"/>
                  </a:lnTo>
                  <a:lnTo>
                    <a:pt x="285469" y="128872"/>
                  </a:lnTo>
                  <a:lnTo>
                    <a:pt x="283244" y="116409"/>
                  </a:lnTo>
                  <a:lnTo>
                    <a:pt x="282244" y="112197"/>
                  </a:lnTo>
                  <a:lnTo>
                    <a:pt x="281597" y="108717"/>
                  </a:lnTo>
                  <a:lnTo>
                    <a:pt x="279958" y="103688"/>
                  </a:lnTo>
                  <a:lnTo>
                    <a:pt x="278549" y="98557"/>
                  </a:lnTo>
                  <a:lnTo>
                    <a:pt x="277063" y="93490"/>
                  </a:lnTo>
                  <a:lnTo>
                    <a:pt x="274828" y="88600"/>
                  </a:lnTo>
                  <a:lnTo>
                    <a:pt x="273583" y="85260"/>
                  </a:lnTo>
                  <a:lnTo>
                    <a:pt x="268006" y="74539"/>
                  </a:lnTo>
                  <a:lnTo>
                    <a:pt x="261305" y="64041"/>
                  </a:lnTo>
                  <a:lnTo>
                    <a:pt x="253547" y="53911"/>
                  </a:lnTo>
                  <a:lnTo>
                    <a:pt x="244798" y="44295"/>
                  </a:lnTo>
                  <a:lnTo>
                    <a:pt x="235124" y="35338"/>
                  </a:lnTo>
                  <a:lnTo>
                    <a:pt x="224591" y="27186"/>
                  </a:lnTo>
                  <a:lnTo>
                    <a:pt x="213264" y="19985"/>
                  </a:lnTo>
                  <a:lnTo>
                    <a:pt x="199711" y="13138"/>
                  </a:lnTo>
                  <a:lnTo>
                    <a:pt x="187814" y="8373"/>
                  </a:lnTo>
                  <a:lnTo>
                    <a:pt x="175675" y="4639"/>
                  </a:lnTo>
                  <a:lnTo>
                    <a:pt x="166585" y="2583"/>
                  </a:lnTo>
                  <a:lnTo>
                    <a:pt x="153636" y="768"/>
                  </a:lnTo>
                  <a:lnTo>
                    <a:pt x="140864" y="0"/>
                  </a:lnTo>
                  <a:lnTo>
                    <a:pt x="128412" y="216"/>
                  </a:lnTo>
                  <a:lnTo>
                    <a:pt x="121907" y="716"/>
                  </a:lnTo>
                  <a:lnTo>
                    <a:pt x="107609" y="3451"/>
                  </a:lnTo>
                  <a:lnTo>
                    <a:pt x="95568" y="7328"/>
                  </a:lnTo>
                  <a:lnTo>
                    <a:pt x="88163" y="10724"/>
                  </a:lnTo>
                  <a:lnTo>
                    <a:pt x="84251" y="12781"/>
                  </a:lnTo>
                  <a:lnTo>
                    <a:pt x="81153" y="14394"/>
                  </a:lnTo>
                  <a:lnTo>
                    <a:pt x="77266" y="17137"/>
                  </a:lnTo>
                  <a:lnTo>
                    <a:pt x="76136" y="17963"/>
                  </a:lnTo>
                  <a:lnTo>
                    <a:pt x="70205" y="21633"/>
                  </a:lnTo>
                  <a:lnTo>
                    <a:pt x="64947" y="26002"/>
                  </a:lnTo>
                  <a:lnTo>
                    <a:pt x="71424" y="23945"/>
                  </a:lnTo>
                  <a:lnTo>
                    <a:pt x="74549" y="22675"/>
                  </a:lnTo>
                  <a:lnTo>
                    <a:pt x="78663" y="20592"/>
                  </a:lnTo>
                  <a:lnTo>
                    <a:pt x="83375" y="18903"/>
                  </a:lnTo>
                  <a:lnTo>
                    <a:pt x="88201" y="17442"/>
                  </a:lnTo>
                  <a:lnTo>
                    <a:pt x="93205" y="15334"/>
                  </a:lnTo>
                  <a:lnTo>
                    <a:pt x="98158" y="14445"/>
                  </a:lnTo>
                  <a:lnTo>
                    <a:pt x="103060" y="13391"/>
                  </a:lnTo>
                  <a:lnTo>
                    <a:pt x="107480" y="12235"/>
                  </a:lnTo>
                  <a:lnTo>
                    <a:pt x="110871" y="12108"/>
                  </a:lnTo>
                  <a:lnTo>
                    <a:pt x="114198" y="11880"/>
                  </a:lnTo>
                  <a:lnTo>
                    <a:pt x="116420" y="12870"/>
                  </a:lnTo>
                  <a:lnTo>
                    <a:pt x="109829" y="13327"/>
                  </a:lnTo>
                  <a:lnTo>
                    <a:pt x="103466" y="15156"/>
                  </a:lnTo>
                  <a:lnTo>
                    <a:pt x="103682" y="16071"/>
                  </a:lnTo>
                  <a:lnTo>
                    <a:pt x="99148" y="18204"/>
                  </a:lnTo>
                  <a:lnTo>
                    <a:pt x="94132" y="20985"/>
                  </a:lnTo>
                  <a:lnTo>
                    <a:pt x="89141" y="23919"/>
                  </a:lnTo>
                  <a:lnTo>
                    <a:pt x="83426" y="26637"/>
                  </a:lnTo>
                  <a:lnTo>
                    <a:pt x="80632" y="28186"/>
                  </a:lnTo>
                  <a:lnTo>
                    <a:pt x="79298" y="29075"/>
                  </a:lnTo>
                  <a:lnTo>
                    <a:pt x="76174" y="30815"/>
                  </a:lnTo>
                  <a:lnTo>
                    <a:pt x="72263" y="33114"/>
                  </a:lnTo>
                  <a:lnTo>
                    <a:pt x="68605" y="35870"/>
                  </a:lnTo>
                  <a:lnTo>
                    <a:pt x="63906" y="38727"/>
                  </a:lnTo>
                  <a:lnTo>
                    <a:pt x="59728" y="42245"/>
                  </a:lnTo>
                  <a:lnTo>
                    <a:pt x="51104" y="49116"/>
                  </a:lnTo>
                  <a:lnTo>
                    <a:pt x="44005" y="57371"/>
                  </a:lnTo>
                  <a:lnTo>
                    <a:pt x="41986" y="59657"/>
                  </a:lnTo>
                  <a:lnTo>
                    <a:pt x="40547" y="62840"/>
                  </a:lnTo>
                  <a:lnTo>
                    <a:pt x="48106" y="58395"/>
                  </a:lnTo>
                  <a:lnTo>
                    <a:pt x="55689" y="53485"/>
                  </a:lnTo>
                  <a:lnTo>
                    <a:pt x="58851" y="51719"/>
                  </a:lnTo>
                  <a:lnTo>
                    <a:pt x="62217" y="49865"/>
                  </a:lnTo>
                  <a:lnTo>
                    <a:pt x="65646" y="47948"/>
                  </a:lnTo>
                  <a:lnTo>
                    <a:pt x="69265" y="46284"/>
                  </a:lnTo>
                  <a:lnTo>
                    <a:pt x="72948" y="44607"/>
                  </a:lnTo>
                  <a:lnTo>
                    <a:pt x="76542" y="42944"/>
                  </a:lnTo>
                  <a:lnTo>
                    <a:pt x="80200" y="41432"/>
                  </a:lnTo>
                  <a:lnTo>
                    <a:pt x="83959" y="40315"/>
                  </a:lnTo>
                  <a:lnTo>
                    <a:pt x="87287" y="39019"/>
                  </a:lnTo>
                  <a:lnTo>
                    <a:pt x="90652" y="37749"/>
                  </a:lnTo>
                  <a:lnTo>
                    <a:pt x="93954" y="37165"/>
                  </a:lnTo>
                  <a:lnTo>
                    <a:pt x="96672" y="36264"/>
                  </a:lnTo>
                  <a:lnTo>
                    <a:pt x="107759" y="33393"/>
                  </a:lnTo>
                  <a:lnTo>
                    <a:pt x="97294" y="38270"/>
                  </a:lnTo>
                  <a:lnTo>
                    <a:pt x="97764" y="39515"/>
                  </a:lnTo>
                  <a:lnTo>
                    <a:pt x="110104" y="36234"/>
                  </a:lnTo>
                  <a:lnTo>
                    <a:pt x="122154" y="34566"/>
                  </a:lnTo>
                  <a:lnTo>
                    <a:pt x="124993" y="34105"/>
                  </a:lnTo>
                  <a:lnTo>
                    <a:pt x="136410" y="34079"/>
                  </a:lnTo>
                  <a:lnTo>
                    <a:pt x="141084" y="34384"/>
                  </a:lnTo>
                  <a:lnTo>
                    <a:pt x="143675" y="34549"/>
                  </a:lnTo>
                  <a:lnTo>
                    <a:pt x="146291" y="34727"/>
                  </a:lnTo>
                  <a:lnTo>
                    <a:pt x="148958" y="35032"/>
                  </a:lnTo>
                  <a:lnTo>
                    <a:pt x="151663" y="35476"/>
                  </a:lnTo>
                  <a:lnTo>
                    <a:pt x="154368" y="35946"/>
                  </a:lnTo>
                  <a:lnTo>
                    <a:pt x="157149" y="36213"/>
                  </a:lnTo>
                  <a:lnTo>
                    <a:pt x="159791" y="36759"/>
                  </a:lnTo>
                  <a:lnTo>
                    <a:pt x="165036" y="38232"/>
                  </a:lnTo>
                  <a:lnTo>
                    <a:pt x="170141" y="39146"/>
                  </a:lnTo>
                  <a:lnTo>
                    <a:pt x="173977" y="40759"/>
                  </a:lnTo>
                  <a:lnTo>
                    <a:pt x="175298" y="41153"/>
                  </a:lnTo>
                  <a:lnTo>
                    <a:pt x="178587" y="42118"/>
                  </a:lnTo>
                  <a:lnTo>
                    <a:pt x="182333" y="43414"/>
                  </a:lnTo>
                  <a:lnTo>
                    <a:pt x="184899" y="44620"/>
                  </a:lnTo>
                  <a:lnTo>
                    <a:pt x="187642" y="45890"/>
                  </a:lnTo>
                  <a:lnTo>
                    <a:pt x="190842" y="47236"/>
                  </a:lnTo>
                  <a:lnTo>
                    <a:pt x="194271" y="49218"/>
                  </a:lnTo>
                  <a:lnTo>
                    <a:pt x="199009" y="52037"/>
                  </a:lnTo>
                  <a:lnTo>
                    <a:pt x="201752" y="52913"/>
                  </a:lnTo>
                  <a:lnTo>
                    <a:pt x="205028" y="55517"/>
                  </a:lnTo>
                  <a:lnTo>
                    <a:pt x="208356" y="57993"/>
                  </a:lnTo>
                  <a:lnTo>
                    <a:pt x="211797" y="60355"/>
                  </a:lnTo>
                  <a:lnTo>
                    <a:pt x="214680" y="63403"/>
                  </a:lnTo>
                  <a:lnTo>
                    <a:pt x="216357" y="65740"/>
                  </a:lnTo>
                  <a:lnTo>
                    <a:pt x="220916" y="68915"/>
                  </a:lnTo>
                  <a:lnTo>
                    <a:pt x="224396" y="73271"/>
                  </a:lnTo>
                  <a:lnTo>
                    <a:pt x="228117" y="77373"/>
                  </a:lnTo>
                  <a:lnTo>
                    <a:pt x="231368" y="81831"/>
                  </a:lnTo>
                  <a:lnTo>
                    <a:pt x="234759" y="86200"/>
                  </a:lnTo>
                  <a:lnTo>
                    <a:pt x="237782" y="90785"/>
                  </a:lnTo>
                  <a:lnTo>
                    <a:pt x="238429" y="93617"/>
                  </a:lnTo>
                  <a:lnTo>
                    <a:pt x="240868" y="97757"/>
                  </a:lnTo>
                  <a:lnTo>
                    <a:pt x="242189" y="100932"/>
                  </a:lnTo>
                  <a:lnTo>
                    <a:pt x="241249" y="101376"/>
                  </a:lnTo>
                  <a:lnTo>
                    <a:pt x="242163" y="103955"/>
                  </a:lnTo>
                  <a:lnTo>
                    <a:pt x="244144" y="107511"/>
                  </a:lnTo>
                  <a:lnTo>
                    <a:pt x="245414" y="110686"/>
                  </a:lnTo>
                  <a:lnTo>
                    <a:pt x="246557" y="113886"/>
                  </a:lnTo>
                  <a:lnTo>
                    <a:pt x="247459" y="116439"/>
                  </a:lnTo>
                  <a:lnTo>
                    <a:pt x="249199" y="120084"/>
                  </a:lnTo>
                  <a:lnTo>
                    <a:pt x="250113" y="123881"/>
                  </a:lnTo>
                  <a:lnTo>
                    <a:pt x="251294" y="128808"/>
                  </a:lnTo>
                  <a:lnTo>
                    <a:pt x="251853" y="131171"/>
                  </a:lnTo>
                  <a:lnTo>
                    <a:pt x="252349" y="135984"/>
                  </a:lnTo>
                  <a:lnTo>
                    <a:pt x="253352" y="140492"/>
                  </a:lnTo>
                  <a:lnTo>
                    <a:pt x="253428" y="149357"/>
                  </a:lnTo>
                  <a:lnTo>
                    <a:pt x="253885" y="153612"/>
                  </a:lnTo>
                  <a:lnTo>
                    <a:pt x="253352" y="157764"/>
                  </a:lnTo>
                  <a:lnTo>
                    <a:pt x="253047" y="161879"/>
                  </a:lnTo>
                  <a:lnTo>
                    <a:pt x="252806" y="165969"/>
                  </a:lnTo>
                  <a:lnTo>
                    <a:pt x="251955" y="169969"/>
                  </a:lnTo>
                  <a:lnTo>
                    <a:pt x="251231" y="175341"/>
                  </a:lnTo>
                  <a:lnTo>
                    <a:pt x="249567" y="180650"/>
                  </a:lnTo>
                  <a:lnTo>
                    <a:pt x="248119" y="186162"/>
                  </a:lnTo>
                  <a:lnTo>
                    <a:pt x="247269" y="188841"/>
                  </a:lnTo>
                  <a:lnTo>
                    <a:pt x="246100" y="191521"/>
                  </a:lnTo>
                  <a:lnTo>
                    <a:pt x="245135" y="194277"/>
                  </a:lnTo>
                  <a:lnTo>
                    <a:pt x="244271" y="197020"/>
                  </a:lnTo>
                  <a:lnTo>
                    <a:pt x="242925" y="199649"/>
                  </a:lnTo>
                  <a:lnTo>
                    <a:pt x="241642" y="202303"/>
                  </a:lnTo>
                  <a:lnTo>
                    <a:pt x="239331" y="207739"/>
                  </a:lnTo>
                  <a:lnTo>
                    <a:pt x="235966" y="212781"/>
                  </a:lnTo>
                  <a:lnTo>
                    <a:pt x="232879" y="218013"/>
                  </a:lnTo>
                  <a:lnTo>
                    <a:pt x="229260" y="222928"/>
                  </a:lnTo>
                  <a:lnTo>
                    <a:pt x="227444" y="225379"/>
                  </a:lnTo>
                  <a:lnTo>
                    <a:pt x="225729" y="227957"/>
                  </a:lnTo>
                  <a:lnTo>
                    <a:pt x="221386" y="232402"/>
                  </a:lnTo>
                  <a:lnTo>
                    <a:pt x="212341" y="241345"/>
                  </a:lnTo>
                  <a:lnTo>
                    <a:pt x="202430" y="249404"/>
                  </a:lnTo>
                  <a:lnTo>
                    <a:pt x="192227" y="255808"/>
                  </a:lnTo>
                  <a:lnTo>
                    <a:pt x="180718" y="261511"/>
                  </a:lnTo>
                  <a:lnTo>
                    <a:pt x="168766" y="265964"/>
                  </a:lnTo>
                  <a:lnTo>
                    <a:pt x="157632" y="268915"/>
                  </a:lnTo>
                  <a:lnTo>
                    <a:pt x="152311" y="269651"/>
                  </a:lnTo>
                  <a:lnTo>
                    <a:pt x="146977" y="271315"/>
                  </a:lnTo>
                  <a:lnTo>
                    <a:pt x="152488" y="271391"/>
                  </a:lnTo>
                  <a:lnTo>
                    <a:pt x="147091" y="272433"/>
                  </a:lnTo>
                  <a:lnTo>
                    <a:pt x="141554" y="272255"/>
                  </a:lnTo>
                  <a:lnTo>
                    <a:pt x="136093" y="272661"/>
                  </a:lnTo>
                  <a:lnTo>
                    <a:pt x="130594" y="272357"/>
                  </a:lnTo>
                  <a:lnTo>
                    <a:pt x="127800" y="272903"/>
                  </a:lnTo>
                  <a:lnTo>
                    <a:pt x="124980" y="273550"/>
                  </a:lnTo>
                  <a:lnTo>
                    <a:pt x="119494" y="272661"/>
                  </a:lnTo>
                  <a:lnTo>
                    <a:pt x="106820" y="270577"/>
                  </a:lnTo>
                  <a:lnTo>
                    <a:pt x="94483" y="267008"/>
                  </a:lnTo>
                  <a:lnTo>
                    <a:pt x="82606" y="262063"/>
                  </a:lnTo>
                  <a:lnTo>
                    <a:pt x="71311" y="255852"/>
                  </a:lnTo>
                  <a:lnTo>
                    <a:pt x="60720" y="248482"/>
                  </a:lnTo>
                  <a:lnTo>
                    <a:pt x="58762" y="246931"/>
                  </a:lnTo>
                  <a:lnTo>
                    <a:pt x="54660" y="243108"/>
                  </a:lnTo>
                  <a:lnTo>
                    <a:pt x="50228" y="239667"/>
                  </a:lnTo>
                  <a:lnTo>
                    <a:pt x="46659" y="235298"/>
                  </a:lnTo>
                  <a:lnTo>
                    <a:pt x="42773" y="231234"/>
                  </a:lnTo>
                  <a:lnTo>
                    <a:pt x="41135" y="228948"/>
                  </a:lnTo>
                  <a:lnTo>
                    <a:pt x="36868" y="232352"/>
                  </a:lnTo>
                  <a:lnTo>
                    <a:pt x="37630" y="233431"/>
                  </a:lnTo>
                  <a:lnTo>
                    <a:pt x="39662" y="235717"/>
                  </a:lnTo>
                  <a:lnTo>
                    <a:pt x="42633" y="238943"/>
                  </a:lnTo>
                  <a:lnTo>
                    <a:pt x="46416" y="245348"/>
                  </a:lnTo>
                  <a:lnTo>
                    <a:pt x="56089" y="254335"/>
                  </a:lnTo>
                  <a:lnTo>
                    <a:pt x="66907" y="262334"/>
                  </a:lnTo>
                  <a:lnTo>
                    <a:pt x="78008" y="268808"/>
                  </a:lnTo>
                  <a:lnTo>
                    <a:pt x="89061" y="274063"/>
                  </a:lnTo>
                  <a:lnTo>
                    <a:pt x="88963" y="275405"/>
                  </a:lnTo>
                  <a:lnTo>
                    <a:pt x="91821" y="276395"/>
                  </a:lnTo>
                  <a:lnTo>
                    <a:pt x="94665" y="277424"/>
                  </a:lnTo>
                  <a:lnTo>
                    <a:pt x="97497" y="278414"/>
                  </a:lnTo>
                  <a:lnTo>
                    <a:pt x="100368" y="279253"/>
                  </a:lnTo>
                  <a:lnTo>
                    <a:pt x="103136" y="280573"/>
                  </a:lnTo>
                  <a:lnTo>
                    <a:pt x="101066" y="280993"/>
                  </a:lnTo>
                  <a:lnTo>
                    <a:pt x="96202" y="279723"/>
                  </a:lnTo>
                  <a:lnTo>
                    <a:pt x="93738" y="279075"/>
                  </a:lnTo>
                  <a:lnTo>
                    <a:pt x="90563" y="278135"/>
                  </a:lnTo>
                  <a:lnTo>
                    <a:pt x="86842" y="276941"/>
                  </a:lnTo>
                  <a:lnTo>
                    <a:pt x="83210" y="275557"/>
                  </a:lnTo>
                  <a:lnTo>
                    <a:pt x="79159" y="273703"/>
                  </a:lnTo>
                  <a:lnTo>
                    <a:pt x="74739" y="271760"/>
                  </a:lnTo>
                  <a:lnTo>
                    <a:pt x="70561" y="269461"/>
                  </a:lnTo>
                  <a:lnTo>
                    <a:pt x="66040" y="266972"/>
                  </a:lnTo>
                  <a:lnTo>
                    <a:pt x="61633" y="264127"/>
                  </a:lnTo>
                  <a:lnTo>
                    <a:pt x="57365" y="261041"/>
                  </a:lnTo>
                  <a:lnTo>
                    <a:pt x="55219" y="259479"/>
                  </a:lnTo>
                  <a:lnTo>
                    <a:pt x="52006" y="257155"/>
                  </a:lnTo>
                  <a:lnTo>
                    <a:pt x="49072" y="254526"/>
                  </a:lnTo>
                  <a:lnTo>
                    <a:pt x="45148" y="251046"/>
                  </a:lnTo>
                  <a:lnTo>
                    <a:pt x="41211" y="247731"/>
                  </a:lnTo>
                  <a:lnTo>
                    <a:pt x="38125" y="244086"/>
                  </a:lnTo>
                  <a:lnTo>
                    <a:pt x="34874" y="240556"/>
                  </a:lnTo>
                  <a:lnTo>
                    <a:pt x="31838" y="237330"/>
                  </a:lnTo>
                  <a:lnTo>
                    <a:pt x="29629" y="234130"/>
                  </a:lnTo>
                  <a:lnTo>
                    <a:pt x="29451" y="236758"/>
                  </a:lnTo>
                  <a:lnTo>
                    <a:pt x="32092" y="240111"/>
                  </a:lnTo>
                  <a:lnTo>
                    <a:pt x="36271" y="244747"/>
                  </a:lnTo>
                  <a:lnTo>
                    <a:pt x="35636" y="245344"/>
                  </a:lnTo>
                  <a:lnTo>
                    <a:pt x="27176" y="235113"/>
                  </a:lnTo>
                  <a:lnTo>
                    <a:pt x="19956" y="224464"/>
                  </a:lnTo>
                  <a:lnTo>
                    <a:pt x="13909" y="213417"/>
                  </a:lnTo>
                  <a:lnTo>
                    <a:pt x="8970" y="201996"/>
                  </a:lnTo>
                  <a:lnTo>
                    <a:pt x="4552" y="188145"/>
                  </a:lnTo>
                  <a:lnTo>
                    <a:pt x="1959" y="175931"/>
                  </a:lnTo>
                  <a:lnTo>
                    <a:pt x="490" y="163267"/>
                  </a:lnTo>
                  <a:lnTo>
                    <a:pt x="213" y="150133"/>
                  </a:lnTo>
                  <a:lnTo>
                    <a:pt x="304" y="14749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" name="object 43"/>
            <p:cNvSpPr/>
            <p:nvPr/>
          </p:nvSpPr>
          <p:spPr>
            <a:xfrm>
              <a:off x="10159666" y="6973693"/>
              <a:ext cx="35680" cy="175227"/>
            </a:xfrm>
            <a:custGeom>
              <a:avLst/>
              <a:gdLst/>
              <a:ahLst/>
              <a:cxnLst/>
              <a:rect l="l" t="t" r="r" b="b"/>
              <a:pathLst>
                <a:path w="35680" h="175227">
                  <a:moveTo>
                    <a:pt x="2325" y="83643"/>
                  </a:moveTo>
                  <a:lnTo>
                    <a:pt x="2947" y="78067"/>
                  </a:lnTo>
                  <a:lnTo>
                    <a:pt x="3125" y="72454"/>
                  </a:lnTo>
                  <a:lnTo>
                    <a:pt x="4306" y="64148"/>
                  </a:lnTo>
                  <a:lnTo>
                    <a:pt x="4585" y="61367"/>
                  </a:lnTo>
                  <a:lnTo>
                    <a:pt x="5220" y="58636"/>
                  </a:lnTo>
                  <a:lnTo>
                    <a:pt x="5931" y="55944"/>
                  </a:lnTo>
                  <a:lnTo>
                    <a:pt x="9443" y="43586"/>
                  </a:lnTo>
                  <a:lnTo>
                    <a:pt x="14300" y="31730"/>
                  </a:lnTo>
                  <a:lnTo>
                    <a:pt x="20387" y="20444"/>
                  </a:lnTo>
                  <a:lnTo>
                    <a:pt x="27591" y="9797"/>
                  </a:lnTo>
                  <a:lnTo>
                    <a:pt x="35680" y="0"/>
                  </a:lnTo>
                  <a:lnTo>
                    <a:pt x="28768" y="7522"/>
                  </a:lnTo>
                  <a:lnTo>
                    <a:pt x="21156" y="17334"/>
                  </a:lnTo>
                  <a:lnTo>
                    <a:pt x="18339" y="21806"/>
                  </a:lnTo>
                  <a:lnTo>
                    <a:pt x="12425" y="32552"/>
                  </a:lnTo>
                  <a:lnTo>
                    <a:pt x="7751" y="44520"/>
                  </a:lnTo>
                  <a:lnTo>
                    <a:pt x="5995" y="50153"/>
                  </a:lnTo>
                  <a:lnTo>
                    <a:pt x="4763" y="49810"/>
                  </a:lnTo>
                  <a:lnTo>
                    <a:pt x="3417" y="55372"/>
                  </a:lnTo>
                  <a:lnTo>
                    <a:pt x="1031" y="67822"/>
                  </a:lnTo>
                  <a:lnTo>
                    <a:pt x="0" y="80664"/>
                  </a:lnTo>
                  <a:lnTo>
                    <a:pt x="272" y="93448"/>
                  </a:lnTo>
                  <a:lnTo>
                    <a:pt x="1798" y="105721"/>
                  </a:lnTo>
                  <a:lnTo>
                    <a:pt x="5737" y="121812"/>
                  </a:lnTo>
                  <a:lnTo>
                    <a:pt x="10213" y="134110"/>
                  </a:lnTo>
                  <a:lnTo>
                    <a:pt x="14254" y="143624"/>
                  </a:lnTo>
                  <a:lnTo>
                    <a:pt x="15888" y="146952"/>
                  </a:lnTo>
                  <a:lnTo>
                    <a:pt x="16866" y="149746"/>
                  </a:lnTo>
                  <a:lnTo>
                    <a:pt x="18924" y="153594"/>
                  </a:lnTo>
                  <a:lnTo>
                    <a:pt x="21425" y="157607"/>
                  </a:lnTo>
                  <a:lnTo>
                    <a:pt x="23153" y="160173"/>
                  </a:lnTo>
                  <a:lnTo>
                    <a:pt x="24309" y="162110"/>
                  </a:lnTo>
                  <a:lnTo>
                    <a:pt x="24753" y="162852"/>
                  </a:lnTo>
                  <a:lnTo>
                    <a:pt x="25331" y="165704"/>
                  </a:lnTo>
                  <a:lnTo>
                    <a:pt x="33946" y="175227"/>
                  </a:lnTo>
                  <a:lnTo>
                    <a:pt x="30163" y="168821"/>
                  </a:lnTo>
                  <a:lnTo>
                    <a:pt x="26074" y="164605"/>
                  </a:lnTo>
                  <a:lnTo>
                    <a:pt x="25159" y="163310"/>
                  </a:lnTo>
                  <a:lnTo>
                    <a:pt x="24397" y="162230"/>
                  </a:lnTo>
                  <a:lnTo>
                    <a:pt x="28664" y="158827"/>
                  </a:lnTo>
                  <a:lnTo>
                    <a:pt x="23673" y="152083"/>
                  </a:lnTo>
                  <a:lnTo>
                    <a:pt x="17082" y="141191"/>
                  </a:lnTo>
                  <a:lnTo>
                    <a:pt x="11556" y="129714"/>
                  </a:lnTo>
                  <a:lnTo>
                    <a:pt x="8852" y="122124"/>
                  </a:lnTo>
                  <a:lnTo>
                    <a:pt x="7455" y="118174"/>
                  </a:lnTo>
                  <a:lnTo>
                    <a:pt x="6516" y="114110"/>
                  </a:lnTo>
                  <a:lnTo>
                    <a:pt x="5906" y="111354"/>
                  </a:lnTo>
                  <a:lnTo>
                    <a:pt x="5081" y="108649"/>
                  </a:lnTo>
                  <a:lnTo>
                    <a:pt x="4598" y="105918"/>
                  </a:lnTo>
                  <a:lnTo>
                    <a:pt x="3874" y="100394"/>
                  </a:lnTo>
                  <a:lnTo>
                    <a:pt x="2833" y="94831"/>
                  </a:lnTo>
                  <a:lnTo>
                    <a:pt x="2833" y="89256"/>
                  </a:lnTo>
                  <a:lnTo>
                    <a:pt x="2325" y="8364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" name="object 44"/>
            <p:cNvSpPr/>
            <p:nvPr/>
          </p:nvSpPr>
          <p:spPr>
            <a:xfrm>
              <a:off x="10220589" y="7190940"/>
              <a:ext cx="5325" cy="2609"/>
            </a:xfrm>
            <a:custGeom>
              <a:avLst/>
              <a:gdLst/>
              <a:ahLst/>
              <a:cxnLst/>
              <a:rect l="l" t="t" r="r" b="b"/>
              <a:pathLst>
                <a:path w="5325" h="2609">
                  <a:moveTo>
                    <a:pt x="3692" y="1889"/>
                  </a:moveTo>
                  <a:lnTo>
                    <a:pt x="4546" y="2324"/>
                  </a:lnTo>
                  <a:lnTo>
                    <a:pt x="5325" y="2609"/>
                  </a:lnTo>
                  <a:lnTo>
                    <a:pt x="5164" y="2515"/>
                  </a:lnTo>
                  <a:lnTo>
                    <a:pt x="3124" y="1333"/>
                  </a:lnTo>
                  <a:lnTo>
                    <a:pt x="0" y="0"/>
                  </a:lnTo>
                  <a:lnTo>
                    <a:pt x="3692" y="1889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" name="object 45"/>
            <p:cNvSpPr/>
            <p:nvPr/>
          </p:nvSpPr>
          <p:spPr>
            <a:xfrm>
              <a:off x="10225915" y="7193549"/>
              <a:ext cx="2064" cy="852"/>
            </a:xfrm>
            <a:custGeom>
              <a:avLst/>
              <a:gdLst/>
              <a:ahLst/>
              <a:cxnLst/>
              <a:rect l="l" t="t" r="r" b="b"/>
              <a:pathLst>
                <a:path w="2064" h="852">
                  <a:moveTo>
                    <a:pt x="420" y="153"/>
                  </a:moveTo>
                  <a:lnTo>
                    <a:pt x="0" y="0"/>
                  </a:lnTo>
                  <a:lnTo>
                    <a:pt x="757" y="438"/>
                  </a:lnTo>
                  <a:lnTo>
                    <a:pt x="2064" y="852"/>
                  </a:lnTo>
                  <a:lnTo>
                    <a:pt x="420" y="15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" name="object 46"/>
            <p:cNvSpPr/>
            <p:nvPr/>
          </p:nvSpPr>
          <p:spPr>
            <a:xfrm>
              <a:off x="10177828" y="7128824"/>
              <a:ext cx="7169" cy="10573"/>
            </a:xfrm>
            <a:custGeom>
              <a:avLst/>
              <a:gdLst/>
              <a:ahLst/>
              <a:cxnLst/>
              <a:rect l="l" t="t" r="r" b="b"/>
              <a:pathLst>
                <a:path w="7169" h="10573">
                  <a:moveTo>
                    <a:pt x="7169" y="10573"/>
                  </a:moveTo>
                  <a:lnTo>
                    <a:pt x="6591" y="7721"/>
                  </a:lnTo>
                  <a:lnTo>
                    <a:pt x="6147" y="6978"/>
                  </a:lnTo>
                  <a:lnTo>
                    <a:pt x="1054" y="0"/>
                  </a:lnTo>
                  <a:lnTo>
                    <a:pt x="0" y="749"/>
                  </a:lnTo>
                  <a:lnTo>
                    <a:pt x="7169" y="1057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" name="object 47"/>
            <p:cNvSpPr/>
            <p:nvPr/>
          </p:nvSpPr>
          <p:spPr>
            <a:xfrm>
              <a:off x="10212863" y="7187209"/>
              <a:ext cx="4574" cy="2261"/>
            </a:xfrm>
            <a:custGeom>
              <a:avLst/>
              <a:gdLst/>
              <a:ahLst/>
              <a:cxnLst/>
              <a:rect l="l" t="t" r="r" b="b"/>
              <a:pathLst>
                <a:path w="4574" h="2261">
                  <a:moveTo>
                    <a:pt x="1324" y="772"/>
                  </a:moveTo>
                  <a:lnTo>
                    <a:pt x="0" y="0"/>
                  </a:lnTo>
                  <a:lnTo>
                    <a:pt x="1476" y="949"/>
                  </a:lnTo>
                  <a:lnTo>
                    <a:pt x="4574" y="2261"/>
                  </a:lnTo>
                  <a:lnTo>
                    <a:pt x="1324" y="772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" name="object 48"/>
            <p:cNvSpPr/>
            <p:nvPr/>
          </p:nvSpPr>
          <p:spPr>
            <a:xfrm>
              <a:off x="10082080" y="6933803"/>
              <a:ext cx="6007" cy="5980"/>
            </a:xfrm>
            <a:custGeom>
              <a:avLst/>
              <a:gdLst/>
              <a:ahLst/>
              <a:cxnLst/>
              <a:rect l="l" t="t" r="r" b="b"/>
              <a:pathLst>
                <a:path w="6007" h="5980">
                  <a:moveTo>
                    <a:pt x="4405" y="0"/>
                  </a:moveTo>
                  <a:lnTo>
                    <a:pt x="1435" y="278"/>
                  </a:lnTo>
                  <a:lnTo>
                    <a:pt x="916" y="334"/>
                  </a:lnTo>
                  <a:lnTo>
                    <a:pt x="0" y="507"/>
                  </a:lnTo>
                  <a:lnTo>
                    <a:pt x="444" y="5980"/>
                  </a:lnTo>
                  <a:lnTo>
                    <a:pt x="3225" y="5396"/>
                  </a:lnTo>
                  <a:lnTo>
                    <a:pt x="6007" y="5447"/>
                  </a:lnTo>
                  <a:lnTo>
                    <a:pt x="5841" y="37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" name="object 49"/>
            <p:cNvSpPr/>
            <p:nvPr/>
          </p:nvSpPr>
          <p:spPr>
            <a:xfrm>
              <a:off x="9943113" y="6914511"/>
              <a:ext cx="294821" cy="299836"/>
            </a:xfrm>
            <a:custGeom>
              <a:avLst/>
              <a:gdLst/>
              <a:ahLst/>
              <a:cxnLst/>
              <a:rect l="l" t="t" r="r" b="b"/>
              <a:pathLst>
                <a:path w="294821" h="299836">
                  <a:moveTo>
                    <a:pt x="55461" y="263881"/>
                  </a:moveTo>
                  <a:lnTo>
                    <a:pt x="59477" y="267144"/>
                  </a:lnTo>
                  <a:lnTo>
                    <a:pt x="70020" y="274437"/>
                  </a:lnTo>
                  <a:lnTo>
                    <a:pt x="80979" y="280932"/>
                  </a:lnTo>
                  <a:lnTo>
                    <a:pt x="92348" y="286519"/>
                  </a:lnTo>
                  <a:lnTo>
                    <a:pt x="96358" y="288213"/>
                  </a:lnTo>
                  <a:lnTo>
                    <a:pt x="99533" y="289725"/>
                  </a:lnTo>
                  <a:lnTo>
                    <a:pt x="104562" y="291388"/>
                  </a:lnTo>
                  <a:lnTo>
                    <a:pt x="109503" y="293319"/>
                  </a:lnTo>
                  <a:lnTo>
                    <a:pt x="114494" y="295135"/>
                  </a:lnTo>
                  <a:lnTo>
                    <a:pt x="119726" y="296202"/>
                  </a:lnTo>
                  <a:lnTo>
                    <a:pt x="123168" y="297192"/>
                  </a:lnTo>
                  <a:lnTo>
                    <a:pt x="134847" y="299009"/>
                  </a:lnTo>
                  <a:lnTo>
                    <a:pt x="146989" y="299836"/>
                  </a:lnTo>
                  <a:lnTo>
                    <a:pt x="159450" y="299641"/>
                  </a:lnTo>
                  <a:lnTo>
                    <a:pt x="172086" y="298395"/>
                  </a:lnTo>
                  <a:lnTo>
                    <a:pt x="184753" y="296065"/>
                  </a:lnTo>
                  <a:lnTo>
                    <a:pt x="197306" y="292622"/>
                  </a:lnTo>
                  <a:lnTo>
                    <a:pt x="209601" y="288034"/>
                  </a:lnTo>
                  <a:lnTo>
                    <a:pt x="225045" y="280333"/>
                  </a:lnTo>
                  <a:lnTo>
                    <a:pt x="235921" y="273566"/>
                  </a:lnTo>
                  <a:lnTo>
                    <a:pt x="246113" y="265991"/>
                  </a:lnTo>
                  <a:lnTo>
                    <a:pt x="253152" y="259880"/>
                  </a:lnTo>
                  <a:lnTo>
                    <a:pt x="262316" y="250464"/>
                  </a:lnTo>
                  <a:lnTo>
                    <a:pt x="270521" y="240581"/>
                  </a:lnTo>
                  <a:lnTo>
                    <a:pt x="277739" y="230372"/>
                  </a:lnTo>
                  <a:lnTo>
                    <a:pt x="281092" y="224980"/>
                  </a:lnTo>
                  <a:lnTo>
                    <a:pt x="287357" y="211840"/>
                  </a:lnTo>
                  <a:lnTo>
                    <a:pt x="291369" y="199850"/>
                  </a:lnTo>
                  <a:lnTo>
                    <a:pt x="293030" y="191846"/>
                  </a:lnTo>
                  <a:lnTo>
                    <a:pt x="293665" y="187477"/>
                  </a:lnTo>
                  <a:lnTo>
                    <a:pt x="294186" y="184035"/>
                  </a:lnTo>
                  <a:lnTo>
                    <a:pt x="294326" y="177876"/>
                  </a:lnTo>
                  <a:lnTo>
                    <a:pt x="294821" y="170903"/>
                  </a:lnTo>
                  <a:lnTo>
                    <a:pt x="294427" y="164109"/>
                  </a:lnTo>
                  <a:lnTo>
                    <a:pt x="292281" y="170560"/>
                  </a:lnTo>
                  <a:lnTo>
                    <a:pt x="291430" y="173812"/>
                  </a:lnTo>
                  <a:lnTo>
                    <a:pt x="290694" y="178371"/>
                  </a:lnTo>
                  <a:lnTo>
                    <a:pt x="289284" y="183184"/>
                  </a:lnTo>
                  <a:lnTo>
                    <a:pt x="287595" y="187896"/>
                  </a:lnTo>
                  <a:lnTo>
                    <a:pt x="286299" y="193205"/>
                  </a:lnTo>
                  <a:lnTo>
                    <a:pt x="284128" y="197751"/>
                  </a:lnTo>
                  <a:lnTo>
                    <a:pt x="282007" y="202260"/>
                  </a:lnTo>
                  <a:lnTo>
                    <a:pt x="280356" y="206578"/>
                  </a:lnTo>
                  <a:lnTo>
                    <a:pt x="278464" y="209334"/>
                  </a:lnTo>
                  <a:lnTo>
                    <a:pt x="276698" y="212153"/>
                  </a:lnTo>
                  <a:lnTo>
                    <a:pt x="274539" y="213347"/>
                  </a:lnTo>
                  <a:lnTo>
                    <a:pt x="278095" y="207771"/>
                  </a:lnTo>
                  <a:lnTo>
                    <a:pt x="280381" y="201587"/>
                  </a:lnTo>
                  <a:lnTo>
                    <a:pt x="279505" y="201218"/>
                  </a:lnTo>
                  <a:lnTo>
                    <a:pt x="280508" y="196278"/>
                  </a:lnTo>
                  <a:lnTo>
                    <a:pt x="281207" y="190576"/>
                  </a:lnTo>
                  <a:lnTo>
                    <a:pt x="281854" y="184848"/>
                  </a:lnTo>
                  <a:lnTo>
                    <a:pt x="282985" y="178625"/>
                  </a:lnTo>
                  <a:lnTo>
                    <a:pt x="283404" y="175475"/>
                  </a:lnTo>
                  <a:lnTo>
                    <a:pt x="283493" y="173862"/>
                  </a:lnTo>
                  <a:lnTo>
                    <a:pt x="283925" y="170281"/>
                  </a:lnTo>
                  <a:lnTo>
                    <a:pt x="284394" y="165798"/>
                  </a:lnTo>
                  <a:lnTo>
                    <a:pt x="284344" y="161239"/>
                  </a:lnTo>
                  <a:lnTo>
                    <a:pt x="284801" y="155752"/>
                  </a:lnTo>
                  <a:lnTo>
                    <a:pt x="284445" y="150266"/>
                  </a:lnTo>
                  <a:lnTo>
                    <a:pt x="284026" y="139255"/>
                  </a:lnTo>
                  <a:lnTo>
                    <a:pt x="281550" y="128638"/>
                  </a:lnTo>
                  <a:lnTo>
                    <a:pt x="280915" y="125641"/>
                  </a:lnTo>
                  <a:lnTo>
                    <a:pt x="279216" y="122592"/>
                  </a:lnTo>
                  <a:lnTo>
                    <a:pt x="278333" y="131234"/>
                  </a:lnTo>
                  <a:lnTo>
                    <a:pt x="277790" y="140373"/>
                  </a:lnTo>
                  <a:lnTo>
                    <a:pt x="277321" y="143967"/>
                  </a:lnTo>
                  <a:lnTo>
                    <a:pt x="276863" y="147764"/>
                  </a:lnTo>
                  <a:lnTo>
                    <a:pt x="276343" y="151637"/>
                  </a:lnTo>
                  <a:lnTo>
                    <a:pt x="275555" y="155574"/>
                  </a:lnTo>
                  <a:lnTo>
                    <a:pt x="274730" y="159575"/>
                  </a:lnTo>
                  <a:lnTo>
                    <a:pt x="273955" y="163410"/>
                  </a:lnTo>
                  <a:lnTo>
                    <a:pt x="272964" y="167258"/>
                  </a:lnTo>
                  <a:lnTo>
                    <a:pt x="271669" y="170954"/>
                  </a:lnTo>
                  <a:lnTo>
                    <a:pt x="270742" y="174434"/>
                  </a:lnTo>
                  <a:lnTo>
                    <a:pt x="269789" y="177850"/>
                  </a:lnTo>
                  <a:lnTo>
                    <a:pt x="268265" y="180873"/>
                  </a:lnTo>
                  <a:lnTo>
                    <a:pt x="267376" y="183603"/>
                  </a:lnTo>
                  <a:lnTo>
                    <a:pt x="263160" y="194221"/>
                  </a:lnTo>
                  <a:lnTo>
                    <a:pt x="265433" y="182892"/>
                  </a:lnTo>
                  <a:lnTo>
                    <a:pt x="264100" y="182537"/>
                  </a:lnTo>
                  <a:lnTo>
                    <a:pt x="259430" y="194500"/>
                  </a:lnTo>
                  <a:lnTo>
                    <a:pt x="253595" y="205274"/>
                  </a:lnTo>
                  <a:lnTo>
                    <a:pt x="251971" y="208064"/>
                  </a:lnTo>
                  <a:lnTo>
                    <a:pt x="250041" y="210718"/>
                  </a:lnTo>
                  <a:lnTo>
                    <a:pt x="248072" y="213448"/>
                  </a:lnTo>
                  <a:lnTo>
                    <a:pt x="245647" y="216890"/>
                  </a:lnTo>
                  <a:lnTo>
                    <a:pt x="242624" y="220497"/>
                  </a:lnTo>
                  <a:lnTo>
                    <a:pt x="240110" y="223469"/>
                  </a:lnTo>
                  <a:lnTo>
                    <a:pt x="237443" y="226466"/>
                  </a:lnTo>
                  <a:lnTo>
                    <a:pt x="233506" y="230314"/>
                  </a:lnTo>
                  <a:lnTo>
                    <a:pt x="229594" y="234162"/>
                  </a:lnTo>
                  <a:lnTo>
                    <a:pt x="225352" y="237528"/>
                  </a:lnTo>
                  <a:lnTo>
                    <a:pt x="221593" y="241109"/>
                  </a:lnTo>
                  <a:lnTo>
                    <a:pt x="218024" y="243243"/>
                  </a:lnTo>
                  <a:lnTo>
                    <a:pt x="216894" y="244081"/>
                  </a:lnTo>
                  <a:lnTo>
                    <a:pt x="214163" y="246164"/>
                  </a:lnTo>
                  <a:lnTo>
                    <a:pt x="210925" y="248399"/>
                  </a:lnTo>
                  <a:lnTo>
                    <a:pt x="207178" y="250456"/>
                  </a:lnTo>
                  <a:lnTo>
                    <a:pt x="204270" y="252094"/>
                  </a:lnTo>
                  <a:lnTo>
                    <a:pt x="201108" y="253860"/>
                  </a:lnTo>
                  <a:lnTo>
                    <a:pt x="199177" y="254596"/>
                  </a:lnTo>
                  <a:lnTo>
                    <a:pt x="194072" y="256755"/>
                  </a:lnTo>
                  <a:lnTo>
                    <a:pt x="191773" y="258419"/>
                  </a:lnTo>
                  <a:lnTo>
                    <a:pt x="187747" y="259537"/>
                  </a:lnTo>
                  <a:lnTo>
                    <a:pt x="183747" y="260730"/>
                  </a:lnTo>
                  <a:lnTo>
                    <a:pt x="179810" y="262140"/>
                  </a:lnTo>
                  <a:lnTo>
                    <a:pt x="175670" y="262635"/>
                  </a:lnTo>
                  <a:lnTo>
                    <a:pt x="172990" y="263448"/>
                  </a:lnTo>
                  <a:lnTo>
                    <a:pt x="172838" y="262610"/>
                  </a:lnTo>
                  <a:lnTo>
                    <a:pt x="167529" y="264452"/>
                  </a:lnTo>
                  <a:lnTo>
                    <a:pt x="161954" y="264617"/>
                  </a:lnTo>
                  <a:lnTo>
                    <a:pt x="156455" y="265239"/>
                  </a:lnTo>
                  <a:lnTo>
                    <a:pt x="153724" y="265468"/>
                  </a:lnTo>
                  <a:lnTo>
                    <a:pt x="150943" y="265188"/>
                  </a:lnTo>
                  <a:lnTo>
                    <a:pt x="142662" y="265341"/>
                  </a:lnTo>
                  <a:lnTo>
                    <a:pt x="139907" y="265061"/>
                  </a:lnTo>
                  <a:lnTo>
                    <a:pt x="139970" y="264198"/>
                  </a:lnTo>
                  <a:lnTo>
                    <a:pt x="137252" y="263931"/>
                  </a:lnTo>
                  <a:lnTo>
                    <a:pt x="134522" y="263626"/>
                  </a:lnTo>
                  <a:lnTo>
                    <a:pt x="130445" y="263131"/>
                  </a:lnTo>
                  <a:lnTo>
                    <a:pt x="129315" y="261569"/>
                  </a:lnTo>
                  <a:lnTo>
                    <a:pt x="126737" y="260769"/>
                  </a:lnTo>
                  <a:lnTo>
                    <a:pt x="122660" y="260248"/>
                  </a:lnTo>
                  <a:lnTo>
                    <a:pt x="119383" y="259435"/>
                  </a:lnTo>
                  <a:lnTo>
                    <a:pt x="116119" y="258444"/>
                  </a:lnTo>
                  <a:lnTo>
                    <a:pt x="113541" y="257670"/>
                  </a:lnTo>
                  <a:lnTo>
                    <a:pt x="110811" y="257301"/>
                  </a:lnTo>
                  <a:lnTo>
                    <a:pt x="107115" y="255917"/>
                  </a:lnTo>
                  <a:lnTo>
                    <a:pt x="103585" y="254406"/>
                  </a:lnTo>
                  <a:lnTo>
                    <a:pt x="99063" y="252488"/>
                  </a:lnTo>
                  <a:lnTo>
                    <a:pt x="94872" y="250037"/>
                  </a:lnTo>
                  <a:lnTo>
                    <a:pt x="90656" y="248170"/>
                  </a:lnTo>
                  <a:lnTo>
                    <a:pt x="87049" y="245567"/>
                  </a:lnTo>
                  <a:lnTo>
                    <a:pt x="83455" y="242989"/>
                  </a:lnTo>
                  <a:lnTo>
                    <a:pt x="79772" y="240830"/>
                  </a:lnTo>
                  <a:lnTo>
                    <a:pt x="76737" y="237985"/>
                  </a:lnTo>
                  <a:lnTo>
                    <a:pt x="73587" y="235280"/>
                  </a:lnTo>
                  <a:lnTo>
                    <a:pt x="70463" y="232651"/>
                  </a:lnTo>
                  <a:lnTo>
                    <a:pt x="67707" y="229615"/>
                  </a:lnTo>
                  <a:lnTo>
                    <a:pt x="63846" y="225844"/>
                  </a:lnTo>
                  <a:lnTo>
                    <a:pt x="60532" y="221360"/>
                  </a:lnTo>
                  <a:lnTo>
                    <a:pt x="56950" y="216915"/>
                  </a:lnTo>
                  <a:lnTo>
                    <a:pt x="53813" y="212128"/>
                  </a:lnTo>
                  <a:lnTo>
                    <a:pt x="50473" y="207365"/>
                  </a:lnTo>
                  <a:lnTo>
                    <a:pt x="49140" y="204787"/>
                  </a:lnTo>
                  <a:lnTo>
                    <a:pt x="47755" y="202158"/>
                  </a:lnTo>
                  <a:lnTo>
                    <a:pt x="44720" y="197053"/>
                  </a:lnTo>
                  <a:lnTo>
                    <a:pt x="42688" y="191376"/>
                  </a:lnTo>
                  <a:lnTo>
                    <a:pt x="40300" y="185788"/>
                  </a:lnTo>
                  <a:lnTo>
                    <a:pt x="39399" y="182892"/>
                  </a:lnTo>
                  <a:lnTo>
                    <a:pt x="38497" y="179958"/>
                  </a:lnTo>
                  <a:lnTo>
                    <a:pt x="37583" y="177037"/>
                  </a:lnTo>
                  <a:lnTo>
                    <a:pt x="36503" y="174155"/>
                  </a:lnTo>
                  <a:lnTo>
                    <a:pt x="36224" y="170980"/>
                  </a:lnTo>
                  <a:lnTo>
                    <a:pt x="35500" y="167982"/>
                  </a:lnTo>
                  <a:lnTo>
                    <a:pt x="33659" y="155527"/>
                  </a:lnTo>
                  <a:lnTo>
                    <a:pt x="33018" y="142869"/>
                  </a:lnTo>
                  <a:lnTo>
                    <a:pt x="33874" y="130619"/>
                  </a:lnTo>
                  <a:lnTo>
                    <a:pt x="36114" y="117980"/>
                  </a:lnTo>
                  <a:lnTo>
                    <a:pt x="39625" y="105718"/>
                  </a:lnTo>
                  <a:lnTo>
                    <a:pt x="43844" y="95008"/>
                  </a:lnTo>
                  <a:lnTo>
                    <a:pt x="46409" y="90271"/>
                  </a:lnTo>
                  <a:lnTo>
                    <a:pt x="48187" y="85013"/>
                  </a:lnTo>
                  <a:lnTo>
                    <a:pt x="44872" y="89420"/>
                  </a:lnTo>
                  <a:lnTo>
                    <a:pt x="47222" y="84442"/>
                  </a:lnTo>
                  <a:lnTo>
                    <a:pt x="50664" y="80073"/>
                  </a:lnTo>
                  <a:lnTo>
                    <a:pt x="53572" y="75412"/>
                  </a:lnTo>
                  <a:lnTo>
                    <a:pt x="57026" y="71170"/>
                  </a:lnTo>
                  <a:lnTo>
                    <a:pt x="58296" y="68618"/>
                  </a:lnTo>
                  <a:lnTo>
                    <a:pt x="59401" y="65912"/>
                  </a:lnTo>
                  <a:lnTo>
                    <a:pt x="63389" y="62064"/>
                  </a:lnTo>
                  <a:lnTo>
                    <a:pt x="72572" y="53080"/>
                  </a:lnTo>
                  <a:lnTo>
                    <a:pt x="82754" y="45244"/>
                  </a:lnTo>
                  <a:lnTo>
                    <a:pt x="93773" y="38596"/>
                  </a:lnTo>
                  <a:lnTo>
                    <a:pt x="105467" y="33172"/>
                  </a:lnTo>
                  <a:lnTo>
                    <a:pt x="117674" y="29011"/>
                  </a:lnTo>
                  <a:lnTo>
                    <a:pt x="120069" y="28359"/>
                  </a:lnTo>
                  <a:lnTo>
                    <a:pt x="125581" y="27292"/>
                  </a:lnTo>
                  <a:lnTo>
                    <a:pt x="131004" y="25780"/>
                  </a:lnTo>
                  <a:lnTo>
                    <a:pt x="136033" y="20040"/>
                  </a:lnTo>
                  <a:lnTo>
                    <a:pt x="136630" y="25450"/>
                  </a:lnTo>
                  <a:lnTo>
                    <a:pt x="139411" y="25272"/>
                  </a:lnTo>
                  <a:lnTo>
                    <a:pt x="138967" y="19799"/>
                  </a:lnTo>
                  <a:lnTo>
                    <a:pt x="139883" y="19626"/>
                  </a:lnTo>
                  <a:lnTo>
                    <a:pt x="141862" y="19253"/>
                  </a:lnTo>
                  <a:lnTo>
                    <a:pt x="144809" y="19329"/>
                  </a:lnTo>
                  <a:lnTo>
                    <a:pt x="144974" y="24739"/>
                  </a:lnTo>
                  <a:lnTo>
                    <a:pt x="153369" y="24739"/>
                  </a:lnTo>
                  <a:lnTo>
                    <a:pt x="166054" y="25873"/>
                  </a:lnTo>
                  <a:lnTo>
                    <a:pt x="178568" y="28229"/>
                  </a:lnTo>
                  <a:lnTo>
                    <a:pt x="186287" y="30543"/>
                  </a:lnTo>
                  <a:lnTo>
                    <a:pt x="190326" y="31749"/>
                  </a:lnTo>
                  <a:lnTo>
                    <a:pt x="194174" y="33388"/>
                  </a:lnTo>
                  <a:lnTo>
                    <a:pt x="196726" y="34531"/>
                  </a:lnTo>
                  <a:lnTo>
                    <a:pt x="199381" y="35471"/>
                  </a:lnTo>
                  <a:lnTo>
                    <a:pt x="201883" y="36690"/>
                  </a:lnTo>
                  <a:lnTo>
                    <a:pt x="206797" y="39395"/>
                  </a:lnTo>
                  <a:lnTo>
                    <a:pt x="211839" y="41821"/>
                  </a:lnTo>
                  <a:lnTo>
                    <a:pt x="216373" y="45148"/>
                  </a:lnTo>
                  <a:lnTo>
                    <a:pt x="221187" y="48031"/>
                  </a:lnTo>
                  <a:lnTo>
                    <a:pt x="225314" y="51841"/>
                  </a:lnTo>
                  <a:lnTo>
                    <a:pt x="229721" y="55321"/>
                  </a:lnTo>
                  <a:lnTo>
                    <a:pt x="235703" y="61175"/>
                  </a:lnTo>
                  <a:lnTo>
                    <a:pt x="239602" y="65163"/>
                  </a:lnTo>
                  <a:lnTo>
                    <a:pt x="241354" y="67348"/>
                  </a:lnTo>
                  <a:lnTo>
                    <a:pt x="249245" y="77486"/>
                  </a:lnTo>
                  <a:lnTo>
                    <a:pt x="255933" y="88423"/>
                  </a:lnTo>
                  <a:lnTo>
                    <a:pt x="261430" y="100018"/>
                  </a:lnTo>
                  <a:lnTo>
                    <a:pt x="265747" y="112130"/>
                  </a:lnTo>
                  <a:lnTo>
                    <a:pt x="268849" y="124431"/>
                  </a:lnTo>
                  <a:lnTo>
                    <a:pt x="266875" y="114391"/>
                  </a:lnTo>
                  <a:lnTo>
                    <a:pt x="263470" y="102445"/>
                  </a:lnTo>
                  <a:lnTo>
                    <a:pt x="261534" y="97561"/>
                  </a:lnTo>
                  <a:lnTo>
                    <a:pt x="256375" y="86445"/>
                  </a:lnTo>
                  <a:lnTo>
                    <a:pt x="249489" y="75595"/>
                  </a:lnTo>
                  <a:lnTo>
                    <a:pt x="245977" y="70840"/>
                  </a:lnTo>
                  <a:lnTo>
                    <a:pt x="246993" y="70053"/>
                  </a:lnTo>
                  <a:lnTo>
                    <a:pt x="243297" y="65658"/>
                  </a:lnTo>
                  <a:lnTo>
                    <a:pt x="234593" y="56271"/>
                  </a:lnTo>
                  <a:lnTo>
                    <a:pt x="224742" y="47770"/>
                  </a:lnTo>
                  <a:lnTo>
                    <a:pt x="214148" y="40386"/>
                  </a:lnTo>
                  <a:lnTo>
                    <a:pt x="203216" y="34347"/>
                  </a:lnTo>
                  <a:lnTo>
                    <a:pt x="188406" y="28209"/>
                  </a:lnTo>
                  <a:lnTo>
                    <a:pt x="175844" y="24528"/>
                  </a:lnTo>
                  <a:lnTo>
                    <a:pt x="165765" y="22144"/>
                  </a:lnTo>
                  <a:lnTo>
                    <a:pt x="164976" y="21958"/>
                  </a:lnTo>
                  <a:lnTo>
                    <a:pt x="162144" y="21488"/>
                  </a:lnTo>
                  <a:lnTo>
                    <a:pt x="159299" y="20662"/>
                  </a:lnTo>
                  <a:lnTo>
                    <a:pt x="154981" y="19977"/>
                  </a:lnTo>
                  <a:lnTo>
                    <a:pt x="152810" y="19824"/>
                  </a:lnTo>
                  <a:lnTo>
                    <a:pt x="150257" y="19646"/>
                  </a:lnTo>
                  <a:lnTo>
                    <a:pt x="147158" y="19519"/>
                  </a:lnTo>
                  <a:lnTo>
                    <a:pt x="145137" y="19329"/>
                  </a:lnTo>
                  <a:lnTo>
                    <a:pt x="144059" y="19227"/>
                  </a:lnTo>
                  <a:lnTo>
                    <a:pt x="153610" y="18008"/>
                  </a:lnTo>
                  <a:lnTo>
                    <a:pt x="141490" y="17994"/>
                  </a:lnTo>
                  <a:lnTo>
                    <a:pt x="128783" y="19301"/>
                  </a:lnTo>
                  <a:lnTo>
                    <a:pt x="115888" y="21772"/>
                  </a:lnTo>
                  <a:lnTo>
                    <a:pt x="102846" y="25789"/>
                  </a:lnTo>
                  <a:lnTo>
                    <a:pt x="91054" y="30894"/>
                  </a:lnTo>
                  <a:lnTo>
                    <a:pt x="80274" y="36681"/>
                  </a:lnTo>
                  <a:lnTo>
                    <a:pt x="76762" y="37503"/>
                  </a:lnTo>
                  <a:lnTo>
                    <a:pt x="73028" y="40093"/>
                  </a:lnTo>
                  <a:lnTo>
                    <a:pt x="69942" y="42214"/>
                  </a:lnTo>
                  <a:lnTo>
                    <a:pt x="69396" y="42735"/>
                  </a:lnTo>
                  <a:lnTo>
                    <a:pt x="66691" y="44183"/>
                  </a:lnTo>
                  <a:lnTo>
                    <a:pt x="71492" y="39065"/>
                  </a:lnTo>
                  <a:lnTo>
                    <a:pt x="73447" y="37503"/>
                  </a:lnTo>
                  <a:lnTo>
                    <a:pt x="76127" y="35496"/>
                  </a:lnTo>
                  <a:lnTo>
                    <a:pt x="78832" y="16179"/>
                  </a:lnTo>
                  <a:lnTo>
                    <a:pt x="79346" y="15899"/>
                  </a:lnTo>
                  <a:lnTo>
                    <a:pt x="80759" y="15126"/>
                  </a:lnTo>
                  <a:lnTo>
                    <a:pt x="82528" y="31089"/>
                  </a:lnTo>
                  <a:lnTo>
                    <a:pt x="86440" y="28930"/>
                  </a:lnTo>
                  <a:lnTo>
                    <a:pt x="90592" y="26517"/>
                  </a:lnTo>
                  <a:lnTo>
                    <a:pt x="94936" y="24536"/>
                  </a:lnTo>
                  <a:lnTo>
                    <a:pt x="99609" y="22326"/>
                  </a:lnTo>
                  <a:lnTo>
                    <a:pt x="104499" y="20446"/>
                  </a:lnTo>
                  <a:lnTo>
                    <a:pt x="109515" y="18859"/>
                  </a:lnTo>
                  <a:lnTo>
                    <a:pt x="112055" y="18033"/>
                  </a:lnTo>
                  <a:lnTo>
                    <a:pt x="115815" y="16814"/>
                  </a:lnTo>
                  <a:lnTo>
                    <a:pt x="119688" y="15976"/>
                  </a:lnTo>
                  <a:lnTo>
                    <a:pt x="124819" y="14935"/>
                  </a:lnTo>
                  <a:lnTo>
                    <a:pt x="129797" y="13715"/>
                  </a:lnTo>
                  <a:lnTo>
                    <a:pt x="134611" y="13398"/>
                  </a:lnTo>
                  <a:lnTo>
                    <a:pt x="139348" y="12852"/>
                  </a:lnTo>
                  <a:lnTo>
                    <a:pt x="143755" y="12306"/>
                  </a:lnTo>
                  <a:lnTo>
                    <a:pt x="147590" y="12433"/>
                  </a:lnTo>
                  <a:lnTo>
                    <a:pt x="144453" y="10744"/>
                  </a:lnTo>
                  <a:lnTo>
                    <a:pt x="141354" y="10871"/>
                  </a:lnTo>
                  <a:lnTo>
                    <a:pt x="138230" y="11163"/>
                  </a:lnTo>
                  <a:lnTo>
                    <a:pt x="135144" y="11468"/>
                  </a:lnTo>
                  <a:lnTo>
                    <a:pt x="135042" y="10642"/>
                  </a:lnTo>
                  <a:lnTo>
                    <a:pt x="148178" y="9869"/>
                  </a:lnTo>
                  <a:lnTo>
                    <a:pt x="160922" y="10326"/>
                  </a:lnTo>
                  <a:lnTo>
                    <a:pt x="173295" y="11950"/>
                  </a:lnTo>
                  <a:lnTo>
                    <a:pt x="185318" y="14676"/>
                  </a:lnTo>
                  <a:lnTo>
                    <a:pt x="187874" y="15405"/>
                  </a:lnTo>
                  <a:lnTo>
                    <a:pt x="199607" y="19467"/>
                  </a:lnTo>
                  <a:lnTo>
                    <a:pt x="208766" y="22402"/>
                  </a:lnTo>
                  <a:lnTo>
                    <a:pt x="211038" y="24642"/>
                  </a:lnTo>
                  <a:lnTo>
                    <a:pt x="222156" y="31001"/>
                  </a:lnTo>
                  <a:lnTo>
                    <a:pt x="232948" y="38617"/>
                  </a:lnTo>
                  <a:lnTo>
                    <a:pt x="230381" y="36487"/>
                  </a:lnTo>
                  <a:lnTo>
                    <a:pt x="226648" y="33959"/>
                  </a:lnTo>
                  <a:lnTo>
                    <a:pt x="222723" y="31305"/>
                  </a:lnTo>
                  <a:lnTo>
                    <a:pt x="218951" y="28854"/>
                  </a:lnTo>
                  <a:lnTo>
                    <a:pt x="215281" y="26911"/>
                  </a:lnTo>
                  <a:lnTo>
                    <a:pt x="214410" y="25510"/>
                  </a:lnTo>
                  <a:lnTo>
                    <a:pt x="219441" y="28281"/>
                  </a:lnTo>
                  <a:lnTo>
                    <a:pt x="230059" y="35426"/>
                  </a:lnTo>
                  <a:lnTo>
                    <a:pt x="240275" y="43667"/>
                  </a:lnTo>
                  <a:lnTo>
                    <a:pt x="242472" y="45643"/>
                  </a:lnTo>
                  <a:lnTo>
                    <a:pt x="251781" y="54972"/>
                  </a:lnTo>
                  <a:lnTo>
                    <a:pt x="259903" y="64981"/>
                  </a:lnTo>
                  <a:lnTo>
                    <a:pt x="266924" y="75133"/>
                  </a:lnTo>
                  <a:lnTo>
                    <a:pt x="268367" y="77393"/>
                  </a:lnTo>
                  <a:lnTo>
                    <a:pt x="270107" y="80073"/>
                  </a:lnTo>
                  <a:lnTo>
                    <a:pt x="270488" y="79870"/>
                  </a:lnTo>
                  <a:lnTo>
                    <a:pt x="269332" y="76873"/>
                  </a:lnTo>
                  <a:lnTo>
                    <a:pt x="268316" y="73774"/>
                  </a:lnTo>
                  <a:lnTo>
                    <a:pt x="265078" y="68186"/>
                  </a:lnTo>
                  <a:lnTo>
                    <a:pt x="259553" y="60248"/>
                  </a:lnTo>
                  <a:lnTo>
                    <a:pt x="250835" y="50116"/>
                  </a:lnTo>
                  <a:lnTo>
                    <a:pt x="242160" y="41578"/>
                  </a:lnTo>
                  <a:lnTo>
                    <a:pt x="232711" y="33935"/>
                  </a:lnTo>
                  <a:lnTo>
                    <a:pt x="221669" y="26485"/>
                  </a:lnTo>
                  <a:lnTo>
                    <a:pt x="221656" y="25450"/>
                  </a:lnTo>
                  <a:lnTo>
                    <a:pt x="224349" y="27292"/>
                  </a:lnTo>
                  <a:lnTo>
                    <a:pt x="227384" y="29298"/>
                  </a:lnTo>
                  <a:lnTo>
                    <a:pt x="230585" y="31457"/>
                  </a:lnTo>
                  <a:lnTo>
                    <a:pt x="233798" y="33591"/>
                  </a:lnTo>
                  <a:lnTo>
                    <a:pt x="236744" y="36385"/>
                  </a:lnTo>
                  <a:lnTo>
                    <a:pt x="239906" y="38874"/>
                  </a:lnTo>
                  <a:lnTo>
                    <a:pt x="243170" y="41351"/>
                  </a:lnTo>
                  <a:lnTo>
                    <a:pt x="245875" y="44373"/>
                  </a:lnTo>
                  <a:lnTo>
                    <a:pt x="248669" y="47002"/>
                  </a:lnTo>
                  <a:lnTo>
                    <a:pt x="251374" y="49631"/>
                  </a:lnTo>
                  <a:lnTo>
                    <a:pt x="253864" y="52273"/>
                  </a:lnTo>
                  <a:lnTo>
                    <a:pt x="258321" y="57099"/>
                  </a:lnTo>
                  <a:lnTo>
                    <a:pt x="256493" y="54419"/>
                  </a:lnTo>
                  <a:lnTo>
                    <a:pt x="254638" y="51727"/>
                  </a:lnTo>
                  <a:lnTo>
                    <a:pt x="252848" y="48920"/>
                  </a:lnTo>
                  <a:lnTo>
                    <a:pt x="250511" y="46583"/>
                  </a:lnTo>
                  <a:lnTo>
                    <a:pt x="253089" y="48666"/>
                  </a:lnTo>
                  <a:lnTo>
                    <a:pt x="255324" y="51053"/>
                  </a:lnTo>
                  <a:lnTo>
                    <a:pt x="257343" y="53682"/>
                  </a:lnTo>
                  <a:lnTo>
                    <a:pt x="259553" y="56133"/>
                  </a:lnTo>
                  <a:lnTo>
                    <a:pt x="262478" y="59458"/>
                  </a:lnTo>
                  <a:lnTo>
                    <a:pt x="258398" y="54186"/>
                  </a:lnTo>
                  <a:lnTo>
                    <a:pt x="249508" y="44704"/>
                  </a:lnTo>
                  <a:lnTo>
                    <a:pt x="243856" y="39319"/>
                  </a:lnTo>
                  <a:lnTo>
                    <a:pt x="233451" y="31096"/>
                  </a:lnTo>
                  <a:lnTo>
                    <a:pt x="222982" y="23939"/>
                  </a:lnTo>
                  <a:lnTo>
                    <a:pt x="216996" y="20497"/>
                  </a:lnTo>
                  <a:lnTo>
                    <a:pt x="214163" y="18808"/>
                  </a:lnTo>
                  <a:lnTo>
                    <a:pt x="211420" y="16865"/>
                  </a:lnTo>
                  <a:lnTo>
                    <a:pt x="207077" y="14541"/>
                  </a:lnTo>
                  <a:lnTo>
                    <a:pt x="205845" y="13195"/>
                  </a:lnTo>
                  <a:lnTo>
                    <a:pt x="192962" y="8441"/>
                  </a:lnTo>
                  <a:lnTo>
                    <a:pt x="180510" y="4910"/>
                  </a:lnTo>
                  <a:lnTo>
                    <a:pt x="168584" y="2522"/>
                  </a:lnTo>
                  <a:lnTo>
                    <a:pt x="162462" y="1689"/>
                  </a:lnTo>
                  <a:lnTo>
                    <a:pt x="155845" y="495"/>
                  </a:lnTo>
                  <a:lnTo>
                    <a:pt x="149546" y="673"/>
                  </a:lnTo>
                  <a:lnTo>
                    <a:pt x="143653" y="126"/>
                  </a:lnTo>
                  <a:lnTo>
                    <a:pt x="137760" y="0"/>
                  </a:lnTo>
                  <a:lnTo>
                    <a:pt x="132248" y="279"/>
                  </a:lnTo>
                  <a:lnTo>
                    <a:pt x="127105" y="203"/>
                  </a:lnTo>
                  <a:lnTo>
                    <a:pt x="117700" y="1667"/>
                  </a:lnTo>
                  <a:lnTo>
                    <a:pt x="102383" y="5789"/>
                  </a:lnTo>
                  <a:lnTo>
                    <a:pt x="99355" y="6769"/>
                  </a:lnTo>
                  <a:lnTo>
                    <a:pt x="96460" y="7835"/>
                  </a:lnTo>
                  <a:lnTo>
                    <a:pt x="93590" y="9055"/>
                  </a:lnTo>
                  <a:lnTo>
                    <a:pt x="90732" y="10299"/>
                  </a:lnTo>
                  <a:lnTo>
                    <a:pt x="87824" y="11556"/>
                  </a:lnTo>
                  <a:lnTo>
                    <a:pt x="86507" y="12123"/>
                  </a:lnTo>
                  <a:lnTo>
                    <a:pt x="80987" y="14999"/>
                  </a:lnTo>
                  <a:lnTo>
                    <a:pt x="82060" y="14404"/>
                  </a:lnTo>
                  <a:lnTo>
                    <a:pt x="81829" y="14541"/>
                  </a:lnTo>
                  <a:lnTo>
                    <a:pt x="81024" y="14981"/>
                  </a:lnTo>
                  <a:lnTo>
                    <a:pt x="76608" y="17157"/>
                  </a:lnTo>
                  <a:lnTo>
                    <a:pt x="75144" y="18024"/>
                  </a:lnTo>
                  <a:lnTo>
                    <a:pt x="75886" y="17906"/>
                  </a:lnTo>
                  <a:lnTo>
                    <a:pt x="73840" y="18798"/>
                  </a:lnTo>
                  <a:lnTo>
                    <a:pt x="73151" y="19206"/>
                  </a:lnTo>
                  <a:lnTo>
                    <a:pt x="69980" y="21310"/>
                  </a:lnTo>
                  <a:lnTo>
                    <a:pt x="71536" y="20163"/>
                  </a:lnTo>
                  <a:lnTo>
                    <a:pt x="65646" y="23654"/>
                  </a:lnTo>
                  <a:lnTo>
                    <a:pt x="55303" y="31169"/>
                  </a:lnTo>
                  <a:lnTo>
                    <a:pt x="41800" y="43600"/>
                  </a:lnTo>
                  <a:lnTo>
                    <a:pt x="33302" y="53088"/>
                  </a:lnTo>
                  <a:lnTo>
                    <a:pt x="25619" y="63293"/>
                  </a:lnTo>
                  <a:lnTo>
                    <a:pt x="16067" y="79622"/>
                  </a:lnTo>
                  <a:lnTo>
                    <a:pt x="10809" y="91213"/>
                  </a:lnTo>
                  <a:lnTo>
                    <a:pt x="6484" y="103204"/>
                  </a:lnTo>
                  <a:lnTo>
                    <a:pt x="2087" y="121882"/>
                  </a:lnTo>
                  <a:lnTo>
                    <a:pt x="549" y="134495"/>
                  </a:lnTo>
                  <a:lnTo>
                    <a:pt x="0" y="147189"/>
                  </a:lnTo>
                  <a:lnTo>
                    <a:pt x="92" y="153847"/>
                  </a:lnTo>
                  <a:lnTo>
                    <a:pt x="1356" y="166553"/>
                  </a:lnTo>
                  <a:lnTo>
                    <a:pt x="3585" y="179094"/>
                  </a:lnTo>
                  <a:lnTo>
                    <a:pt x="6761" y="191405"/>
                  </a:lnTo>
                  <a:lnTo>
                    <a:pt x="13539" y="209148"/>
                  </a:lnTo>
                  <a:lnTo>
                    <a:pt x="19282" y="220517"/>
                  </a:lnTo>
                  <a:lnTo>
                    <a:pt x="25871" y="231369"/>
                  </a:lnTo>
                  <a:lnTo>
                    <a:pt x="37307" y="246114"/>
                  </a:lnTo>
                  <a:lnTo>
                    <a:pt x="46071" y="255361"/>
                  </a:lnTo>
                  <a:lnTo>
                    <a:pt x="55461" y="26388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" name="object 50"/>
            <p:cNvSpPr/>
            <p:nvPr/>
          </p:nvSpPr>
          <p:spPr>
            <a:xfrm>
              <a:off x="10142720" y="6933979"/>
              <a:ext cx="11431" cy="5174"/>
            </a:xfrm>
            <a:custGeom>
              <a:avLst/>
              <a:gdLst/>
              <a:ahLst/>
              <a:cxnLst/>
              <a:rect l="l" t="t" r="r" b="b"/>
              <a:pathLst>
                <a:path w="11431" h="5174">
                  <a:moveTo>
                    <a:pt x="9159" y="2934"/>
                  </a:moveTo>
                  <a:lnTo>
                    <a:pt x="0" y="0"/>
                  </a:lnTo>
                  <a:lnTo>
                    <a:pt x="11431" y="5174"/>
                  </a:lnTo>
                  <a:lnTo>
                    <a:pt x="9159" y="293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" name="object 51"/>
            <p:cNvSpPr/>
            <p:nvPr/>
          </p:nvSpPr>
          <p:spPr>
            <a:xfrm>
              <a:off x="10074117" y="6934551"/>
              <a:ext cx="5626" cy="5740"/>
            </a:xfrm>
            <a:custGeom>
              <a:avLst/>
              <a:gdLst/>
              <a:ahLst/>
              <a:cxnLst/>
              <a:rect l="l" t="t" r="r" b="b"/>
              <a:pathLst>
                <a:path w="5626" h="5740">
                  <a:moveTo>
                    <a:pt x="5626" y="5410"/>
                  </a:moveTo>
                  <a:lnTo>
                    <a:pt x="5029" y="0"/>
                  </a:lnTo>
                  <a:lnTo>
                    <a:pt x="0" y="5740"/>
                  </a:lnTo>
                  <a:lnTo>
                    <a:pt x="5626" y="541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" name="object 52"/>
            <p:cNvSpPr/>
            <p:nvPr/>
          </p:nvSpPr>
          <p:spPr>
            <a:xfrm>
              <a:off x="10205591" y="6973970"/>
              <a:ext cx="2007" cy="2594"/>
            </a:xfrm>
            <a:custGeom>
              <a:avLst/>
              <a:gdLst/>
              <a:ahLst/>
              <a:cxnLst/>
              <a:rect l="l" t="t" r="r" b="b"/>
              <a:pathLst>
                <a:path w="2007" h="2594">
                  <a:moveTo>
                    <a:pt x="2007" y="2594"/>
                  </a:moveTo>
                  <a:lnTo>
                    <a:pt x="326" y="370"/>
                  </a:lnTo>
                  <a:lnTo>
                    <a:pt x="0" y="0"/>
                  </a:lnTo>
                  <a:lnTo>
                    <a:pt x="2007" y="259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" name="object 53"/>
            <p:cNvSpPr/>
            <p:nvPr/>
          </p:nvSpPr>
          <p:spPr>
            <a:xfrm>
              <a:off x="10207599" y="6976564"/>
              <a:ext cx="1315" cy="1700"/>
            </a:xfrm>
            <a:custGeom>
              <a:avLst/>
              <a:gdLst/>
              <a:ahLst/>
              <a:cxnLst/>
              <a:rect l="l" t="t" r="r" b="b"/>
              <a:pathLst>
                <a:path w="1315" h="1700">
                  <a:moveTo>
                    <a:pt x="1315" y="1700"/>
                  </a:moveTo>
                  <a:lnTo>
                    <a:pt x="0" y="0"/>
                  </a:lnTo>
                  <a:lnTo>
                    <a:pt x="287" y="379"/>
                  </a:lnTo>
                  <a:lnTo>
                    <a:pt x="1315" y="170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" name="object 54"/>
            <p:cNvSpPr/>
            <p:nvPr/>
          </p:nvSpPr>
          <p:spPr>
            <a:xfrm>
              <a:off x="10211962" y="7038943"/>
              <a:ext cx="584" cy="2974"/>
            </a:xfrm>
            <a:custGeom>
              <a:avLst/>
              <a:gdLst/>
              <a:ahLst/>
              <a:cxnLst/>
              <a:rect l="l" t="t" r="r" b="b"/>
              <a:pathLst>
                <a:path w="584" h="2974">
                  <a:moveTo>
                    <a:pt x="584" y="2974"/>
                  </a:moveTo>
                  <a:lnTo>
                    <a:pt x="47" y="186"/>
                  </a:lnTo>
                  <a:lnTo>
                    <a:pt x="0" y="0"/>
                  </a:lnTo>
                  <a:lnTo>
                    <a:pt x="584" y="297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" name="object 55"/>
            <p:cNvSpPr/>
            <p:nvPr/>
          </p:nvSpPr>
          <p:spPr>
            <a:xfrm>
              <a:off x="10014649" y="6933402"/>
              <a:ext cx="2089" cy="1272"/>
            </a:xfrm>
            <a:custGeom>
              <a:avLst/>
              <a:gdLst/>
              <a:ahLst/>
              <a:cxnLst/>
              <a:rect l="l" t="t" r="r" b="b"/>
              <a:pathLst>
                <a:path w="2089" h="1272">
                  <a:moveTo>
                    <a:pt x="1200" y="387"/>
                  </a:moveTo>
                  <a:lnTo>
                    <a:pt x="0" y="1272"/>
                  </a:lnTo>
                  <a:lnTo>
                    <a:pt x="1614" y="315"/>
                  </a:lnTo>
                  <a:lnTo>
                    <a:pt x="2089" y="0"/>
                  </a:lnTo>
                  <a:lnTo>
                    <a:pt x="1200" y="38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" name="object 56"/>
            <p:cNvSpPr/>
            <p:nvPr/>
          </p:nvSpPr>
          <p:spPr>
            <a:xfrm>
              <a:off x="10016739" y="6932418"/>
              <a:ext cx="2260" cy="984"/>
            </a:xfrm>
            <a:custGeom>
              <a:avLst/>
              <a:gdLst/>
              <a:ahLst/>
              <a:cxnLst/>
              <a:rect l="l" t="t" r="r" b="b"/>
              <a:pathLst>
                <a:path w="2260" h="984">
                  <a:moveTo>
                    <a:pt x="214" y="891"/>
                  </a:moveTo>
                  <a:lnTo>
                    <a:pt x="2260" y="0"/>
                  </a:lnTo>
                  <a:lnTo>
                    <a:pt x="1518" y="117"/>
                  </a:lnTo>
                  <a:lnTo>
                    <a:pt x="622" y="571"/>
                  </a:lnTo>
                  <a:lnTo>
                    <a:pt x="0" y="984"/>
                  </a:lnTo>
                  <a:lnTo>
                    <a:pt x="214" y="89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" name="object 57"/>
            <p:cNvSpPr/>
            <p:nvPr/>
          </p:nvSpPr>
          <p:spPr>
            <a:xfrm>
              <a:off x="10025173" y="6926634"/>
              <a:ext cx="4447" cy="2280"/>
            </a:xfrm>
            <a:custGeom>
              <a:avLst/>
              <a:gdLst/>
              <a:ahLst/>
              <a:cxnLst/>
              <a:rect l="l" t="t" r="r" b="b"/>
              <a:pathLst>
                <a:path w="4447" h="2280">
                  <a:moveTo>
                    <a:pt x="2690" y="677"/>
                  </a:moveTo>
                  <a:lnTo>
                    <a:pt x="0" y="2280"/>
                  </a:lnTo>
                  <a:lnTo>
                    <a:pt x="2932" y="652"/>
                  </a:lnTo>
                  <a:lnTo>
                    <a:pt x="4447" y="0"/>
                  </a:lnTo>
                  <a:lnTo>
                    <a:pt x="2690" y="67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" name="object 58"/>
            <p:cNvSpPr/>
            <p:nvPr/>
          </p:nvSpPr>
          <p:spPr>
            <a:xfrm>
              <a:off x="10019240" y="6929637"/>
              <a:ext cx="6400" cy="20370"/>
            </a:xfrm>
            <a:custGeom>
              <a:avLst/>
              <a:gdLst/>
              <a:ahLst/>
              <a:cxnLst/>
              <a:rect l="l" t="t" r="r" b="b"/>
              <a:pathLst>
                <a:path w="6400" h="20370">
                  <a:moveTo>
                    <a:pt x="4632" y="0"/>
                  </a:moveTo>
                  <a:lnTo>
                    <a:pt x="3467" y="646"/>
                  </a:lnTo>
                  <a:lnTo>
                    <a:pt x="3218" y="772"/>
                  </a:lnTo>
                  <a:lnTo>
                    <a:pt x="2705" y="1053"/>
                  </a:lnTo>
                  <a:lnTo>
                    <a:pt x="0" y="20370"/>
                  </a:lnTo>
                  <a:lnTo>
                    <a:pt x="3124" y="18071"/>
                  </a:lnTo>
                  <a:lnTo>
                    <a:pt x="6400" y="15963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" name="object 59"/>
            <p:cNvSpPr/>
            <p:nvPr/>
          </p:nvSpPr>
          <p:spPr>
            <a:xfrm>
              <a:off x="10087173" y="6932519"/>
              <a:ext cx="9550" cy="1320"/>
            </a:xfrm>
            <a:custGeom>
              <a:avLst/>
              <a:gdLst/>
              <a:ahLst/>
              <a:cxnLst/>
              <a:rect l="l" t="t" r="r" b="b"/>
              <a:pathLst>
                <a:path w="9550" h="1320">
                  <a:moveTo>
                    <a:pt x="9550" y="0"/>
                  </a:moveTo>
                  <a:lnTo>
                    <a:pt x="0" y="1219"/>
                  </a:lnTo>
                  <a:lnTo>
                    <a:pt x="9474" y="1320"/>
                  </a:lnTo>
                  <a:lnTo>
                    <a:pt x="9550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" name="object 60"/>
            <p:cNvSpPr/>
            <p:nvPr/>
          </p:nvSpPr>
          <p:spPr>
            <a:xfrm>
              <a:off x="9344604" y="5929278"/>
              <a:ext cx="1897776" cy="2053105"/>
            </a:xfrm>
            <a:custGeom>
              <a:avLst/>
              <a:gdLst/>
              <a:ahLst/>
              <a:cxnLst/>
              <a:rect l="l" t="t" r="r" b="b"/>
              <a:pathLst>
                <a:path w="1897776" h="2053105">
                  <a:moveTo>
                    <a:pt x="672247" y="127079"/>
                  </a:moveTo>
                  <a:lnTo>
                    <a:pt x="683277" y="122508"/>
                  </a:lnTo>
                  <a:lnTo>
                    <a:pt x="694759" y="117913"/>
                  </a:lnTo>
                  <a:lnTo>
                    <a:pt x="706644" y="113264"/>
                  </a:lnTo>
                  <a:lnTo>
                    <a:pt x="700164" y="8063"/>
                  </a:lnTo>
                  <a:lnTo>
                    <a:pt x="688219" y="12401"/>
                  </a:lnTo>
                  <a:lnTo>
                    <a:pt x="676297" y="16708"/>
                  </a:lnTo>
                  <a:lnTo>
                    <a:pt x="670527" y="18984"/>
                  </a:lnTo>
                  <a:lnTo>
                    <a:pt x="661717" y="131655"/>
                  </a:lnTo>
                  <a:lnTo>
                    <a:pt x="672247" y="127079"/>
                  </a:lnTo>
                  <a:close/>
                </a:path>
                <a:path w="1897776" h="2053105">
                  <a:moveTo>
                    <a:pt x="612481" y="158265"/>
                  </a:moveTo>
                  <a:lnTo>
                    <a:pt x="622605" y="152616"/>
                  </a:lnTo>
                  <a:lnTo>
                    <a:pt x="633691" y="146558"/>
                  </a:lnTo>
                  <a:lnTo>
                    <a:pt x="645697" y="140112"/>
                  </a:lnTo>
                  <a:lnTo>
                    <a:pt x="646635" y="27613"/>
                  </a:lnTo>
                  <a:lnTo>
                    <a:pt x="635720" y="31839"/>
                  </a:lnTo>
                  <a:lnTo>
                    <a:pt x="624686" y="36401"/>
                  </a:lnTo>
                  <a:lnTo>
                    <a:pt x="614099" y="41068"/>
                  </a:lnTo>
                  <a:lnTo>
                    <a:pt x="603361" y="163482"/>
                  </a:lnTo>
                  <a:lnTo>
                    <a:pt x="612481" y="158265"/>
                  </a:lnTo>
                  <a:close/>
                </a:path>
                <a:path w="1897776" h="2053105">
                  <a:moveTo>
                    <a:pt x="676297" y="16708"/>
                  </a:moveTo>
                  <a:lnTo>
                    <a:pt x="688219" y="12401"/>
                  </a:lnTo>
                  <a:lnTo>
                    <a:pt x="700164" y="8063"/>
                  </a:lnTo>
                  <a:lnTo>
                    <a:pt x="695853" y="9564"/>
                  </a:lnTo>
                  <a:lnTo>
                    <a:pt x="683333" y="14049"/>
                  </a:lnTo>
                  <a:lnTo>
                    <a:pt x="671009" y="18489"/>
                  </a:lnTo>
                  <a:lnTo>
                    <a:pt x="670527" y="18984"/>
                  </a:lnTo>
                  <a:lnTo>
                    <a:pt x="676297" y="16708"/>
                  </a:lnTo>
                  <a:close/>
                </a:path>
                <a:path w="1897776" h="2053105">
                  <a:moveTo>
                    <a:pt x="1070039" y="102545"/>
                  </a:moveTo>
                  <a:lnTo>
                    <a:pt x="1075264" y="102717"/>
                  </a:lnTo>
                  <a:lnTo>
                    <a:pt x="1082744" y="102963"/>
                  </a:lnTo>
                  <a:lnTo>
                    <a:pt x="1095422" y="103519"/>
                  </a:lnTo>
                  <a:lnTo>
                    <a:pt x="1108032" y="104565"/>
                  </a:lnTo>
                  <a:lnTo>
                    <a:pt x="1116835" y="105785"/>
                  </a:lnTo>
                  <a:lnTo>
                    <a:pt x="1176017" y="114942"/>
                  </a:lnTo>
                  <a:lnTo>
                    <a:pt x="1176525" y="111958"/>
                  </a:lnTo>
                  <a:lnTo>
                    <a:pt x="1177502" y="106230"/>
                  </a:lnTo>
                  <a:lnTo>
                    <a:pt x="1165610" y="103765"/>
                  </a:lnTo>
                  <a:lnTo>
                    <a:pt x="1153536" y="101502"/>
                  </a:lnTo>
                  <a:lnTo>
                    <a:pt x="1141290" y="99437"/>
                  </a:lnTo>
                  <a:lnTo>
                    <a:pt x="1128883" y="97570"/>
                  </a:lnTo>
                  <a:lnTo>
                    <a:pt x="1116323" y="95897"/>
                  </a:lnTo>
                  <a:lnTo>
                    <a:pt x="1103623" y="94417"/>
                  </a:lnTo>
                  <a:lnTo>
                    <a:pt x="1090791" y="93128"/>
                  </a:lnTo>
                  <a:lnTo>
                    <a:pt x="1077838" y="92027"/>
                  </a:lnTo>
                  <a:lnTo>
                    <a:pt x="1071406" y="102501"/>
                  </a:lnTo>
                  <a:lnTo>
                    <a:pt x="1057348" y="101912"/>
                  </a:lnTo>
                  <a:lnTo>
                    <a:pt x="1055366" y="138911"/>
                  </a:lnTo>
                  <a:lnTo>
                    <a:pt x="1055709" y="138945"/>
                  </a:lnTo>
                  <a:lnTo>
                    <a:pt x="1068358" y="139579"/>
                  </a:lnTo>
                  <a:lnTo>
                    <a:pt x="1070039" y="102545"/>
                  </a:lnTo>
                  <a:close/>
                </a:path>
                <a:path w="1897776" h="2053105">
                  <a:moveTo>
                    <a:pt x="705664" y="6142"/>
                  </a:moveTo>
                  <a:lnTo>
                    <a:pt x="712172" y="3870"/>
                  </a:lnTo>
                  <a:lnTo>
                    <a:pt x="724286" y="0"/>
                  </a:lnTo>
                  <a:lnTo>
                    <a:pt x="721280" y="337"/>
                  </a:lnTo>
                  <a:lnTo>
                    <a:pt x="708519" y="5004"/>
                  </a:lnTo>
                  <a:lnTo>
                    <a:pt x="703439" y="6833"/>
                  </a:lnTo>
                  <a:lnTo>
                    <a:pt x="705664" y="6142"/>
                  </a:lnTo>
                  <a:close/>
                </a:path>
                <a:path w="1897776" h="2053105">
                  <a:moveTo>
                    <a:pt x="661717" y="131655"/>
                  </a:moveTo>
                  <a:lnTo>
                    <a:pt x="670527" y="18984"/>
                  </a:lnTo>
                  <a:lnTo>
                    <a:pt x="683333" y="14049"/>
                  </a:lnTo>
                  <a:lnTo>
                    <a:pt x="695853" y="9564"/>
                  </a:lnTo>
                  <a:lnTo>
                    <a:pt x="700164" y="8063"/>
                  </a:lnTo>
                  <a:lnTo>
                    <a:pt x="706644" y="113264"/>
                  </a:lnTo>
                  <a:lnTo>
                    <a:pt x="718883" y="108533"/>
                  </a:lnTo>
                  <a:lnTo>
                    <a:pt x="731429" y="103691"/>
                  </a:lnTo>
                  <a:lnTo>
                    <a:pt x="744233" y="98708"/>
                  </a:lnTo>
                  <a:lnTo>
                    <a:pt x="744775" y="98496"/>
                  </a:lnTo>
                  <a:lnTo>
                    <a:pt x="756450" y="95168"/>
                  </a:lnTo>
                  <a:lnTo>
                    <a:pt x="768318" y="91777"/>
                  </a:lnTo>
                  <a:lnTo>
                    <a:pt x="780369" y="88365"/>
                  </a:lnTo>
                  <a:lnTo>
                    <a:pt x="792589" y="84975"/>
                  </a:lnTo>
                  <a:lnTo>
                    <a:pt x="804967" y="81649"/>
                  </a:lnTo>
                  <a:lnTo>
                    <a:pt x="817491" y="78430"/>
                  </a:lnTo>
                  <a:lnTo>
                    <a:pt x="830149" y="75361"/>
                  </a:lnTo>
                  <a:lnTo>
                    <a:pt x="842929" y="72484"/>
                  </a:lnTo>
                  <a:lnTo>
                    <a:pt x="857163" y="70126"/>
                  </a:lnTo>
                  <a:lnTo>
                    <a:pt x="869716" y="68107"/>
                  </a:lnTo>
                  <a:lnTo>
                    <a:pt x="882303" y="66087"/>
                  </a:lnTo>
                  <a:lnTo>
                    <a:pt x="894870" y="64100"/>
                  </a:lnTo>
                  <a:lnTo>
                    <a:pt x="897950" y="63621"/>
                  </a:lnTo>
                  <a:lnTo>
                    <a:pt x="924709" y="59405"/>
                  </a:lnTo>
                  <a:lnTo>
                    <a:pt x="951481" y="57767"/>
                  </a:lnTo>
                  <a:lnTo>
                    <a:pt x="964573" y="57010"/>
                  </a:lnTo>
                  <a:lnTo>
                    <a:pt x="977586" y="56226"/>
                  </a:lnTo>
                  <a:lnTo>
                    <a:pt x="990498" y="55493"/>
                  </a:lnTo>
                  <a:lnTo>
                    <a:pt x="1003291" y="54890"/>
                  </a:lnTo>
                  <a:lnTo>
                    <a:pt x="1015945" y="54497"/>
                  </a:lnTo>
                  <a:lnTo>
                    <a:pt x="1028440" y="54393"/>
                  </a:lnTo>
                  <a:lnTo>
                    <a:pt x="1040757" y="54657"/>
                  </a:lnTo>
                  <a:lnTo>
                    <a:pt x="1052877" y="55368"/>
                  </a:lnTo>
                  <a:lnTo>
                    <a:pt x="1054541" y="55506"/>
                  </a:lnTo>
                  <a:lnTo>
                    <a:pt x="1068333" y="56030"/>
                  </a:lnTo>
                  <a:lnTo>
                    <a:pt x="1081810" y="56598"/>
                  </a:lnTo>
                  <a:lnTo>
                    <a:pt x="1094934" y="57279"/>
                  </a:lnTo>
                  <a:lnTo>
                    <a:pt x="1107667" y="58138"/>
                  </a:lnTo>
                  <a:lnTo>
                    <a:pt x="1119973" y="59242"/>
                  </a:lnTo>
                  <a:lnTo>
                    <a:pt x="1131813" y="60658"/>
                  </a:lnTo>
                  <a:lnTo>
                    <a:pt x="1143009" y="62428"/>
                  </a:lnTo>
                  <a:lnTo>
                    <a:pt x="1143390" y="59621"/>
                  </a:lnTo>
                  <a:lnTo>
                    <a:pt x="1144114" y="53893"/>
                  </a:lnTo>
                  <a:lnTo>
                    <a:pt x="1144622" y="50921"/>
                  </a:lnTo>
                  <a:lnTo>
                    <a:pt x="1139428" y="50172"/>
                  </a:lnTo>
                  <a:lnTo>
                    <a:pt x="1131630" y="48978"/>
                  </a:lnTo>
                  <a:lnTo>
                    <a:pt x="1120060" y="47172"/>
                  </a:lnTo>
                  <a:lnTo>
                    <a:pt x="1106781" y="45589"/>
                  </a:lnTo>
                  <a:lnTo>
                    <a:pt x="1083988" y="44488"/>
                  </a:lnTo>
                  <a:lnTo>
                    <a:pt x="1068907" y="43716"/>
                  </a:lnTo>
                  <a:lnTo>
                    <a:pt x="1059939" y="43251"/>
                  </a:lnTo>
                  <a:lnTo>
                    <a:pt x="1060332" y="37371"/>
                  </a:lnTo>
                  <a:lnTo>
                    <a:pt x="1079467" y="38470"/>
                  </a:lnTo>
                  <a:lnTo>
                    <a:pt x="1098419" y="39933"/>
                  </a:lnTo>
                  <a:lnTo>
                    <a:pt x="1117190" y="41757"/>
                  </a:lnTo>
                  <a:lnTo>
                    <a:pt x="1135782" y="43935"/>
                  </a:lnTo>
                  <a:lnTo>
                    <a:pt x="1154198" y="46466"/>
                  </a:lnTo>
                  <a:lnTo>
                    <a:pt x="1172438" y="49344"/>
                  </a:lnTo>
                  <a:lnTo>
                    <a:pt x="1190507" y="52566"/>
                  </a:lnTo>
                  <a:lnTo>
                    <a:pt x="1208405" y="56127"/>
                  </a:lnTo>
                  <a:lnTo>
                    <a:pt x="1226134" y="60024"/>
                  </a:lnTo>
                  <a:lnTo>
                    <a:pt x="1243698" y="64252"/>
                  </a:lnTo>
                  <a:lnTo>
                    <a:pt x="1261098" y="68807"/>
                  </a:lnTo>
                  <a:lnTo>
                    <a:pt x="1278335" y="73686"/>
                  </a:lnTo>
                  <a:lnTo>
                    <a:pt x="1295413" y="78884"/>
                  </a:lnTo>
                  <a:lnTo>
                    <a:pt x="1312333" y="84397"/>
                  </a:lnTo>
                  <a:lnTo>
                    <a:pt x="1329098" y="90222"/>
                  </a:lnTo>
                  <a:lnTo>
                    <a:pt x="1345709" y="96353"/>
                  </a:lnTo>
                  <a:lnTo>
                    <a:pt x="1347398" y="97014"/>
                  </a:lnTo>
                  <a:lnTo>
                    <a:pt x="1347398" y="36184"/>
                  </a:lnTo>
                  <a:lnTo>
                    <a:pt x="1334893" y="31526"/>
                  </a:lnTo>
                  <a:lnTo>
                    <a:pt x="1321170" y="26631"/>
                  </a:lnTo>
                  <a:lnTo>
                    <a:pt x="1307534" y="21981"/>
                  </a:lnTo>
                  <a:lnTo>
                    <a:pt x="1293989" y="17573"/>
                  </a:lnTo>
                  <a:lnTo>
                    <a:pt x="1280540" y="13404"/>
                  </a:lnTo>
                  <a:lnTo>
                    <a:pt x="1267191" y="9472"/>
                  </a:lnTo>
                  <a:lnTo>
                    <a:pt x="1253944" y="5773"/>
                  </a:lnTo>
                  <a:lnTo>
                    <a:pt x="1241171" y="1588"/>
                  </a:lnTo>
                  <a:lnTo>
                    <a:pt x="1228445" y="-2117"/>
                  </a:lnTo>
                  <a:lnTo>
                    <a:pt x="1215782" y="-5425"/>
                  </a:lnTo>
                  <a:lnTo>
                    <a:pt x="1203200" y="-8412"/>
                  </a:lnTo>
                  <a:lnTo>
                    <a:pt x="1190717" y="-11159"/>
                  </a:lnTo>
                  <a:lnTo>
                    <a:pt x="1178351" y="-13744"/>
                  </a:lnTo>
                  <a:lnTo>
                    <a:pt x="1166118" y="-16246"/>
                  </a:lnTo>
                  <a:lnTo>
                    <a:pt x="1154038" y="-18745"/>
                  </a:lnTo>
                  <a:lnTo>
                    <a:pt x="1142127" y="-21319"/>
                  </a:lnTo>
                  <a:lnTo>
                    <a:pt x="1130403" y="-24048"/>
                  </a:lnTo>
                  <a:lnTo>
                    <a:pt x="1129014" y="-24389"/>
                  </a:lnTo>
                  <a:lnTo>
                    <a:pt x="1115697" y="-26629"/>
                  </a:lnTo>
                  <a:lnTo>
                    <a:pt x="1102562" y="-28673"/>
                  </a:lnTo>
                  <a:lnTo>
                    <a:pt x="1089615" y="-30565"/>
                  </a:lnTo>
                  <a:lnTo>
                    <a:pt x="1076858" y="-32344"/>
                  </a:lnTo>
                  <a:lnTo>
                    <a:pt x="1064295" y="-34053"/>
                  </a:lnTo>
                  <a:lnTo>
                    <a:pt x="1051929" y="-35734"/>
                  </a:lnTo>
                  <a:lnTo>
                    <a:pt x="1039764" y="-37427"/>
                  </a:lnTo>
                  <a:lnTo>
                    <a:pt x="1027804" y="-39175"/>
                  </a:lnTo>
                  <a:lnTo>
                    <a:pt x="1017648" y="-40759"/>
                  </a:lnTo>
                  <a:lnTo>
                    <a:pt x="1011876" y="-40900"/>
                  </a:lnTo>
                  <a:lnTo>
                    <a:pt x="1004692" y="-41066"/>
                  </a:lnTo>
                  <a:lnTo>
                    <a:pt x="996181" y="-41208"/>
                  </a:lnTo>
                  <a:lnTo>
                    <a:pt x="975520" y="-41232"/>
                  </a:lnTo>
                  <a:lnTo>
                    <a:pt x="963543" y="-41020"/>
                  </a:lnTo>
                  <a:lnTo>
                    <a:pt x="950582" y="-40596"/>
                  </a:lnTo>
                  <a:lnTo>
                    <a:pt x="936724" y="-39912"/>
                  </a:lnTo>
                  <a:lnTo>
                    <a:pt x="922055" y="-38921"/>
                  </a:lnTo>
                  <a:lnTo>
                    <a:pt x="906661" y="-37576"/>
                  </a:lnTo>
                  <a:lnTo>
                    <a:pt x="890627" y="-35829"/>
                  </a:lnTo>
                  <a:lnTo>
                    <a:pt x="874040" y="-33634"/>
                  </a:lnTo>
                  <a:lnTo>
                    <a:pt x="856985" y="-30942"/>
                  </a:lnTo>
                  <a:lnTo>
                    <a:pt x="844254" y="-28630"/>
                  </a:lnTo>
                  <a:lnTo>
                    <a:pt x="831838" y="-26673"/>
                  </a:lnTo>
                  <a:lnTo>
                    <a:pt x="819244" y="-24538"/>
                  </a:lnTo>
                  <a:lnTo>
                    <a:pt x="813787" y="-23588"/>
                  </a:lnTo>
                  <a:lnTo>
                    <a:pt x="801547" y="-20540"/>
                  </a:lnTo>
                  <a:lnTo>
                    <a:pt x="789190" y="-17375"/>
                  </a:lnTo>
                  <a:lnTo>
                    <a:pt x="782990" y="-15702"/>
                  </a:lnTo>
                  <a:lnTo>
                    <a:pt x="770711" y="-12501"/>
                  </a:lnTo>
                  <a:lnTo>
                    <a:pt x="758413" y="-9294"/>
                  </a:lnTo>
                  <a:lnTo>
                    <a:pt x="746108" y="-6090"/>
                  </a:lnTo>
                  <a:lnTo>
                    <a:pt x="733810" y="-2897"/>
                  </a:lnTo>
                  <a:lnTo>
                    <a:pt x="721531" y="273"/>
                  </a:lnTo>
                  <a:lnTo>
                    <a:pt x="721280" y="337"/>
                  </a:lnTo>
                  <a:lnTo>
                    <a:pt x="724286" y="0"/>
                  </a:lnTo>
                  <a:lnTo>
                    <a:pt x="736548" y="-3371"/>
                  </a:lnTo>
                  <a:lnTo>
                    <a:pt x="742527" y="-4767"/>
                  </a:lnTo>
                  <a:lnTo>
                    <a:pt x="728309" y="-705"/>
                  </a:lnTo>
                  <a:lnTo>
                    <a:pt x="714113" y="3520"/>
                  </a:lnTo>
                  <a:lnTo>
                    <a:pt x="705664" y="6142"/>
                  </a:lnTo>
                  <a:lnTo>
                    <a:pt x="703439" y="6833"/>
                  </a:lnTo>
                  <a:lnTo>
                    <a:pt x="699945" y="7917"/>
                  </a:lnTo>
                  <a:lnTo>
                    <a:pt x="685811" y="12489"/>
                  </a:lnTo>
                  <a:lnTo>
                    <a:pt x="671718" y="17241"/>
                  </a:lnTo>
                  <a:lnTo>
                    <a:pt x="658932" y="22914"/>
                  </a:lnTo>
                  <a:lnTo>
                    <a:pt x="658581" y="133299"/>
                  </a:lnTo>
                  <a:lnTo>
                    <a:pt x="661717" y="131655"/>
                  </a:lnTo>
                  <a:close/>
                </a:path>
                <a:path w="1897776" h="2053105">
                  <a:moveTo>
                    <a:pt x="1347398" y="184573"/>
                  </a:moveTo>
                  <a:lnTo>
                    <a:pt x="1343336" y="182742"/>
                  </a:lnTo>
                  <a:lnTo>
                    <a:pt x="1331341" y="177494"/>
                  </a:lnTo>
                  <a:lnTo>
                    <a:pt x="1319690" y="172531"/>
                  </a:lnTo>
                  <a:lnTo>
                    <a:pt x="1308409" y="167837"/>
                  </a:lnTo>
                  <a:lnTo>
                    <a:pt x="1297530" y="163397"/>
                  </a:lnTo>
                  <a:lnTo>
                    <a:pt x="1287079" y="159195"/>
                  </a:lnTo>
                  <a:lnTo>
                    <a:pt x="1277086" y="155216"/>
                  </a:lnTo>
                  <a:lnTo>
                    <a:pt x="1267581" y="151443"/>
                  </a:lnTo>
                  <a:lnTo>
                    <a:pt x="1258591" y="147862"/>
                  </a:lnTo>
                  <a:lnTo>
                    <a:pt x="1250146" y="144457"/>
                  </a:lnTo>
                  <a:lnTo>
                    <a:pt x="1239837" y="140870"/>
                  </a:lnTo>
                  <a:lnTo>
                    <a:pt x="1229268" y="136881"/>
                  </a:lnTo>
                  <a:lnTo>
                    <a:pt x="1218023" y="132570"/>
                  </a:lnTo>
                  <a:lnTo>
                    <a:pt x="1205683" y="128013"/>
                  </a:lnTo>
                  <a:lnTo>
                    <a:pt x="1191831" y="123289"/>
                  </a:lnTo>
                  <a:lnTo>
                    <a:pt x="1184945" y="121114"/>
                  </a:lnTo>
                  <a:lnTo>
                    <a:pt x="1174125" y="118603"/>
                  </a:lnTo>
                  <a:lnTo>
                    <a:pt x="1162387" y="115967"/>
                  </a:lnTo>
                  <a:lnTo>
                    <a:pt x="1149631" y="113227"/>
                  </a:lnTo>
                  <a:lnTo>
                    <a:pt x="1135757" y="110406"/>
                  </a:lnTo>
                  <a:lnTo>
                    <a:pt x="1132659" y="109799"/>
                  </a:lnTo>
                  <a:lnTo>
                    <a:pt x="1121933" y="107471"/>
                  </a:lnTo>
                  <a:lnTo>
                    <a:pt x="1110462" y="105668"/>
                  </a:lnTo>
                  <a:lnTo>
                    <a:pt x="1098229" y="104299"/>
                  </a:lnTo>
                  <a:lnTo>
                    <a:pt x="1085216" y="103274"/>
                  </a:lnTo>
                  <a:lnTo>
                    <a:pt x="1075264" y="102717"/>
                  </a:lnTo>
                  <a:lnTo>
                    <a:pt x="1070039" y="102545"/>
                  </a:lnTo>
                  <a:lnTo>
                    <a:pt x="1068358" y="139579"/>
                  </a:lnTo>
                  <a:lnTo>
                    <a:pt x="1081039" y="139968"/>
                  </a:lnTo>
                  <a:lnTo>
                    <a:pt x="1093709" y="140531"/>
                  </a:lnTo>
                  <a:lnTo>
                    <a:pt x="1106323" y="141687"/>
                  </a:lnTo>
                  <a:lnTo>
                    <a:pt x="1169171" y="151353"/>
                  </a:lnTo>
                  <a:lnTo>
                    <a:pt x="1181613" y="153988"/>
                  </a:lnTo>
                  <a:lnTo>
                    <a:pt x="1194041" y="156742"/>
                  </a:lnTo>
                  <a:lnTo>
                    <a:pt x="1206447" y="159624"/>
                  </a:lnTo>
                  <a:lnTo>
                    <a:pt x="1218825" y="162643"/>
                  </a:lnTo>
                  <a:lnTo>
                    <a:pt x="1231170" y="165810"/>
                  </a:lnTo>
                  <a:lnTo>
                    <a:pt x="1243475" y="169133"/>
                  </a:lnTo>
                  <a:lnTo>
                    <a:pt x="1255733" y="172621"/>
                  </a:lnTo>
                  <a:lnTo>
                    <a:pt x="1267939" y="176285"/>
                  </a:lnTo>
                  <a:lnTo>
                    <a:pt x="1280085" y="180134"/>
                  </a:lnTo>
                  <a:lnTo>
                    <a:pt x="1292166" y="184176"/>
                  </a:lnTo>
                  <a:lnTo>
                    <a:pt x="1304176" y="188422"/>
                  </a:lnTo>
                  <a:lnTo>
                    <a:pt x="1316107" y="192880"/>
                  </a:lnTo>
                  <a:lnTo>
                    <a:pt x="1327954" y="197561"/>
                  </a:lnTo>
                  <a:lnTo>
                    <a:pt x="1339710" y="202473"/>
                  </a:lnTo>
                  <a:lnTo>
                    <a:pt x="1347398" y="205871"/>
                  </a:lnTo>
                  <a:lnTo>
                    <a:pt x="1347398" y="184573"/>
                  </a:lnTo>
                  <a:close/>
                </a:path>
                <a:path w="1897776" h="2053105">
                  <a:moveTo>
                    <a:pt x="569160" y="1627779"/>
                  </a:moveTo>
                  <a:lnTo>
                    <a:pt x="558764" y="1619551"/>
                  </a:lnTo>
                  <a:lnTo>
                    <a:pt x="548369" y="1611629"/>
                  </a:lnTo>
                  <a:lnTo>
                    <a:pt x="538054" y="1603898"/>
                  </a:lnTo>
                  <a:lnTo>
                    <a:pt x="527898" y="1596243"/>
                  </a:lnTo>
                  <a:lnTo>
                    <a:pt x="517980" y="1588549"/>
                  </a:lnTo>
                  <a:lnTo>
                    <a:pt x="508380" y="1580701"/>
                  </a:lnTo>
                  <a:lnTo>
                    <a:pt x="499177" y="1572583"/>
                  </a:lnTo>
                  <a:lnTo>
                    <a:pt x="495398" y="1569016"/>
                  </a:lnTo>
                  <a:lnTo>
                    <a:pt x="485959" y="1559938"/>
                  </a:lnTo>
                  <a:lnTo>
                    <a:pt x="476517" y="1551088"/>
                  </a:lnTo>
                  <a:lnTo>
                    <a:pt x="467182" y="1542334"/>
                  </a:lnTo>
                  <a:lnTo>
                    <a:pt x="458063" y="1533547"/>
                  </a:lnTo>
                  <a:lnTo>
                    <a:pt x="449267" y="1524595"/>
                  </a:lnTo>
                  <a:lnTo>
                    <a:pt x="440904" y="1515346"/>
                  </a:lnTo>
                  <a:lnTo>
                    <a:pt x="433981" y="1506849"/>
                  </a:lnTo>
                  <a:lnTo>
                    <a:pt x="425533" y="1497262"/>
                  </a:lnTo>
                  <a:lnTo>
                    <a:pt x="417217" y="1487656"/>
                  </a:lnTo>
                  <a:lnTo>
                    <a:pt x="408922" y="1478113"/>
                  </a:lnTo>
                  <a:lnTo>
                    <a:pt x="406333" y="1475176"/>
                  </a:lnTo>
                  <a:lnTo>
                    <a:pt x="398382" y="1465136"/>
                  </a:lnTo>
                  <a:lnTo>
                    <a:pt x="391104" y="1454703"/>
                  </a:lnTo>
                  <a:lnTo>
                    <a:pt x="383897" y="1444335"/>
                  </a:lnTo>
                  <a:lnTo>
                    <a:pt x="381936" y="1441673"/>
                  </a:lnTo>
                  <a:lnTo>
                    <a:pt x="374620" y="1431606"/>
                  </a:lnTo>
                  <a:lnTo>
                    <a:pt x="367576" y="1421264"/>
                  </a:lnTo>
                  <a:lnTo>
                    <a:pt x="360760" y="1410684"/>
                  </a:lnTo>
                  <a:lnTo>
                    <a:pt x="354124" y="1399904"/>
                  </a:lnTo>
                  <a:lnTo>
                    <a:pt x="347622" y="1388962"/>
                  </a:lnTo>
                  <a:lnTo>
                    <a:pt x="341207" y="1377894"/>
                  </a:lnTo>
                  <a:lnTo>
                    <a:pt x="334834" y="1366739"/>
                  </a:lnTo>
                  <a:lnTo>
                    <a:pt x="328454" y="1355534"/>
                  </a:lnTo>
                  <a:lnTo>
                    <a:pt x="322462" y="1345077"/>
                  </a:lnTo>
                  <a:lnTo>
                    <a:pt x="316874" y="1333829"/>
                  </a:lnTo>
                  <a:lnTo>
                    <a:pt x="311567" y="1322353"/>
                  </a:lnTo>
                  <a:lnTo>
                    <a:pt x="306359" y="1310744"/>
                  </a:lnTo>
                  <a:lnTo>
                    <a:pt x="301070" y="1299098"/>
                  </a:lnTo>
                  <a:lnTo>
                    <a:pt x="297634" y="1291826"/>
                  </a:lnTo>
                  <a:lnTo>
                    <a:pt x="292194" y="1280476"/>
                  </a:lnTo>
                  <a:lnTo>
                    <a:pt x="287338" y="1268766"/>
                  </a:lnTo>
                  <a:lnTo>
                    <a:pt x="282876" y="1256821"/>
                  </a:lnTo>
                  <a:lnTo>
                    <a:pt x="278618" y="1244766"/>
                  </a:lnTo>
                  <a:lnTo>
                    <a:pt x="275625" y="1236238"/>
                  </a:lnTo>
                  <a:lnTo>
                    <a:pt x="271144" y="1224484"/>
                  </a:lnTo>
                  <a:lnTo>
                    <a:pt x="267071" y="1212575"/>
                  </a:lnTo>
                  <a:lnTo>
                    <a:pt x="263340" y="1200529"/>
                  </a:lnTo>
                  <a:lnTo>
                    <a:pt x="259884" y="1188363"/>
                  </a:lnTo>
                  <a:lnTo>
                    <a:pt x="256639" y="1176097"/>
                  </a:lnTo>
                  <a:lnTo>
                    <a:pt x="253539" y="1163748"/>
                  </a:lnTo>
                  <a:lnTo>
                    <a:pt x="250518" y="1151335"/>
                  </a:lnTo>
                  <a:lnTo>
                    <a:pt x="247511" y="1138876"/>
                  </a:lnTo>
                  <a:lnTo>
                    <a:pt x="244451" y="1126390"/>
                  </a:lnTo>
                  <a:lnTo>
                    <a:pt x="242452" y="1118458"/>
                  </a:lnTo>
                  <a:lnTo>
                    <a:pt x="240546" y="1105923"/>
                  </a:lnTo>
                  <a:lnTo>
                    <a:pt x="238631" y="1093367"/>
                  </a:lnTo>
                  <a:lnTo>
                    <a:pt x="236719" y="1080799"/>
                  </a:lnTo>
                  <a:lnTo>
                    <a:pt x="234824" y="1068231"/>
                  </a:lnTo>
                  <a:lnTo>
                    <a:pt x="233105" y="1056673"/>
                  </a:lnTo>
                  <a:lnTo>
                    <a:pt x="231161" y="1044293"/>
                  </a:lnTo>
                  <a:lnTo>
                    <a:pt x="230140" y="1031724"/>
                  </a:lnTo>
                  <a:lnTo>
                    <a:pt x="229615" y="1019040"/>
                  </a:lnTo>
                  <a:lnTo>
                    <a:pt x="229157" y="1006315"/>
                  </a:lnTo>
                  <a:lnTo>
                    <a:pt x="228330" y="993541"/>
                  </a:lnTo>
                  <a:lnTo>
                    <a:pt x="227964" y="980918"/>
                  </a:lnTo>
                  <a:lnTo>
                    <a:pt x="227740" y="968257"/>
                  </a:lnTo>
                  <a:lnTo>
                    <a:pt x="227746" y="942843"/>
                  </a:lnTo>
                  <a:lnTo>
                    <a:pt x="228405" y="917349"/>
                  </a:lnTo>
                  <a:lnTo>
                    <a:pt x="229771" y="891823"/>
                  </a:lnTo>
                  <a:lnTo>
                    <a:pt x="231902" y="866314"/>
                  </a:lnTo>
                  <a:lnTo>
                    <a:pt x="234853" y="840871"/>
                  </a:lnTo>
                  <a:lnTo>
                    <a:pt x="238681" y="815542"/>
                  </a:lnTo>
                  <a:lnTo>
                    <a:pt x="243443" y="790378"/>
                  </a:lnTo>
                  <a:lnTo>
                    <a:pt x="249194" y="765426"/>
                  </a:lnTo>
                  <a:lnTo>
                    <a:pt x="255990" y="740735"/>
                  </a:lnTo>
                  <a:lnTo>
                    <a:pt x="263356" y="716081"/>
                  </a:lnTo>
                  <a:lnTo>
                    <a:pt x="271459" y="691697"/>
                  </a:lnTo>
                  <a:lnTo>
                    <a:pt x="280283" y="667609"/>
                  </a:lnTo>
                  <a:lnTo>
                    <a:pt x="289811" y="643843"/>
                  </a:lnTo>
                  <a:lnTo>
                    <a:pt x="300026" y="620424"/>
                  </a:lnTo>
                  <a:lnTo>
                    <a:pt x="310911" y="597377"/>
                  </a:lnTo>
                  <a:lnTo>
                    <a:pt x="322449" y="574728"/>
                  </a:lnTo>
                  <a:lnTo>
                    <a:pt x="334623" y="552502"/>
                  </a:lnTo>
                  <a:lnTo>
                    <a:pt x="347417" y="530726"/>
                  </a:lnTo>
                  <a:lnTo>
                    <a:pt x="359699" y="511144"/>
                  </a:lnTo>
                  <a:lnTo>
                    <a:pt x="367071" y="501056"/>
                  </a:lnTo>
                  <a:lnTo>
                    <a:pt x="373712" y="491205"/>
                  </a:lnTo>
                  <a:lnTo>
                    <a:pt x="379269" y="482165"/>
                  </a:lnTo>
                  <a:lnTo>
                    <a:pt x="383387" y="474508"/>
                  </a:lnTo>
                  <a:lnTo>
                    <a:pt x="385715" y="468810"/>
                  </a:lnTo>
                  <a:lnTo>
                    <a:pt x="385899" y="465643"/>
                  </a:lnTo>
                  <a:lnTo>
                    <a:pt x="383587" y="465582"/>
                  </a:lnTo>
                  <a:lnTo>
                    <a:pt x="378425" y="469200"/>
                  </a:lnTo>
                  <a:lnTo>
                    <a:pt x="372437" y="474708"/>
                  </a:lnTo>
                  <a:lnTo>
                    <a:pt x="379774" y="464309"/>
                  </a:lnTo>
                  <a:lnTo>
                    <a:pt x="387543" y="454255"/>
                  </a:lnTo>
                  <a:lnTo>
                    <a:pt x="395655" y="444477"/>
                  </a:lnTo>
                  <a:lnTo>
                    <a:pt x="404022" y="434908"/>
                  </a:lnTo>
                  <a:lnTo>
                    <a:pt x="412558" y="425477"/>
                  </a:lnTo>
                  <a:lnTo>
                    <a:pt x="421175" y="416117"/>
                  </a:lnTo>
                  <a:lnTo>
                    <a:pt x="429785" y="406758"/>
                  </a:lnTo>
                  <a:lnTo>
                    <a:pt x="438301" y="397332"/>
                  </a:lnTo>
                  <a:lnTo>
                    <a:pt x="445284" y="389351"/>
                  </a:lnTo>
                  <a:lnTo>
                    <a:pt x="460890" y="374872"/>
                  </a:lnTo>
                  <a:lnTo>
                    <a:pt x="471237" y="364416"/>
                  </a:lnTo>
                  <a:lnTo>
                    <a:pt x="477881" y="356817"/>
                  </a:lnTo>
                  <a:lnTo>
                    <a:pt x="482381" y="350912"/>
                  </a:lnTo>
                  <a:lnTo>
                    <a:pt x="484032" y="348622"/>
                  </a:lnTo>
                  <a:lnTo>
                    <a:pt x="487962" y="342887"/>
                  </a:lnTo>
                  <a:lnTo>
                    <a:pt x="493472" y="336115"/>
                  </a:lnTo>
                  <a:lnTo>
                    <a:pt x="502363" y="327456"/>
                  </a:lnTo>
                  <a:lnTo>
                    <a:pt x="516434" y="316056"/>
                  </a:lnTo>
                  <a:lnTo>
                    <a:pt x="525142" y="309659"/>
                  </a:lnTo>
                  <a:lnTo>
                    <a:pt x="542994" y="295605"/>
                  </a:lnTo>
                  <a:lnTo>
                    <a:pt x="561278" y="282136"/>
                  </a:lnTo>
                  <a:lnTo>
                    <a:pt x="579973" y="269252"/>
                  </a:lnTo>
                  <a:lnTo>
                    <a:pt x="599059" y="256956"/>
                  </a:lnTo>
                  <a:lnTo>
                    <a:pt x="618517" y="245247"/>
                  </a:lnTo>
                  <a:lnTo>
                    <a:pt x="638326" y="234128"/>
                  </a:lnTo>
                  <a:lnTo>
                    <a:pt x="658468" y="223600"/>
                  </a:lnTo>
                  <a:lnTo>
                    <a:pt x="678921" y="213665"/>
                  </a:lnTo>
                  <a:lnTo>
                    <a:pt x="699667" y="204323"/>
                  </a:lnTo>
                  <a:lnTo>
                    <a:pt x="720685" y="195578"/>
                  </a:lnTo>
                  <a:lnTo>
                    <a:pt x="741956" y="187429"/>
                  </a:lnTo>
                  <a:lnTo>
                    <a:pt x="763460" y="179878"/>
                  </a:lnTo>
                  <a:lnTo>
                    <a:pt x="785177" y="172927"/>
                  </a:lnTo>
                  <a:lnTo>
                    <a:pt x="807087" y="166577"/>
                  </a:lnTo>
                  <a:lnTo>
                    <a:pt x="829171" y="160829"/>
                  </a:lnTo>
                  <a:lnTo>
                    <a:pt x="851408" y="155686"/>
                  </a:lnTo>
                  <a:lnTo>
                    <a:pt x="873779" y="151148"/>
                  </a:lnTo>
                  <a:lnTo>
                    <a:pt x="896265" y="147216"/>
                  </a:lnTo>
                  <a:lnTo>
                    <a:pt x="918844" y="143894"/>
                  </a:lnTo>
                  <a:lnTo>
                    <a:pt x="941498" y="141180"/>
                  </a:lnTo>
                  <a:lnTo>
                    <a:pt x="954115" y="140607"/>
                  </a:lnTo>
                  <a:lnTo>
                    <a:pt x="966749" y="139889"/>
                  </a:lnTo>
                  <a:lnTo>
                    <a:pt x="979396" y="139123"/>
                  </a:lnTo>
                  <a:lnTo>
                    <a:pt x="992053" y="138405"/>
                  </a:lnTo>
                  <a:lnTo>
                    <a:pt x="1004717" y="137831"/>
                  </a:lnTo>
                  <a:lnTo>
                    <a:pt x="1017384" y="137499"/>
                  </a:lnTo>
                  <a:lnTo>
                    <a:pt x="1030050" y="137503"/>
                  </a:lnTo>
                  <a:lnTo>
                    <a:pt x="1042712" y="137942"/>
                  </a:lnTo>
                  <a:lnTo>
                    <a:pt x="1055366" y="138911"/>
                  </a:lnTo>
                  <a:lnTo>
                    <a:pt x="1057348" y="101912"/>
                  </a:lnTo>
                  <a:lnTo>
                    <a:pt x="1071406" y="102501"/>
                  </a:lnTo>
                  <a:lnTo>
                    <a:pt x="1077838" y="92027"/>
                  </a:lnTo>
                  <a:lnTo>
                    <a:pt x="1064775" y="91113"/>
                  </a:lnTo>
                  <a:lnTo>
                    <a:pt x="1038356" y="89836"/>
                  </a:lnTo>
                  <a:lnTo>
                    <a:pt x="1011616" y="89280"/>
                  </a:lnTo>
                  <a:lnTo>
                    <a:pt x="998150" y="89267"/>
                  </a:lnTo>
                  <a:lnTo>
                    <a:pt x="984635" y="89428"/>
                  </a:lnTo>
                  <a:lnTo>
                    <a:pt x="957497" y="90263"/>
                  </a:lnTo>
                  <a:lnTo>
                    <a:pt x="930281" y="91769"/>
                  </a:lnTo>
                  <a:lnTo>
                    <a:pt x="903054" y="94118"/>
                  </a:lnTo>
                  <a:lnTo>
                    <a:pt x="875976" y="97596"/>
                  </a:lnTo>
                  <a:lnTo>
                    <a:pt x="849155" y="102038"/>
                  </a:lnTo>
                  <a:lnTo>
                    <a:pt x="822652" y="107357"/>
                  </a:lnTo>
                  <a:lnTo>
                    <a:pt x="796529" y="113469"/>
                  </a:lnTo>
                  <a:lnTo>
                    <a:pt x="770848" y="120286"/>
                  </a:lnTo>
                  <a:lnTo>
                    <a:pt x="745669" y="127723"/>
                  </a:lnTo>
                  <a:lnTo>
                    <a:pt x="721054" y="135693"/>
                  </a:lnTo>
                  <a:lnTo>
                    <a:pt x="697066" y="144110"/>
                  </a:lnTo>
                  <a:lnTo>
                    <a:pt x="673764" y="152888"/>
                  </a:lnTo>
                  <a:lnTo>
                    <a:pt x="662390" y="157386"/>
                  </a:lnTo>
                  <a:lnTo>
                    <a:pt x="660016" y="152166"/>
                  </a:lnTo>
                  <a:lnTo>
                    <a:pt x="658961" y="149423"/>
                  </a:lnTo>
                  <a:lnTo>
                    <a:pt x="646051" y="155725"/>
                  </a:lnTo>
                  <a:lnTo>
                    <a:pt x="637161" y="160029"/>
                  </a:lnTo>
                  <a:lnTo>
                    <a:pt x="625718" y="165510"/>
                  </a:lnTo>
                  <a:lnTo>
                    <a:pt x="622017" y="167279"/>
                  </a:lnTo>
                  <a:lnTo>
                    <a:pt x="609669" y="173138"/>
                  </a:lnTo>
                  <a:lnTo>
                    <a:pt x="598693" y="178402"/>
                  </a:lnTo>
                  <a:lnTo>
                    <a:pt x="596592" y="179407"/>
                  </a:lnTo>
                  <a:lnTo>
                    <a:pt x="589759" y="183027"/>
                  </a:lnTo>
                  <a:lnTo>
                    <a:pt x="585505" y="185859"/>
                  </a:lnTo>
                  <a:lnTo>
                    <a:pt x="577287" y="187800"/>
                  </a:lnTo>
                  <a:lnTo>
                    <a:pt x="574691" y="186333"/>
                  </a:lnTo>
                  <a:lnTo>
                    <a:pt x="577473" y="181969"/>
                  </a:lnTo>
                  <a:lnTo>
                    <a:pt x="585393" y="175217"/>
                  </a:lnTo>
                  <a:lnTo>
                    <a:pt x="598210" y="166588"/>
                  </a:lnTo>
                  <a:lnTo>
                    <a:pt x="603361" y="163482"/>
                  </a:lnTo>
                  <a:lnTo>
                    <a:pt x="611463" y="42285"/>
                  </a:lnTo>
                  <a:lnTo>
                    <a:pt x="622963" y="36791"/>
                  </a:lnTo>
                  <a:lnTo>
                    <a:pt x="634721" y="31994"/>
                  </a:lnTo>
                  <a:lnTo>
                    <a:pt x="644346" y="28455"/>
                  </a:lnTo>
                  <a:lnTo>
                    <a:pt x="647152" y="27354"/>
                  </a:lnTo>
                  <a:lnTo>
                    <a:pt x="646635" y="27613"/>
                  </a:lnTo>
                  <a:lnTo>
                    <a:pt x="645697" y="140112"/>
                  </a:lnTo>
                  <a:lnTo>
                    <a:pt x="658581" y="133299"/>
                  </a:lnTo>
                  <a:lnTo>
                    <a:pt x="658604" y="23370"/>
                  </a:lnTo>
                  <a:lnTo>
                    <a:pt x="658932" y="22914"/>
                  </a:lnTo>
                  <a:lnTo>
                    <a:pt x="671718" y="17241"/>
                  </a:lnTo>
                  <a:lnTo>
                    <a:pt x="657673" y="22179"/>
                  </a:lnTo>
                  <a:lnTo>
                    <a:pt x="643682" y="27309"/>
                  </a:lnTo>
                  <a:lnTo>
                    <a:pt x="602099" y="43898"/>
                  </a:lnTo>
                  <a:lnTo>
                    <a:pt x="561236" y="62401"/>
                  </a:lnTo>
                  <a:lnTo>
                    <a:pt x="521270" y="82961"/>
                  </a:lnTo>
                  <a:lnTo>
                    <a:pt x="482377" y="105723"/>
                  </a:lnTo>
                  <a:lnTo>
                    <a:pt x="444622" y="130415"/>
                  </a:lnTo>
                  <a:lnTo>
                    <a:pt x="407805" y="156580"/>
                  </a:lnTo>
                  <a:lnTo>
                    <a:pt x="372019" y="184284"/>
                  </a:lnTo>
                  <a:lnTo>
                    <a:pt x="337382" y="213529"/>
                  </a:lnTo>
                  <a:lnTo>
                    <a:pt x="304014" y="244319"/>
                  </a:lnTo>
                  <a:lnTo>
                    <a:pt x="272035" y="276657"/>
                  </a:lnTo>
                  <a:lnTo>
                    <a:pt x="241563" y="310548"/>
                  </a:lnTo>
                  <a:lnTo>
                    <a:pt x="213083" y="346086"/>
                  </a:lnTo>
                  <a:lnTo>
                    <a:pt x="186082" y="382810"/>
                  </a:lnTo>
                  <a:lnTo>
                    <a:pt x="160611" y="420653"/>
                  </a:lnTo>
                  <a:lnTo>
                    <a:pt x="136720" y="459553"/>
                  </a:lnTo>
                  <a:lnTo>
                    <a:pt x="114458" y="499443"/>
                  </a:lnTo>
                  <a:lnTo>
                    <a:pt x="93875" y="540258"/>
                  </a:lnTo>
                  <a:lnTo>
                    <a:pt x="75319" y="582097"/>
                  </a:lnTo>
                  <a:lnTo>
                    <a:pt x="59224" y="624966"/>
                  </a:lnTo>
                  <a:lnTo>
                    <a:pt x="45029" y="668427"/>
                  </a:lnTo>
                  <a:lnTo>
                    <a:pt x="32709" y="712412"/>
                  </a:lnTo>
                  <a:lnTo>
                    <a:pt x="22234" y="756852"/>
                  </a:lnTo>
                  <a:lnTo>
                    <a:pt x="13580" y="801679"/>
                  </a:lnTo>
                  <a:lnTo>
                    <a:pt x="6717" y="846824"/>
                  </a:lnTo>
                  <a:lnTo>
                    <a:pt x="2421" y="892216"/>
                  </a:lnTo>
                  <a:lnTo>
                    <a:pt x="355" y="937671"/>
                  </a:lnTo>
                  <a:lnTo>
                    <a:pt x="0" y="967968"/>
                  </a:lnTo>
                  <a:lnTo>
                    <a:pt x="127" y="983108"/>
                  </a:lnTo>
                  <a:lnTo>
                    <a:pt x="1731" y="1028469"/>
                  </a:lnTo>
                  <a:lnTo>
                    <a:pt x="5161" y="1073694"/>
                  </a:lnTo>
                  <a:lnTo>
                    <a:pt x="10410" y="1118725"/>
                  </a:lnTo>
                  <a:lnTo>
                    <a:pt x="17472" y="1163505"/>
                  </a:lnTo>
                  <a:lnTo>
                    <a:pt x="27478" y="1207675"/>
                  </a:lnTo>
                  <a:lnTo>
                    <a:pt x="39165" y="1251327"/>
                  </a:lnTo>
                  <a:lnTo>
                    <a:pt x="52537" y="1294392"/>
                  </a:lnTo>
                  <a:lnTo>
                    <a:pt x="67600" y="1336798"/>
                  </a:lnTo>
                  <a:lnTo>
                    <a:pt x="84357" y="1378476"/>
                  </a:lnTo>
                  <a:lnTo>
                    <a:pt x="102812" y="1419356"/>
                  </a:lnTo>
                  <a:lnTo>
                    <a:pt x="123221" y="1459203"/>
                  </a:lnTo>
                  <a:lnTo>
                    <a:pt x="145617" y="1497795"/>
                  </a:lnTo>
                  <a:lnTo>
                    <a:pt x="169377" y="1535402"/>
                  </a:lnTo>
                  <a:lnTo>
                    <a:pt x="194487" y="1571969"/>
                  </a:lnTo>
                  <a:lnTo>
                    <a:pt x="220933" y="1607438"/>
                  </a:lnTo>
                  <a:lnTo>
                    <a:pt x="239574" y="1630777"/>
                  </a:lnTo>
                  <a:lnTo>
                    <a:pt x="574061" y="1630777"/>
                  </a:lnTo>
                  <a:lnTo>
                    <a:pt x="569160" y="162777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4" name="CaixaDeTexto 63"/>
          <p:cNvSpPr txBox="1"/>
          <p:nvPr/>
        </p:nvSpPr>
        <p:spPr>
          <a:xfrm>
            <a:off x="241300" y="2184400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defRPr/>
            </a:pPr>
            <a:endParaRPr lang="pt-BR" sz="2400" b="1" dirty="0" smtClean="0"/>
          </a:p>
          <a:p>
            <a:pPr marL="742950" indent="-742950" algn="just">
              <a:defRPr/>
            </a:pPr>
            <a:r>
              <a:rPr lang="pt-BR" sz="2800" dirty="0" smtClean="0"/>
              <a:t>          </a:t>
            </a:r>
          </a:p>
          <a:p>
            <a:pPr marL="742950" indent="-742950">
              <a:defRPr/>
            </a:pPr>
            <a:endParaRPr lang="pt-BR" sz="2800" dirty="0" smtClean="0"/>
          </a:p>
          <a:p>
            <a:pPr marL="742950" indent="-742950" algn="just">
              <a:buFont typeface="Arial" pitchFamily="34" charset="0"/>
              <a:buChar char="•"/>
              <a:defRPr/>
            </a:pPr>
            <a:endParaRPr lang="pt-BR" sz="2400" dirty="0" smtClean="0"/>
          </a:p>
          <a:p>
            <a:pPr marL="742950" indent="-742950" algn="just">
              <a:buFont typeface="Arial" pitchFamily="34" charset="0"/>
              <a:buChar char="•"/>
              <a:defRPr/>
            </a:pPr>
            <a:endParaRPr lang="pt-BR" sz="2400" dirty="0" smtClean="0"/>
          </a:p>
        </p:txBody>
      </p:sp>
      <p:sp>
        <p:nvSpPr>
          <p:cNvPr id="67" name="Retângulo 66"/>
          <p:cNvSpPr/>
          <p:nvPr/>
        </p:nvSpPr>
        <p:spPr>
          <a:xfrm>
            <a:off x="774700" y="279400"/>
            <a:ext cx="845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pt-BR" sz="2400" dirty="0"/>
          </a:p>
        </p:txBody>
      </p:sp>
      <p:sp>
        <p:nvSpPr>
          <p:cNvPr id="66" name="Retângulo 65"/>
          <p:cNvSpPr/>
          <p:nvPr/>
        </p:nvSpPr>
        <p:spPr>
          <a:xfrm>
            <a:off x="1536700" y="1422400"/>
            <a:ext cx="7620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None/>
            </a:pPr>
            <a:r>
              <a:rPr lang="pt-BR" sz="2800" dirty="0" smtClean="0"/>
              <a:t>Os dados deste levantamento realizado indicam que apesar da maior parte dos municípios afirmar que executa um serviço específico para adolescentes com medida socioeducativa de LA e de PSC, ainda é necessário investimentos que garantam local adequado para os atendimentos, equipe técnica exclusiva para serviços de média complexidade, construção de proposta pedagógica do serviço, entre outros.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tângulo 62"/>
          <p:cNvSpPr/>
          <p:nvPr/>
        </p:nvSpPr>
        <p:spPr>
          <a:xfrm>
            <a:off x="2222500" y="1803400"/>
            <a:ext cx="64770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GEPSE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Carolina Freitas – AC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Luciane Passos - MC e PETI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Paola Oliveira - MC e </a:t>
            </a:r>
            <a:r>
              <a:rPr lang="pt-BR" sz="3200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MSE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Ana Paula </a:t>
            </a:r>
            <a:r>
              <a:rPr lang="pt-BR" sz="3200" dirty="0" err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Bett</a:t>
            </a:r>
            <a:r>
              <a:rPr lang="pt-BR" sz="3200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Fortuna - AC</a:t>
            </a:r>
            <a:endParaRPr lang="pt-BR" sz="3200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77" name="object 721"/>
          <p:cNvSpPr/>
          <p:nvPr/>
        </p:nvSpPr>
        <p:spPr>
          <a:xfrm>
            <a:off x="1536700" y="1651000"/>
            <a:ext cx="7702108" cy="7608646"/>
          </a:xfrm>
          <a:custGeom>
            <a:avLst/>
            <a:gdLst/>
            <a:ahLst/>
            <a:cxnLst/>
            <a:rect l="l" t="t" r="r" b="b"/>
            <a:pathLst>
              <a:path w="7702108" h="7608646">
                <a:moveTo>
                  <a:pt x="2008363" y="5727656"/>
                </a:moveTo>
                <a:lnTo>
                  <a:pt x="1986626" y="5717445"/>
                </a:lnTo>
                <a:lnTo>
                  <a:pt x="1981671" y="5715128"/>
                </a:lnTo>
                <a:lnTo>
                  <a:pt x="1999897" y="5724711"/>
                </a:lnTo>
                <a:lnTo>
                  <a:pt x="2050887" y="5750758"/>
                </a:lnTo>
                <a:lnTo>
                  <a:pt x="2008363" y="5727656"/>
                </a:lnTo>
                <a:close/>
              </a:path>
              <a:path w="7702108" h="7608646">
                <a:moveTo>
                  <a:pt x="1272521" y="4483749"/>
                </a:moveTo>
                <a:lnTo>
                  <a:pt x="1264072" y="4474253"/>
                </a:lnTo>
                <a:lnTo>
                  <a:pt x="1255544" y="4464830"/>
                </a:lnTo>
                <a:lnTo>
                  <a:pt x="1246956" y="4455465"/>
                </a:lnTo>
                <a:lnTo>
                  <a:pt x="1257789" y="4468294"/>
                </a:lnTo>
                <a:lnTo>
                  <a:pt x="1269215" y="4480725"/>
                </a:lnTo>
                <a:lnTo>
                  <a:pt x="1280874" y="4493336"/>
                </a:lnTo>
                <a:lnTo>
                  <a:pt x="1272521" y="4483749"/>
                </a:lnTo>
                <a:close/>
              </a:path>
              <a:path w="7702108" h="7608646">
                <a:moveTo>
                  <a:pt x="66505" y="1582358"/>
                </a:moveTo>
                <a:lnTo>
                  <a:pt x="67021" y="1570583"/>
                </a:lnTo>
                <a:lnTo>
                  <a:pt x="69409" y="1557926"/>
                </a:lnTo>
                <a:lnTo>
                  <a:pt x="71907" y="1545274"/>
                </a:lnTo>
                <a:lnTo>
                  <a:pt x="74506" y="1532625"/>
                </a:lnTo>
                <a:lnTo>
                  <a:pt x="77196" y="1519979"/>
                </a:lnTo>
                <a:lnTo>
                  <a:pt x="79967" y="1507337"/>
                </a:lnTo>
                <a:lnTo>
                  <a:pt x="82808" y="1494699"/>
                </a:lnTo>
                <a:lnTo>
                  <a:pt x="85711" y="1482063"/>
                </a:lnTo>
                <a:lnTo>
                  <a:pt x="88666" y="1469430"/>
                </a:lnTo>
                <a:lnTo>
                  <a:pt x="91662" y="1456799"/>
                </a:lnTo>
                <a:lnTo>
                  <a:pt x="94691" y="1444170"/>
                </a:lnTo>
                <a:lnTo>
                  <a:pt x="97742" y="1431544"/>
                </a:lnTo>
                <a:lnTo>
                  <a:pt x="100805" y="1418920"/>
                </a:lnTo>
                <a:lnTo>
                  <a:pt x="103871" y="1406297"/>
                </a:lnTo>
                <a:lnTo>
                  <a:pt x="106930" y="1393676"/>
                </a:lnTo>
                <a:lnTo>
                  <a:pt x="109973" y="1381056"/>
                </a:lnTo>
                <a:lnTo>
                  <a:pt x="112988" y="1368437"/>
                </a:lnTo>
                <a:lnTo>
                  <a:pt x="115968" y="1355819"/>
                </a:lnTo>
                <a:lnTo>
                  <a:pt x="118901" y="1343201"/>
                </a:lnTo>
                <a:lnTo>
                  <a:pt x="121778" y="1330584"/>
                </a:lnTo>
                <a:lnTo>
                  <a:pt x="124590" y="1317967"/>
                </a:lnTo>
                <a:lnTo>
                  <a:pt x="127294" y="1305661"/>
                </a:lnTo>
                <a:lnTo>
                  <a:pt x="130005" y="1293338"/>
                </a:lnTo>
                <a:lnTo>
                  <a:pt x="132723" y="1280996"/>
                </a:lnTo>
                <a:lnTo>
                  <a:pt x="135445" y="1268634"/>
                </a:lnTo>
                <a:lnTo>
                  <a:pt x="138169" y="1256249"/>
                </a:lnTo>
                <a:lnTo>
                  <a:pt x="140893" y="1243840"/>
                </a:lnTo>
                <a:lnTo>
                  <a:pt x="143614" y="1231405"/>
                </a:lnTo>
                <a:lnTo>
                  <a:pt x="146331" y="1218943"/>
                </a:lnTo>
                <a:lnTo>
                  <a:pt x="149042" y="1206452"/>
                </a:lnTo>
                <a:lnTo>
                  <a:pt x="151744" y="1193929"/>
                </a:lnTo>
                <a:lnTo>
                  <a:pt x="152263" y="1191514"/>
                </a:lnTo>
                <a:lnTo>
                  <a:pt x="155729" y="1179456"/>
                </a:lnTo>
                <a:lnTo>
                  <a:pt x="159230" y="1167400"/>
                </a:lnTo>
                <a:lnTo>
                  <a:pt x="162757" y="1155336"/>
                </a:lnTo>
                <a:lnTo>
                  <a:pt x="166302" y="1143249"/>
                </a:lnTo>
                <a:lnTo>
                  <a:pt x="169857" y="1131128"/>
                </a:lnTo>
                <a:lnTo>
                  <a:pt x="176962" y="1106734"/>
                </a:lnTo>
                <a:lnTo>
                  <a:pt x="184006" y="1082054"/>
                </a:lnTo>
                <a:lnTo>
                  <a:pt x="188344" y="1066457"/>
                </a:lnTo>
                <a:lnTo>
                  <a:pt x="175432" y="1103656"/>
                </a:lnTo>
                <a:lnTo>
                  <a:pt x="162994" y="1141628"/>
                </a:lnTo>
                <a:lnTo>
                  <a:pt x="151021" y="1180330"/>
                </a:lnTo>
                <a:lnTo>
                  <a:pt x="139507" y="1219722"/>
                </a:lnTo>
                <a:lnTo>
                  <a:pt x="128445" y="1259765"/>
                </a:lnTo>
                <a:lnTo>
                  <a:pt x="117828" y="1300418"/>
                </a:lnTo>
                <a:lnTo>
                  <a:pt x="107650" y="1341641"/>
                </a:lnTo>
                <a:lnTo>
                  <a:pt x="97903" y="1383393"/>
                </a:lnTo>
                <a:lnTo>
                  <a:pt x="88580" y="1425634"/>
                </a:lnTo>
                <a:lnTo>
                  <a:pt x="79675" y="1468324"/>
                </a:lnTo>
                <a:lnTo>
                  <a:pt x="71180" y="1511423"/>
                </a:lnTo>
                <a:lnTo>
                  <a:pt x="63089" y="1554890"/>
                </a:lnTo>
                <a:lnTo>
                  <a:pt x="66245" y="1591669"/>
                </a:lnTo>
                <a:lnTo>
                  <a:pt x="66505" y="1582358"/>
                </a:lnTo>
                <a:close/>
              </a:path>
              <a:path w="7702108" h="7608646">
                <a:moveTo>
                  <a:pt x="53539" y="2344528"/>
                </a:moveTo>
                <a:lnTo>
                  <a:pt x="52897" y="2329514"/>
                </a:lnTo>
                <a:lnTo>
                  <a:pt x="52251" y="2314422"/>
                </a:lnTo>
                <a:lnTo>
                  <a:pt x="51607" y="2299268"/>
                </a:lnTo>
                <a:lnTo>
                  <a:pt x="51229" y="2284033"/>
                </a:lnTo>
                <a:lnTo>
                  <a:pt x="51095" y="2268722"/>
                </a:lnTo>
                <a:lnTo>
                  <a:pt x="51182" y="2253340"/>
                </a:lnTo>
                <a:lnTo>
                  <a:pt x="51468" y="2237891"/>
                </a:lnTo>
                <a:lnTo>
                  <a:pt x="51930" y="2222380"/>
                </a:lnTo>
                <a:lnTo>
                  <a:pt x="52545" y="2206812"/>
                </a:lnTo>
                <a:lnTo>
                  <a:pt x="53291" y="2191191"/>
                </a:lnTo>
                <a:lnTo>
                  <a:pt x="54145" y="2175523"/>
                </a:lnTo>
                <a:lnTo>
                  <a:pt x="55084" y="2159811"/>
                </a:lnTo>
                <a:lnTo>
                  <a:pt x="56087" y="2144060"/>
                </a:lnTo>
                <a:lnTo>
                  <a:pt x="57130" y="2128276"/>
                </a:lnTo>
                <a:lnTo>
                  <a:pt x="58191" y="2112462"/>
                </a:lnTo>
                <a:lnTo>
                  <a:pt x="59247" y="2096624"/>
                </a:lnTo>
                <a:lnTo>
                  <a:pt x="60275" y="2080766"/>
                </a:lnTo>
                <a:lnTo>
                  <a:pt x="61253" y="2064893"/>
                </a:lnTo>
                <a:lnTo>
                  <a:pt x="62159" y="2049009"/>
                </a:lnTo>
                <a:lnTo>
                  <a:pt x="62969" y="2033120"/>
                </a:lnTo>
                <a:lnTo>
                  <a:pt x="63662" y="2017229"/>
                </a:lnTo>
                <a:lnTo>
                  <a:pt x="64214" y="2001342"/>
                </a:lnTo>
                <a:lnTo>
                  <a:pt x="64588" y="1985362"/>
                </a:lnTo>
                <a:lnTo>
                  <a:pt x="65245" y="1969416"/>
                </a:lnTo>
                <a:lnTo>
                  <a:pt x="66163" y="1953505"/>
                </a:lnTo>
                <a:lnTo>
                  <a:pt x="67320" y="1937630"/>
                </a:lnTo>
                <a:lnTo>
                  <a:pt x="67016" y="1606160"/>
                </a:lnTo>
                <a:lnTo>
                  <a:pt x="66499" y="1603436"/>
                </a:lnTo>
                <a:lnTo>
                  <a:pt x="66243" y="1598650"/>
                </a:lnTo>
                <a:lnTo>
                  <a:pt x="66245" y="1591669"/>
                </a:lnTo>
                <a:lnTo>
                  <a:pt x="63089" y="1554890"/>
                </a:lnTo>
                <a:lnTo>
                  <a:pt x="55395" y="1598685"/>
                </a:lnTo>
                <a:lnTo>
                  <a:pt x="48091" y="1642767"/>
                </a:lnTo>
                <a:lnTo>
                  <a:pt x="41170" y="1687097"/>
                </a:lnTo>
                <a:lnTo>
                  <a:pt x="34625" y="1731633"/>
                </a:lnTo>
                <a:lnTo>
                  <a:pt x="28449" y="1776337"/>
                </a:lnTo>
                <a:lnTo>
                  <a:pt x="22636" y="1821167"/>
                </a:lnTo>
                <a:lnTo>
                  <a:pt x="17178" y="1866083"/>
                </a:lnTo>
                <a:lnTo>
                  <a:pt x="12068" y="1911045"/>
                </a:lnTo>
                <a:lnTo>
                  <a:pt x="9435" y="1956279"/>
                </a:lnTo>
                <a:lnTo>
                  <a:pt x="7095" y="2001505"/>
                </a:lnTo>
                <a:lnTo>
                  <a:pt x="5061" y="2046687"/>
                </a:lnTo>
                <a:lnTo>
                  <a:pt x="3348" y="2091787"/>
                </a:lnTo>
                <a:lnTo>
                  <a:pt x="1971" y="2136771"/>
                </a:lnTo>
                <a:lnTo>
                  <a:pt x="944" y="2181601"/>
                </a:lnTo>
                <a:lnTo>
                  <a:pt x="282" y="2226242"/>
                </a:lnTo>
                <a:lnTo>
                  <a:pt x="0" y="2270656"/>
                </a:lnTo>
                <a:lnTo>
                  <a:pt x="111" y="2314809"/>
                </a:lnTo>
                <a:lnTo>
                  <a:pt x="632" y="2358664"/>
                </a:lnTo>
                <a:lnTo>
                  <a:pt x="1575" y="2402184"/>
                </a:lnTo>
                <a:lnTo>
                  <a:pt x="2957" y="2445334"/>
                </a:lnTo>
                <a:lnTo>
                  <a:pt x="4791" y="2488077"/>
                </a:lnTo>
                <a:lnTo>
                  <a:pt x="7092" y="2530377"/>
                </a:lnTo>
                <a:lnTo>
                  <a:pt x="9875" y="2572197"/>
                </a:lnTo>
                <a:lnTo>
                  <a:pt x="13154" y="2613502"/>
                </a:lnTo>
                <a:lnTo>
                  <a:pt x="16944" y="2654255"/>
                </a:lnTo>
                <a:lnTo>
                  <a:pt x="21259" y="2694420"/>
                </a:lnTo>
                <a:lnTo>
                  <a:pt x="26114" y="2733961"/>
                </a:lnTo>
                <a:lnTo>
                  <a:pt x="31524" y="2772841"/>
                </a:lnTo>
                <a:lnTo>
                  <a:pt x="32785" y="2786584"/>
                </a:lnTo>
                <a:lnTo>
                  <a:pt x="33956" y="2800327"/>
                </a:lnTo>
                <a:lnTo>
                  <a:pt x="35049" y="2814049"/>
                </a:lnTo>
                <a:lnTo>
                  <a:pt x="36075" y="2827727"/>
                </a:lnTo>
                <a:lnTo>
                  <a:pt x="37045" y="2841341"/>
                </a:lnTo>
                <a:lnTo>
                  <a:pt x="37971" y="2854868"/>
                </a:lnTo>
                <a:lnTo>
                  <a:pt x="38865" y="2868287"/>
                </a:lnTo>
                <a:lnTo>
                  <a:pt x="39737" y="2881576"/>
                </a:lnTo>
                <a:lnTo>
                  <a:pt x="40600" y="2894712"/>
                </a:lnTo>
                <a:lnTo>
                  <a:pt x="41464" y="2907674"/>
                </a:lnTo>
                <a:lnTo>
                  <a:pt x="42342" y="2920441"/>
                </a:lnTo>
                <a:lnTo>
                  <a:pt x="43244" y="2932991"/>
                </a:lnTo>
                <a:lnTo>
                  <a:pt x="44183" y="2945301"/>
                </a:lnTo>
                <a:lnTo>
                  <a:pt x="45169" y="2957349"/>
                </a:lnTo>
                <a:lnTo>
                  <a:pt x="46214" y="2969115"/>
                </a:lnTo>
                <a:lnTo>
                  <a:pt x="47329" y="2980577"/>
                </a:lnTo>
                <a:lnTo>
                  <a:pt x="48527" y="2991711"/>
                </a:lnTo>
                <a:lnTo>
                  <a:pt x="49817" y="3002498"/>
                </a:lnTo>
                <a:lnTo>
                  <a:pt x="50955" y="3011081"/>
                </a:lnTo>
                <a:lnTo>
                  <a:pt x="53478" y="3031977"/>
                </a:lnTo>
                <a:lnTo>
                  <a:pt x="53539" y="2344528"/>
                </a:lnTo>
                <a:close/>
              </a:path>
              <a:path w="7702108" h="7608646">
                <a:moveTo>
                  <a:pt x="68693" y="1921794"/>
                </a:moveTo>
                <a:lnTo>
                  <a:pt x="70261" y="1905997"/>
                </a:lnTo>
                <a:lnTo>
                  <a:pt x="72000" y="1890241"/>
                </a:lnTo>
                <a:lnTo>
                  <a:pt x="73889" y="1874526"/>
                </a:lnTo>
                <a:lnTo>
                  <a:pt x="75906" y="1858856"/>
                </a:lnTo>
                <a:lnTo>
                  <a:pt x="78027" y="1843230"/>
                </a:lnTo>
                <a:lnTo>
                  <a:pt x="80231" y="1827650"/>
                </a:lnTo>
                <a:lnTo>
                  <a:pt x="82496" y="1812119"/>
                </a:lnTo>
                <a:lnTo>
                  <a:pt x="84799" y="1796636"/>
                </a:lnTo>
                <a:lnTo>
                  <a:pt x="87117" y="1781203"/>
                </a:lnTo>
                <a:lnTo>
                  <a:pt x="89430" y="1765823"/>
                </a:lnTo>
                <a:lnTo>
                  <a:pt x="91714" y="1750496"/>
                </a:lnTo>
                <a:lnTo>
                  <a:pt x="93947" y="1735223"/>
                </a:lnTo>
                <a:lnTo>
                  <a:pt x="96106" y="1720007"/>
                </a:lnTo>
                <a:lnTo>
                  <a:pt x="98171" y="1704848"/>
                </a:lnTo>
                <a:lnTo>
                  <a:pt x="100117" y="1689747"/>
                </a:lnTo>
                <a:lnTo>
                  <a:pt x="101871" y="1676886"/>
                </a:lnTo>
                <a:lnTo>
                  <a:pt x="103636" y="1664063"/>
                </a:lnTo>
                <a:lnTo>
                  <a:pt x="105408" y="1651283"/>
                </a:lnTo>
                <a:lnTo>
                  <a:pt x="107181" y="1638550"/>
                </a:lnTo>
                <a:lnTo>
                  <a:pt x="108950" y="1625868"/>
                </a:lnTo>
                <a:lnTo>
                  <a:pt x="110711" y="1613244"/>
                </a:lnTo>
                <a:lnTo>
                  <a:pt x="112458" y="1600681"/>
                </a:lnTo>
                <a:lnTo>
                  <a:pt x="114187" y="1588184"/>
                </a:lnTo>
                <a:lnTo>
                  <a:pt x="115893" y="1575759"/>
                </a:lnTo>
                <a:lnTo>
                  <a:pt x="117571" y="1563409"/>
                </a:lnTo>
                <a:lnTo>
                  <a:pt x="119216" y="1551139"/>
                </a:lnTo>
                <a:lnTo>
                  <a:pt x="120120" y="1544320"/>
                </a:lnTo>
                <a:lnTo>
                  <a:pt x="123020" y="1531450"/>
                </a:lnTo>
                <a:lnTo>
                  <a:pt x="125910" y="1518659"/>
                </a:lnTo>
                <a:lnTo>
                  <a:pt x="128780" y="1505954"/>
                </a:lnTo>
                <a:lnTo>
                  <a:pt x="131619" y="1493340"/>
                </a:lnTo>
                <a:lnTo>
                  <a:pt x="134416" y="1480822"/>
                </a:lnTo>
                <a:lnTo>
                  <a:pt x="137162" y="1468407"/>
                </a:lnTo>
                <a:lnTo>
                  <a:pt x="139846" y="1456101"/>
                </a:lnTo>
                <a:lnTo>
                  <a:pt x="142458" y="1443909"/>
                </a:lnTo>
                <a:lnTo>
                  <a:pt x="144988" y="1431836"/>
                </a:lnTo>
                <a:lnTo>
                  <a:pt x="147425" y="1419890"/>
                </a:lnTo>
                <a:lnTo>
                  <a:pt x="148885" y="1412544"/>
                </a:lnTo>
                <a:lnTo>
                  <a:pt x="150836" y="1401181"/>
                </a:lnTo>
                <a:lnTo>
                  <a:pt x="152167" y="1392160"/>
                </a:lnTo>
                <a:lnTo>
                  <a:pt x="152908" y="1385359"/>
                </a:lnTo>
                <a:lnTo>
                  <a:pt x="153094" y="1380655"/>
                </a:lnTo>
                <a:lnTo>
                  <a:pt x="152756" y="1377926"/>
                </a:lnTo>
                <a:lnTo>
                  <a:pt x="146812" y="1384314"/>
                </a:lnTo>
                <a:lnTo>
                  <a:pt x="144340" y="1389624"/>
                </a:lnTo>
                <a:lnTo>
                  <a:pt x="141539" y="1396175"/>
                </a:lnTo>
                <a:lnTo>
                  <a:pt x="138441" y="1403845"/>
                </a:lnTo>
                <a:lnTo>
                  <a:pt x="135078" y="1412510"/>
                </a:lnTo>
                <a:lnTo>
                  <a:pt x="131483" y="1422049"/>
                </a:lnTo>
                <a:lnTo>
                  <a:pt x="127688" y="1432340"/>
                </a:lnTo>
                <a:lnTo>
                  <a:pt x="123725" y="1443259"/>
                </a:lnTo>
                <a:lnTo>
                  <a:pt x="119628" y="1454684"/>
                </a:lnTo>
                <a:lnTo>
                  <a:pt x="115427" y="1466494"/>
                </a:lnTo>
                <a:lnTo>
                  <a:pt x="111157" y="1478566"/>
                </a:lnTo>
                <a:lnTo>
                  <a:pt x="106848" y="1490776"/>
                </a:lnTo>
                <a:lnTo>
                  <a:pt x="102277" y="1502892"/>
                </a:lnTo>
                <a:lnTo>
                  <a:pt x="97985" y="1514957"/>
                </a:lnTo>
                <a:lnTo>
                  <a:pt x="93971" y="1526836"/>
                </a:lnTo>
                <a:lnTo>
                  <a:pt x="90234" y="1538397"/>
                </a:lnTo>
                <a:lnTo>
                  <a:pt x="86772" y="1549504"/>
                </a:lnTo>
                <a:lnTo>
                  <a:pt x="83584" y="1560023"/>
                </a:lnTo>
                <a:lnTo>
                  <a:pt x="80668" y="1569822"/>
                </a:lnTo>
                <a:lnTo>
                  <a:pt x="78025" y="1578765"/>
                </a:lnTo>
                <a:lnTo>
                  <a:pt x="75651" y="1586719"/>
                </a:lnTo>
                <a:lnTo>
                  <a:pt x="73547" y="1593549"/>
                </a:lnTo>
                <a:lnTo>
                  <a:pt x="71710" y="1599123"/>
                </a:lnTo>
                <a:lnTo>
                  <a:pt x="70140" y="1603304"/>
                </a:lnTo>
                <a:lnTo>
                  <a:pt x="68835" y="1605960"/>
                </a:lnTo>
                <a:lnTo>
                  <a:pt x="67016" y="1606160"/>
                </a:lnTo>
                <a:lnTo>
                  <a:pt x="67320" y="1937630"/>
                </a:lnTo>
                <a:lnTo>
                  <a:pt x="68693" y="1921794"/>
                </a:lnTo>
                <a:close/>
              </a:path>
              <a:path w="7702108" h="7608646">
                <a:moveTo>
                  <a:pt x="64214" y="2596400"/>
                </a:moveTo>
                <a:lnTo>
                  <a:pt x="63135" y="2570536"/>
                </a:lnTo>
                <a:lnTo>
                  <a:pt x="62024" y="2544058"/>
                </a:lnTo>
                <a:lnTo>
                  <a:pt x="60884" y="2517003"/>
                </a:lnTo>
                <a:lnTo>
                  <a:pt x="59716" y="2489406"/>
                </a:lnTo>
                <a:lnTo>
                  <a:pt x="58523" y="2461302"/>
                </a:lnTo>
                <a:lnTo>
                  <a:pt x="57307" y="2432727"/>
                </a:lnTo>
                <a:lnTo>
                  <a:pt x="56069" y="2403716"/>
                </a:lnTo>
                <a:lnTo>
                  <a:pt x="54813" y="2374305"/>
                </a:lnTo>
                <a:lnTo>
                  <a:pt x="53539" y="2344528"/>
                </a:lnTo>
                <a:lnTo>
                  <a:pt x="53478" y="3031977"/>
                </a:lnTo>
                <a:lnTo>
                  <a:pt x="55492" y="3051151"/>
                </a:lnTo>
                <a:lnTo>
                  <a:pt x="56935" y="3068431"/>
                </a:lnTo>
                <a:lnTo>
                  <a:pt x="57747" y="3083642"/>
                </a:lnTo>
                <a:lnTo>
                  <a:pt x="57866" y="3096612"/>
                </a:lnTo>
                <a:lnTo>
                  <a:pt x="57230" y="3107169"/>
                </a:lnTo>
                <a:lnTo>
                  <a:pt x="55779" y="3115138"/>
                </a:lnTo>
                <a:lnTo>
                  <a:pt x="53452" y="3120348"/>
                </a:lnTo>
                <a:lnTo>
                  <a:pt x="50409" y="3122574"/>
                </a:lnTo>
                <a:lnTo>
                  <a:pt x="66537" y="3185756"/>
                </a:lnTo>
                <a:lnTo>
                  <a:pt x="64214" y="2596400"/>
                </a:lnTo>
                <a:close/>
              </a:path>
              <a:path w="7702108" h="7608646">
                <a:moveTo>
                  <a:pt x="109708" y="1727811"/>
                </a:moveTo>
                <a:lnTo>
                  <a:pt x="100560" y="1791448"/>
                </a:lnTo>
                <a:lnTo>
                  <a:pt x="92707" y="1854739"/>
                </a:lnTo>
                <a:lnTo>
                  <a:pt x="86131" y="1917914"/>
                </a:lnTo>
                <a:lnTo>
                  <a:pt x="80814" y="1981203"/>
                </a:lnTo>
                <a:lnTo>
                  <a:pt x="76738" y="2044837"/>
                </a:lnTo>
                <a:lnTo>
                  <a:pt x="73885" y="2109044"/>
                </a:lnTo>
                <a:lnTo>
                  <a:pt x="72237" y="2174056"/>
                </a:lnTo>
                <a:lnTo>
                  <a:pt x="71777" y="2240100"/>
                </a:lnTo>
                <a:lnTo>
                  <a:pt x="72486" y="2307409"/>
                </a:lnTo>
                <a:lnTo>
                  <a:pt x="74346" y="2376210"/>
                </a:lnTo>
                <a:lnTo>
                  <a:pt x="77340" y="2446735"/>
                </a:lnTo>
                <a:lnTo>
                  <a:pt x="81449" y="2519212"/>
                </a:lnTo>
                <a:lnTo>
                  <a:pt x="86655" y="2593873"/>
                </a:lnTo>
                <a:lnTo>
                  <a:pt x="64214" y="2596400"/>
                </a:lnTo>
                <a:lnTo>
                  <a:pt x="66537" y="3185756"/>
                </a:lnTo>
                <a:lnTo>
                  <a:pt x="83343" y="3248089"/>
                </a:lnTo>
                <a:lnTo>
                  <a:pt x="100810" y="3309570"/>
                </a:lnTo>
                <a:lnTo>
                  <a:pt x="118921" y="3370191"/>
                </a:lnTo>
                <a:lnTo>
                  <a:pt x="109708" y="1727811"/>
                </a:lnTo>
                <a:close/>
              </a:path>
              <a:path w="7702108" h="7608646">
                <a:moveTo>
                  <a:pt x="245164" y="3009546"/>
                </a:moveTo>
                <a:lnTo>
                  <a:pt x="231274" y="2942021"/>
                </a:lnTo>
                <a:lnTo>
                  <a:pt x="218666" y="2874003"/>
                </a:lnTo>
                <a:lnTo>
                  <a:pt x="207357" y="2805485"/>
                </a:lnTo>
                <a:lnTo>
                  <a:pt x="197363" y="2736461"/>
                </a:lnTo>
                <a:lnTo>
                  <a:pt x="188701" y="2666925"/>
                </a:lnTo>
                <a:lnTo>
                  <a:pt x="181385" y="2596869"/>
                </a:lnTo>
                <a:lnTo>
                  <a:pt x="175433" y="2526290"/>
                </a:lnTo>
                <a:lnTo>
                  <a:pt x="170861" y="2455178"/>
                </a:lnTo>
                <a:lnTo>
                  <a:pt x="167686" y="2383530"/>
                </a:lnTo>
                <a:lnTo>
                  <a:pt x="165922" y="2311338"/>
                </a:lnTo>
                <a:lnTo>
                  <a:pt x="165587" y="2238595"/>
                </a:lnTo>
                <a:lnTo>
                  <a:pt x="166697" y="2165297"/>
                </a:lnTo>
                <a:lnTo>
                  <a:pt x="169269" y="2091436"/>
                </a:lnTo>
                <a:lnTo>
                  <a:pt x="168602" y="2101965"/>
                </a:lnTo>
                <a:lnTo>
                  <a:pt x="167938" y="2112963"/>
                </a:lnTo>
                <a:lnTo>
                  <a:pt x="167278" y="2124409"/>
                </a:lnTo>
                <a:lnTo>
                  <a:pt x="166624" y="2136282"/>
                </a:lnTo>
                <a:lnTo>
                  <a:pt x="165979" y="2148560"/>
                </a:lnTo>
                <a:lnTo>
                  <a:pt x="165344" y="2161222"/>
                </a:lnTo>
                <a:lnTo>
                  <a:pt x="164722" y="2174249"/>
                </a:lnTo>
                <a:lnTo>
                  <a:pt x="164115" y="2187617"/>
                </a:lnTo>
                <a:lnTo>
                  <a:pt x="163524" y="2201307"/>
                </a:lnTo>
                <a:lnTo>
                  <a:pt x="162952" y="2215298"/>
                </a:lnTo>
                <a:lnTo>
                  <a:pt x="162401" y="2229567"/>
                </a:lnTo>
                <a:lnTo>
                  <a:pt x="161991" y="2240775"/>
                </a:lnTo>
                <a:lnTo>
                  <a:pt x="161987" y="2252796"/>
                </a:lnTo>
                <a:lnTo>
                  <a:pt x="162123" y="2264951"/>
                </a:lnTo>
                <a:lnTo>
                  <a:pt x="162385" y="2277232"/>
                </a:lnTo>
                <a:lnTo>
                  <a:pt x="162758" y="2289630"/>
                </a:lnTo>
                <a:lnTo>
                  <a:pt x="163225" y="2302139"/>
                </a:lnTo>
                <a:lnTo>
                  <a:pt x="163773" y="2314748"/>
                </a:lnTo>
                <a:lnTo>
                  <a:pt x="164384" y="2327452"/>
                </a:lnTo>
                <a:lnTo>
                  <a:pt x="165044" y="2340241"/>
                </a:lnTo>
                <a:lnTo>
                  <a:pt x="165738" y="2353107"/>
                </a:lnTo>
                <a:lnTo>
                  <a:pt x="166449" y="2366042"/>
                </a:lnTo>
                <a:lnTo>
                  <a:pt x="167163" y="2379039"/>
                </a:lnTo>
                <a:lnTo>
                  <a:pt x="167864" y="2392089"/>
                </a:lnTo>
                <a:lnTo>
                  <a:pt x="168536" y="2405185"/>
                </a:lnTo>
                <a:lnTo>
                  <a:pt x="169165" y="2418317"/>
                </a:lnTo>
                <a:lnTo>
                  <a:pt x="169269" y="2420594"/>
                </a:lnTo>
                <a:lnTo>
                  <a:pt x="169792" y="2433644"/>
                </a:lnTo>
                <a:lnTo>
                  <a:pt x="170340" y="2446683"/>
                </a:lnTo>
                <a:lnTo>
                  <a:pt x="170910" y="2459701"/>
                </a:lnTo>
                <a:lnTo>
                  <a:pt x="171496" y="2472687"/>
                </a:lnTo>
                <a:lnTo>
                  <a:pt x="172097" y="2485630"/>
                </a:lnTo>
                <a:lnTo>
                  <a:pt x="172708" y="2498518"/>
                </a:lnTo>
                <a:lnTo>
                  <a:pt x="173325" y="2511343"/>
                </a:lnTo>
                <a:lnTo>
                  <a:pt x="173947" y="2524091"/>
                </a:lnTo>
                <a:lnTo>
                  <a:pt x="174567" y="2536754"/>
                </a:lnTo>
                <a:lnTo>
                  <a:pt x="175184" y="2549319"/>
                </a:lnTo>
                <a:lnTo>
                  <a:pt x="175794" y="2561776"/>
                </a:lnTo>
                <a:lnTo>
                  <a:pt x="176392" y="2574114"/>
                </a:lnTo>
                <a:lnTo>
                  <a:pt x="176977" y="2586322"/>
                </a:lnTo>
                <a:lnTo>
                  <a:pt x="177543" y="2598390"/>
                </a:lnTo>
                <a:lnTo>
                  <a:pt x="177689" y="2601544"/>
                </a:lnTo>
                <a:lnTo>
                  <a:pt x="179678" y="2615664"/>
                </a:lnTo>
                <a:lnTo>
                  <a:pt x="181653" y="2629569"/>
                </a:lnTo>
                <a:lnTo>
                  <a:pt x="183608" y="2643237"/>
                </a:lnTo>
                <a:lnTo>
                  <a:pt x="185534" y="2656646"/>
                </a:lnTo>
                <a:lnTo>
                  <a:pt x="187425" y="2669774"/>
                </a:lnTo>
                <a:lnTo>
                  <a:pt x="189275" y="2682599"/>
                </a:lnTo>
                <a:lnTo>
                  <a:pt x="191076" y="2695099"/>
                </a:lnTo>
                <a:lnTo>
                  <a:pt x="192822" y="2707252"/>
                </a:lnTo>
                <a:lnTo>
                  <a:pt x="194505" y="2719036"/>
                </a:lnTo>
                <a:lnTo>
                  <a:pt x="196118" y="2730429"/>
                </a:lnTo>
                <a:lnTo>
                  <a:pt x="197655" y="2741409"/>
                </a:lnTo>
                <a:lnTo>
                  <a:pt x="198809" y="2749765"/>
                </a:lnTo>
                <a:lnTo>
                  <a:pt x="194067" y="2750983"/>
                </a:lnTo>
                <a:lnTo>
                  <a:pt x="191904" y="2752531"/>
                </a:lnTo>
                <a:lnTo>
                  <a:pt x="188409" y="2759441"/>
                </a:lnTo>
                <a:lnTo>
                  <a:pt x="187243" y="2765575"/>
                </a:lnTo>
                <a:lnTo>
                  <a:pt x="186574" y="2774010"/>
                </a:lnTo>
                <a:lnTo>
                  <a:pt x="186487" y="2785134"/>
                </a:lnTo>
                <a:lnTo>
                  <a:pt x="187064" y="2799332"/>
                </a:lnTo>
                <a:lnTo>
                  <a:pt x="188388" y="2816991"/>
                </a:lnTo>
                <a:lnTo>
                  <a:pt x="190542" y="2838498"/>
                </a:lnTo>
                <a:lnTo>
                  <a:pt x="193608" y="2864238"/>
                </a:lnTo>
                <a:lnTo>
                  <a:pt x="197671" y="2894600"/>
                </a:lnTo>
                <a:lnTo>
                  <a:pt x="200853" y="2916783"/>
                </a:lnTo>
                <a:lnTo>
                  <a:pt x="192178" y="2867352"/>
                </a:lnTo>
                <a:lnTo>
                  <a:pt x="184212" y="2817226"/>
                </a:lnTo>
                <a:lnTo>
                  <a:pt x="176959" y="2766443"/>
                </a:lnTo>
                <a:lnTo>
                  <a:pt x="170424" y="2715047"/>
                </a:lnTo>
                <a:lnTo>
                  <a:pt x="164613" y="2663076"/>
                </a:lnTo>
                <a:lnTo>
                  <a:pt x="159530" y="2610573"/>
                </a:lnTo>
                <a:lnTo>
                  <a:pt x="155180" y="2557578"/>
                </a:lnTo>
                <a:lnTo>
                  <a:pt x="151568" y="2504132"/>
                </a:lnTo>
                <a:lnTo>
                  <a:pt x="148699" y="2450275"/>
                </a:lnTo>
                <a:lnTo>
                  <a:pt x="146578" y="2396050"/>
                </a:lnTo>
                <a:lnTo>
                  <a:pt x="145210" y="2341496"/>
                </a:lnTo>
                <a:lnTo>
                  <a:pt x="144600" y="2286654"/>
                </a:lnTo>
                <a:lnTo>
                  <a:pt x="144752" y="2231565"/>
                </a:lnTo>
                <a:lnTo>
                  <a:pt x="145671" y="2176270"/>
                </a:lnTo>
                <a:lnTo>
                  <a:pt x="147363" y="2120810"/>
                </a:lnTo>
                <a:lnTo>
                  <a:pt x="149832" y="2065226"/>
                </a:lnTo>
                <a:lnTo>
                  <a:pt x="153083" y="2009559"/>
                </a:lnTo>
                <a:lnTo>
                  <a:pt x="157122" y="1953849"/>
                </a:lnTo>
                <a:lnTo>
                  <a:pt x="161952" y="1898137"/>
                </a:lnTo>
                <a:lnTo>
                  <a:pt x="167579" y="1842465"/>
                </a:lnTo>
                <a:lnTo>
                  <a:pt x="173434" y="1786554"/>
                </a:lnTo>
                <a:lnTo>
                  <a:pt x="180414" y="1730878"/>
                </a:lnTo>
                <a:lnTo>
                  <a:pt x="188465" y="1675463"/>
                </a:lnTo>
                <a:lnTo>
                  <a:pt x="197534" y="1620335"/>
                </a:lnTo>
                <a:lnTo>
                  <a:pt x="207565" y="1565523"/>
                </a:lnTo>
                <a:lnTo>
                  <a:pt x="218505" y="1511052"/>
                </a:lnTo>
                <a:lnTo>
                  <a:pt x="230299" y="1456950"/>
                </a:lnTo>
                <a:lnTo>
                  <a:pt x="242892" y="1403244"/>
                </a:lnTo>
                <a:lnTo>
                  <a:pt x="256230" y="1349960"/>
                </a:lnTo>
                <a:lnTo>
                  <a:pt x="270259" y="1297127"/>
                </a:lnTo>
                <a:lnTo>
                  <a:pt x="284924" y="1244770"/>
                </a:lnTo>
                <a:lnTo>
                  <a:pt x="300171" y="1192916"/>
                </a:lnTo>
                <a:lnTo>
                  <a:pt x="315946" y="1141593"/>
                </a:lnTo>
                <a:lnTo>
                  <a:pt x="332193" y="1090828"/>
                </a:lnTo>
                <a:lnTo>
                  <a:pt x="348859" y="1040647"/>
                </a:lnTo>
                <a:lnTo>
                  <a:pt x="365890" y="991077"/>
                </a:lnTo>
                <a:lnTo>
                  <a:pt x="383230" y="942146"/>
                </a:lnTo>
                <a:lnTo>
                  <a:pt x="400826" y="893880"/>
                </a:lnTo>
                <a:lnTo>
                  <a:pt x="418622" y="846306"/>
                </a:lnTo>
                <a:lnTo>
                  <a:pt x="436565" y="799452"/>
                </a:lnTo>
                <a:lnTo>
                  <a:pt x="442431" y="783887"/>
                </a:lnTo>
                <a:lnTo>
                  <a:pt x="447062" y="770565"/>
                </a:lnTo>
                <a:lnTo>
                  <a:pt x="450468" y="759499"/>
                </a:lnTo>
                <a:lnTo>
                  <a:pt x="452659" y="750698"/>
                </a:lnTo>
                <a:lnTo>
                  <a:pt x="453646" y="744175"/>
                </a:lnTo>
                <a:lnTo>
                  <a:pt x="453437" y="739939"/>
                </a:lnTo>
                <a:lnTo>
                  <a:pt x="452043" y="738002"/>
                </a:lnTo>
                <a:lnTo>
                  <a:pt x="449474" y="738376"/>
                </a:lnTo>
                <a:lnTo>
                  <a:pt x="445740" y="741071"/>
                </a:lnTo>
                <a:lnTo>
                  <a:pt x="440850" y="746098"/>
                </a:lnTo>
                <a:lnTo>
                  <a:pt x="434816" y="753469"/>
                </a:lnTo>
                <a:lnTo>
                  <a:pt x="427646" y="763194"/>
                </a:lnTo>
                <a:lnTo>
                  <a:pt x="419350" y="775285"/>
                </a:lnTo>
                <a:lnTo>
                  <a:pt x="410784" y="788428"/>
                </a:lnTo>
                <a:lnTo>
                  <a:pt x="403216" y="799486"/>
                </a:lnTo>
                <a:lnTo>
                  <a:pt x="378896" y="840356"/>
                </a:lnTo>
                <a:lnTo>
                  <a:pt x="352218" y="892772"/>
                </a:lnTo>
                <a:lnTo>
                  <a:pt x="333168" y="934132"/>
                </a:lnTo>
                <a:lnTo>
                  <a:pt x="313134" y="980624"/>
                </a:lnTo>
                <a:lnTo>
                  <a:pt x="292143" y="1032250"/>
                </a:lnTo>
                <a:lnTo>
                  <a:pt x="270220" y="1089010"/>
                </a:lnTo>
                <a:lnTo>
                  <a:pt x="247392" y="1150905"/>
                </a:lnTo>
                <a:lnTo>
                  <a:pt x="223685" y="1217935"/>
                </a:lnTo>
                <a:lnTo>
                  <a:pt x="192794" y="1325866"/>
                </a:lnTo>
                <a:lnTo>
                  <a:pt x="175500" y="1396402"/>
                </a:lnTo>
                <a:lnTo>
                  <a:pt x="159608" y="1465214"/>
                </a:lnTo>
                <a:lnTo>
                  <a:pt x="145101" y="1532530"/>
                </a:lnTo>
                <a:lnTo>
                  <a:pt x="131961" y="1598582"/>
                </a:lnTo>
                <a:lnTo>
                  <a:pt x="120169" y="1663599"/>
                </a:lnTo>
                <a:lnTo>
                  <a:pt x="109708" y="1727811"/>
                </a:lnTo>
                <a:lnTo>
                  <a:pt x="118921" y="3370191"/>
                </a:lnTo>
                <a:lnTo>
                  <a:pt x="137659" y="3429948"/>
                </a:lnTo>
                <a:lnTo>
                  <a:pt x="157005" y="3488836"/>
                </a:lnTo>
                <a:lnTo>
                  <a:pt x="176944" y="3546848"/>
                </a:lnTo>
                <a:lnTo>
                  <a:pt x="197458" y="3603981"/>
                </a:lnTo>
                <a:lnTo>
                  <a:pt x="218529" y="3660227"/>
                </a:lnTo>
                <a:lnTo>
                  <a:pt x="240141" y="3715583"/>
                </a:lnTo>
                <a:lnTo>
                  <a:pt x="262276" y="3770042"/>
                </a:lnTo>
                <a:lnTo>
                  <a:pt x="245164" y="3009546"/>
                </a:lnTo>
                <a:close/>
              </a:path>
              <a:path w="7702108" h="7608646">
                <a:moveTo>
                  <a:pt x="1300737" y="4303070"/>
                </a:moveTo>
                <a:lnTo>
                  <a:pt x="1292213" y="4293659"/>
                </a:lnTo>
                <a:lnTo>
                  <a:pt x="1283799" y="4284162"/>
                </a:lnTo>
                <a:lnTo>
                  <a:pt x="1275520" y="4274561"/>
                </a:lnTo>
                <a:lnTo>
                  <a:pt x="1280874" y="4493336"/>
                </a:lnTo>
                <a:lnTo>
                  <a:pt x="1269215" y="4480725"/>
                </a:lnTo>
                <a:lnTo>
                  <a:pt x="1257789" y="4468294"/>
                </a:lnTo>
                <a:lnTo>
                  <a:pt x="1246956" y="4455465"/>
                </a:lnTo>
                <a:lnTo>
                  <a:pt x="1241441" y="4230814"/>
                </a:lnTo>
                <a:lnTo>
                  <a:pt x="1110961" y="4052963"/>
                </a:lnTo>
                <a:lnTo>
                  <a:pt x="1086960" y="4016110"/>
                </a:lnTo>
                <a:lnTo>
                  <a:pt x="1063258" y="3979028"/>
                </a:lnTo>
                <a:lnTo>
                  <a:pt x="1039885" y="3941714"/>
                </a:lnTo>
                <a:lnTo>
                  <a:pt x="1016869" y="3904161"/>
                </a:lnTo>
                <a:lnTo>
                  <a:pt x="994241" y="3866364"/>
                </a:lnTo>
                <a:lnTo>
                  <a:pt x="972030" y="3828317"/>
                </a:lnTo>
                <a:lnTo>
                  <a:pt x="950265" y="3790015"/>
                </a:lnTo>
                <a:lnTo>
                  <a:pt x="928977" y="3751452"/>
                </a:lnTo>
                <a:lnTo>
                  <a:pt x="908194" y="3712622"/>
                </a:lnTo>
                <a:lnTo>
                  <a:pt x="887947" y="3673521"/>
                </a:lnTo>
                <a:lnTo>
                  <a:pt x="868265" y="3634141"/>
                </a:lnTo>
                <a:lnTo>
                  <a:pt x="849177" y="3594478"/>
                </a:lnTo>
                <a:lnTo>
                  <a:pt x="830714" y="3554527"/>
                </a:lnTo>
                <a:lnTo>
                  <a:pt x="812904" y="3514281"/>
                </a:lnTo>
                <a:lnTo>
                  <a:pt x="795777" y="3473735"/>
                </a:lnTo>
                <a:lnTo>
                  <a:pt x="779363" y="3432884"/>
                </a:lnTo>
                <a:lnTo>
                  <a:pt x="763691" y="3391722"/>
                </a:lnTo>
                <a:lnTo>
                  <a:pt x="748792" y="3350243"/>
                </a:lnTo>
                <a:lnTo>
                  <a:pt x="734693" y="3308442"/>
                </a:lnTo>
                <a:lnTo>
                  <a:pt x="721426" y="3266313"/>
                </a:lnTo>
                <a:lnTo>
                  <a:pt x="684965" y="3161830"/>
                </a:lnTo>
                <a:lnTo>
                  <a:pt x="659184" y="3055086"/>
                </a:lnTo>
                <a:lnTo>
                  <a:pt x="656388" y="3042685"/>
                </a:lnTo>
                <a:lnTo>
                  <a:pt x="653510" y="3030294"/>
                </a:lnTo>
                <a:lnTo>
                  <a:pt x="650564" y="3017911"/>
                </a:lnTo>
                <a:lnTo>
                  <a:pt x="647565" y="3005535"/>
                </a:lnTo>
                <a:lnTo>
                  <a:pt x="644528" y="2993166"/>
                </a:lnTo>
                <a:lnTo>
                  <a:pt x="641466" y="2980801"/>
                </a:lnTo>
                <a:lnTo>
                  <a:pt x="638396" y="2968440"/>
                </a:lnTo>
                <a:lnTo>
                  <a:pt x="635331" y="2956081"/>
                </a:lnTo>
                <a:lnTo>
                  <a:pt x="632286" y="2943723"/>
                </a:lnTo>
                <a:lnTo>
                  <a:pt x="629276" y="2931364"/>
                </a:lnTo>
                <a:lnTo>
                  <a:pt x="626316" y="2919003"/>
                </a:lnTo>
                <a:lnTo>
                  <a:pt x="623419" y="2906640"/>
                </a:lnTo>
                <a:lnTo>
                  <a:pt x="620600" y="2894272"/>
                </a:lnTo>
                <a:lnTo>
                  <a:pt x="617875" y="2881899"/>
                </a:lnTo>
                <a:lnTo>
                  <a:pt x="615258" y="2869519"/>
                </a:lnTo>
                <a:lnTo>
                  <a:pt x="612763" y="2857130"/>
                </a:lnTo>
                <a:lnTo>
                  <a:pt x="610405" y="2844733"/>
                </a:lnTo>
                <a:lnTo>
                  <a:pt x="606684" y="2818755"/>
                </a:lnTo>
                <a:lnTo>
                  <a:pt x="603626" y="2796906"/>
                </a:lnTo>
                <a:lnTo>
                  <a:pt x="600504" y="2775059"/>
                </a:lnTo>
                <a:lnTo>
                  <a:pt x="597347" y="2753213"/>
                </a:lnTo>
                <a:lnTo>
                  <a:pt x="594178" y="2731366"/>
                </a:lnTo>
                <a:lnTo>
                  <a:pt x="591025" y="2709517"/>
                </a:lnTo>
                <a:lnTo>
                  <a:pt x="587914" y="2687663"/>
                </a:lnTo>
                <a:lnTo>
                  <a:pt x="584870" y="2665805"/>
                </a:lnTo>
                <a:lnTo>
                  <a:pt x="581920" y="2643939"/>
                </a:lnTo>
                <a:lnTo>
                  <a:pt x="579090" y="2622064"/>
                </a:lnTo>
                <a:lnTo>
                  <a:pt x="576405" y="2600178"/>
                </a:lnTo>
                <a:lnTo>
                  <a:pt x="573892" y="2578281"/>
                </a:lnTo>
                <a:lnTo>
                  <a:pt x="571578" y="2556370"/>
                </a:lnTo>
                <a:lnTo>
                  <a:pt x="569487" y="2534443"/>
                </a:lnTo>
                <a:lnTo>
                  <a:pt x="567647" y="2512500"/>
                </a:lnTo>
                <a:lnTo>
                  <a:pt x="566082" y="2490538"/>
                </a:lnTo>
                <a:lnTo>
                  <a:pt x="564820" y="2468555"/>
                </a:lnTo>
                <a:lnTo>
                  <a:pt x="563887" y="2446551"/>
                </a:lnTo>
                <a:lnTo>
                  <a:pt x="563307" y="2424524"/>
                </a:lnTo>
                <a:lnTo>
                  <a:pt x="563108" y="2402471"/>
                </a:lnTo>
                <a:lnTo>
                  <a:pt x="561281" y="2380462"/>
                </a:lnTo>
                <a:lnTo>
                  <a:pt x="559874" y="2358455"/>
                </a:lnTo>
                <a:lnTo>
                  <a:pt x="558856" y="2336450"/>
                </a:lnTo>
                <a:lnTo>
                  <a:pt x="558196" y="2314447"/>
                </a:lnTo>
                <a:lnTo>
                  <a:pt x="557863" y="2292443"/>
                </a:lnTo>
                <a:lnTo>
                  <a:pt x="557825" y="2270440"/>
                </a:lnTo>
                <a:lnTo>
                  <a:pt x="558050" y="2248436"/>
                </a:lnTo>
                <a:lnTo>
                  <a:pt x="558509" y="2226432"/>
                </a:lnTo>
                <a:lnTo>
                  <a:pt x="559169" y="2204425"/>
                </a:lnTo>
                <a:lnTo>
                  <a:pt x="559998" y="2182417"/>
                </a:lnTo>
                <a:lnTo>
                  <a:pt x="560967" y="2160405"/>
                </a:lnTo>
                <a:lnTo>
                  <a:pt x="562043" y="2138391"/>
                </a:lnTo>
                <a:lnTo>
                  <a:pt x="563195" y="2116372"/>
                </a:lnTo>
                <a:lnTo>
                  <a:pt x="564392" y="2094349"/>
                </a:lnTo>
                <a:lnTo>
                  <a:pt x="565603" y="2072321"/>
                </a:lnTo>
                <a:lnTo>
                  <a:pt x="566796" y="2050287"/>
                </a:lnTo>
                <a:lnTo>
                  <a:pt x="567941" y="2028248"/>
                </a:lnTo>
                <a:lnTo>
                  <a:pt x="569004" y="2006201"/>
                </a:lnTo>
                <a:lnTo>
                  <a:pt x="569957" y="1984148"/>
                </a:lnTo>
                <a:lnTo>
                  <a:pt x="570766" y="1962086"/>
                </a:lnTo>
                <a:lnTo>
                  <a:pt x="601069" y="1744510"/>
                </a:lnTo>
                <a:lnTo>
                  <a:pt x="602543" y="1731798"/>
                </a:lnTo>
                <a:lnTo>
                  <a:pt x="604181" y="1719127"/>
                </a:lnTo>
                <a:lnTo>
                  <a:pt x="605975" y="1706496"/>
                </a:lnTo>
                <a:lnTo>
                  <a:pt x="607920" y="1693903"/>
                </a:lnTo>
                <a:lnTo>
                  <a:pt x="610007" y="1681346"/>
                </a:lnTo>
                <a:lnTo>
                  <a:pt x="612230" y="1668823"/>
                </a:lnTo>
                <a:lnTo>
                  <a:pt x="614581" y="1656332"/>
                </a:lnTo>
                <a:lnTo>
                  <a:pt x="617054" y="1643872"/>
                </a:lnTo>
                <a:lnTo>
                  <a:pt x="619642" y="1631442"/>
                </a:lnTo>
                <a:lnTo>
                  <a:pt x="622337" y="1619038"/>
                </a:lnTo>
                <a:lnTo>
                  <a:pt x="625133" y="1606661"/>
                </a:lnTo>
                <a:lnTo>
                  <a:pt x="628023" y="1594306"/>
                </a:lnTo>
                <a:lnTo>
                  <a:pt x="630998" y="1581974"/>
                </a:lnTo>
                <a:lnTo>
                  <a:pt x="634054" y="1569663"/>
                </a:lnTo>
                <a:lnTo>
                  <a:pt x="637181" y="1557369"/>
                </a:lnTo>
                <a:lnTo>
                  <a:pt x="640374" y="1545093"/>
                </a:lnTo>
                <a:lnTo>
                  <a:pt x="643626" y="1532831"/>
                </a:lnTo>
                <a:lnTo>
                  <a:pt x="644782" y="1528521"/>
                </a:lnTo>
                <a:lnTo>
                  <a:pt x="665158" y="1442620"/>
                </a:lnTo>
                <a:lnTo>
                  <a:pt x="688113" y="1357510"/>
                </a:lnTo>
                <a:lnTo>
                  <a:pt x="713593" y="1273226"/>
                </a:lnTo>
                <a:lnTo>
                  <a:pt x="741543" y="1189802"/>
                </a:lnTo>
                <a:lnTo>
                  <a:pt x="771907" y="1107272"/>
                </a:lnTo>
                <a:lnTo>
                  <a:pt x="804629" y="1025671"/>
                </a:lnTo>
                <a:lnTo>
                  <a:pt x="839654" y="945032"/>
                </a:lnTo>
                <a:lnTo>
                  <a:pt x="876927" y="865391"/>
                </a:lnTo>
                <a:lnTo>
                  <a:pt x="916393" y="786782"/>
                </a:lnTo>
                <a:lnTo>
                  <a:pt x="957996" y="709239"/>
                </a:lnTo>
                <a:lnTo>
                  <a:pt x="1001680" y="632796"/>
                </a:lnTo>
                <a:lnTo>
                  <a:pt x="1047391" y="557488"/>
                </a:lnTo>
                <a:lnTo>
                  <a:pt x="1095073" y="483349"/>
                </a:lnTo>
                <a:lnTo>
                  <a:pt x="1144671" y="410414"/>
                </a:lnTo>
                <a:lnTo>
                  <a:pt x="1196129" y="338717"/>
                </a:lnTo>
                <a:lnTo>
                  <a:pt x="1249393" y="268291"/>
                </a:lnTo>
                <a:lnTo>
                  <a:pt x="1304405" y="199173"/>
                </a:lnTo>
                <a:lnTo>
                  <a:pt x="1361112" y="131395"/>
                </a:lnTo>
                <a:lnTo>
                  <a:pt x="1419458" y="64992"/>
                </a:lnTo>
                <a:lnTo>
                  <a:pt x="1479388" y="0"/>
                </a:lnTo>
                <a:lnTo>
                  <a:pt x="1449070" y="31761"/>
                </a:lnTo>
                <a:lnTo>
                  <a:pt x="1419190" y="63283"/>
                </a:lnTo>
                <a:lnTo>
                  <a:pt x="1389762" y="94603"/>
                </a:lnTo>
                <a:lnTo>
                  <a:pt x="1360798" y="125757"/>
                </a:lnTo>
                <a:lnTo>
                  <a:pt x="1332310" y="156782"/>
                </a:lnTo>
                <a:lnTo>
                  <a:pt x="1304310" y="187716"/>
                </a:lnTo>
                <a:lnTo>
                  <a:pt x="1276811" y="218594"/>
                </a:lnTo>
                <a:lnTo>
                  <a:pt x="1249826" y="249455"/>
                </a:lnTo>
                <a:lnTo>
                  <a:pt x="1223367" y="280334"/>
                </a:lnTo>
                <a:lnTo>
                  <a:pt x="1197446" y="311269"/>
                </a:lnTo>
                <a:lnTo>
                  <a:pt x="1172076" y="342296"/>
                </a:lnTo>
                <a:lnTo>
                  <a:pt x="1147270" y="373452"/>
                </a:lnTo>
                <a:lnTo>
                  <a:pt x="1123039" y="404775"/>
                </a:lnTo>
                <a:lnTo>
                  <a:pt x="1099396" y="436301"/>
                </a:lnTo>
                <a:lnTo>
                  <a:pt x="1076354" y="468067"/>
                </a:lnTo>
                <a:lnTo>
                  <a:pt x="1053924" y="500110"/>
                </a:lnTo>
                <a:lnTo>
                  <a:pt x="1032121" y="532466"/>
                </a:lnTo>
                <a:lnTo>
                  <a:pt x="1010955" y="565173"/>
                </a:lnTo>
                <a:lnTo>
                  <a:pt x="990440" y="598268"/>
                </a:lnTo>
                <a:lnTo>
                  <a:pt x="970588" y="631786"/>
                </a:lnTo>
                <a:lnTo>
                  <a:pt x="949647" y="664614"/>
                </a:lnTo>
                <a:lnTo>
                  <a:pt x="929313" y="697833"/>
                </a:lnTo>
                <a:lnTo>
                  <a:pt x="909567" y="731454"/>
                </a:lnTo>
                <a:lnTo>
                  <a:pt x="890391" y="765490"/>
                </a:lnTo>
                <a:lnTo>
                  <a:pt x="871768" y="799954"/>
                </a:lnTo>
                <a:lnTo>
                  <a:pt x="853678" y="834857"/>
                </a:lnTo>
                <a:lnTo>
                  <a:pt x="836104" y="870212"/>
                </a:lnTo>
                <a:lnTo>
                  <a:pt x="819027" y="906030"/>
                </a:lnTo>
                <a:lnTo>
                  <a:pt x="802430" y="942325"/>
                </a:lnTo>
                <a:lnTo>
                  <a:pt x="786293" y="979108"/>
                </a:lnTo>
                <a:lnTo>
                  <a:pt x="770600" y="1016391"/>
                </a:lnTo>
                <a:lnTo>
                  <a:pt x="755331" y="1054186"/>
                </a:lnTo>
                <a:lnTo>
                  <a:pt x="740468" y="1092506"/>
                </a:lnTo>
                <a:lnTo>
                  <a:pt x="725994" y="1131364"/>
                </a:lnTo>
                <a:lnTo>
                  <a:pt x="711889" y="1170770"/>
                </a:lnTo>
                <a:lnTo>
                  <a:pt x="698137" y="1210737"/>
                </a:lnTo>
                <a:lnTo>
                  <a:pt x="684718" y="1251278"/>
                </a:lnTo>
                <a:lnTo>
                  <a:pt x="671614" y="1292405"/>
                </a:lnTo>
                <a:lnTo>
                  <a:pt x="658808" y="1334129"/>
                </a:lnTo>
                <a:lnTo>
                  <a:pt x="646281" y="1376464"/>
                </a:lnTo>
                <a:lnTo>
                  <a:pt x="643621" y="1375711"/>
                </a:lnTo>
                <a:lnTo>
                  <a:pt x="640596" y="1375266"/>
                </a:lnTo>
                <a:lnTo>
                  <a:pt x="637196" y="1375518"/>
                </a:lnTo>
                <a:lnTo>
                  <a:pt x="633415" y="1376856"/>
                </a:lnTo>
                <a:lnTo>
                  <a:pt x="608519" y="1413470"/>
                </a:lnTo>
                <a:lnTo>
                  <a:pt x="595625" y="1449348"/>
                </a:lnTo>
                <a:lnTo>
                  <a:pt x="580964" y="1502030"/>
                </a:lnTo>
                <a:lnTo>
                  <a:pt x="562311" y="1579006"/>
                </a:lnTo>
                <a:lnTo>
                  <a:pt x="547939" y="1645811"/>
                </a:lnTo>
                <a:lnTo>
                  <a:pt x="535130" y="1713325"/>
                </a:lnTo>
                <a:lnTo>
                  <a:pt x="523870" y="1781450"/>
                </a:lnTo>
                <a:lnTo>
                  <a:pt x="514146" y="1850083"/>
                </a:lnTo>
                <a:lnTo>
                  <a:pt x="505944" y="1919123"/>
                </a:lnTo>
                <a:lnTo>
                  <a:pt x="499250" y="1988470"/>
                </a:lnTo>
                <a:lnTo>
                  <a:pt x="494051" y="2058023"/>
                </a:lnTo>
                <a:lnTo>
                  <a:pt x="490333" y="2127680"/>
                </a:lnTo>
                <a:lnTo>
                  <a:pt x="488083" y="2197341"/>
                </a:lnTo>
                <a:lnTo>
                  <a:pt x="487287" y="2266904"/>
                </a:lnTo>
                <a:lnTo>
                  <a:pt x="487930" y="2336268"/>
                </a:lnTo>
                <a:lnTo>
                  <a:pt x="490001" y="2405333"/>
                </a:lnTo>
                <a:lnTo>
                  <a:pt x="493484" y="2473998"/>
                </a:lnTo>
                <a:lnTo>
                  <a:pt x="498367" y="2542160"/>
                </a:lnTo>
                <a:lnTo>
                  <a:pt x="504636" y="2609721"/>
                </a:lnTo>
                <a:lnTo>
                  <a:pt x="512277" y="2676577"/>
                </a:lnTo>
                <a:lnTo>
                  <a:pt x="521276" y="2742629"/>
                </a:lnTo>
                <a:lnTo>
                  <a:pt x="531621" y="2807775"/>
                </a:lnTo>
                <a:lnTo>
                  <a:pt x="543296" y="2871914"/>
                </a:lnTo>
                <a:lnTo>
                  <a:pt x="555470" y="2935340"/>
                </a:lnTo>
                <a:lnTo>
                  <a:pt x="568808" y="2997464"/>
                </a:lnTo>
                <a:lnTo>
                  <a:pt x="583191" y="3058249"/>
                </a:lnTo>
                <a:lnTo>
                  <a:pt x="598497" y="3117657"/>
                </a:lnTo>
                <a:lnTo>
                  <a:pt x="614609" y="3175652"/>
                </a:lnTo>
                <a:lnTo>
                  <a:pt x="631405" y="3232197"/>
                </a:lnTo>
                <a:lnTo>
                  <a:pt x="648765" y="3287256"/>
                </a:lnTo>
                <a:lnTo>
                  <a:pt x="666571" y="3340790"/>
                </a:lnTo>
                <a:lnTo>
                  <a:pt x="684702" y="3392763"/>
                </a:lnTo>
                <a:lnTo>
                  <a:pt x="703038" y="3443139"/>
                </a:lnTo>
                <a:lnTo>
                  <a:pt x="721460" y="3491881"/>
                </a:lnTo>
                <a:lnTo>
                  <a:pt x="739847" y="3538951"/>
                </a:lnTo>
                <a:lnTo>
                  <a:pt x="758080" y="3584312"/>
                </a:lnTo>
                <a:lnTo>
                  <a:pt x="776039" y="3627928"/>
                </a:lnTo>
                <a:lnTo>
                  <a:pt x="793604" y="3669762"/>
                </a:lnTo>
                <a:lnTo>
                  <a:pt x="810655" y="3709777"/>
                </a:lnTo>
                <a:lnTo>
                  <a:pt x="827073" y="3747935"/>
                </a:lnTo>
                <a:lnTo>
                  <a:pt x="842737" y="3784201"/>
                </a:lnTo>
                <a:lnTo>
                  <a:pt x="857527" y="3818537"/>
                </a:lnTo>
                <a:lnTo>
                  <a:pt x="871325" y="3850906"/>
                </a:lnTo>
                <a:lnTo>
                  <a:pt x="876428" y="3861074"/>
                </a:lnTo>
                <a:lnTo>
                  <a:pt x="881434" y="3871347"/>
                </a:lnTo>
                <a:lnTo>
                  <a:pt x="886371" y="3881740"/>
                </a:lnTo>
                <a:lnTo>
                  <a:pt x="891264" y="3892270"/>
                </a:lnTo>
                <a:lnTo>
                  <a:pt x="896140" y="3902953"/>
                </a:lnTo>
                <a:lnTo>
                  <a:pt x="901026" y="3913805"/>
                </a:lnTo>
                <a:lnTo>
                  <a:pt x="905948" y="3924843"/>
                </a:lnTo>
                <a:lnTo>
                  <a:pt x="910933" y="3936083"/>
                </a:lnTo>
                <a:lnTo>
                  <a:pt x="916008" y="3947541"/>
                </a:lnTo>
                <a:lnTo>
                  <a:pt x="921199" y="3959232"/>
                </a:lnTo>
                <a:lnTo>
                  <a:pt x="926533" y="3971175"/>
                </a:lnTo>
                <a:lnTo>
                  <a:pt x="932037" y="3983384"/>
                </a:lnTo>
                <a:lnTo>
                  <a:pt x="937737" y="3995875"/>
                </a:lnTo>
                <a:lnTo>
                  <a:pt x="943660" y="4008666"/>
                </a:lnTo>
                <a:lnTo>
                  <a:pt x="949833" y="4021772"/>
                </a:lnTo>
                <a:lnTo>
                  <a:pt x="956281" y="4035210"/>
                </a:lnTo>
                <a:lnTo>
                  <a:pt x="963033" y="4048995"/>
                </a:lnTo>
                <a:lnTo>
                  <a:pt x="970114" y="4063144"/>
                </a:lnTo>
                <a:lnTo>
                  <a:pt x="977551" y="4077674"/>
                </a:lnTo>
                <a:lnTo>
                  <a:pt x="985371" y="4092600"/>
                </a:lnTo>
                <a:lnTo>
                  <a:pt x="990978" y="4101763"/>
                </a:lnTo>
                <a:lnTo>
                  <a:pt x="996737" y="4111105"/>
                </a:lnTo>
                <a:lnTo>
                  <a:pt x="1002651" y="4120631"/>
                </a:lnTo>
                <a:lnTo>
                  <a:pt x="1008722" y="4130345"/>
                </a:lnTo>
                <a:lnTo>
                  <a:pt x="1014955" y="4140251"/>
                </a:lnTo>
                <a:lnTo>
                  <a:pt x="1021350" y="4150354"/>
                </a:lnTo>
                <a:lnTo>
                  <a:pt x="1027913" y="4160657"/>
                </a:lnTo>
                <a:lnTo>
                  <a:pt x="1034644" y="4171166"/>
                </a:lnTo>
                <a:lnTo>
                  <a:pt x="1041548" y="4181884"/>
                </a:lnTo>
                <a:lnTo>
                  <a:pt x="1048627" y="4192815"/>
                </a:lnTo>
                <a:lnTo>
                  <a:pt x="1055885" y="4203965"/>
                </a:lnTo>
                <a:lnTo>
                  <a:pt x="1063323" y="4215337"/>
                </a:lnTo>
                <a:lnTo>
                  <a:pt x="1070946" y="4226936"/>
                </a:lnTo>
                <a:lnTo>
                  <a:pt x="1078756" y="4238765"/>
                </a:lnTo>
                <a:lnTo>
                  <a:pt x="1086755" y="4250830"/>
                </a:lnTo>
                <a:lnTo>
                  <a:pt x="1094948" y="4263134"/>
                </a:lnTo>
                <a:lnTo>
                  <a:pt x="1096762" y="4265853"/>
                </a:lnTo>
                <a:lnTo>
                  <a:pt x="1103282" y="4276453"/>
                </a:lnTo>
                <a:lnTo>
                  <a:pt x="1110109" y="4287086"/>
                </a:lnTo>
                <a:lnTo>
                  <a:pt x="1117238" y="4297759"/>
                </a:lnTo>
                <a:lnTo>
                  <a:pt x="1124667" y="4308482"/>
                </a:lnTo>
                <a:lnTo>
                  <a:pt x="1132391" y="4319262"/>
                </a:lnTo>
                <a:lnTo>
                  <a:pt x="1140406" y="4330107"/>
                </a:lnTo>
                <a:lnTo>
                  <a:pt x="1148708" y="4341026"/>
                </a:lnTo>
                <a:lnTo>
                  <a:pt x="1157292" y="4352026"/>
                </a:lnTo>
                <a:lnTo>
                  <a:pt x="1166155" y="4363116"/>
                </a:lnTo>
                <a:lnTo>
                  <a:pt x="1175293" y="4374303"/>
                </a:lnTo>
                <a:lnTo>
                  <a:pt x="1184701" y="4385597"/>
                </a:lnTo>
                <a:lnTo>
                  <a:pt x="1194375" y="4397004"/>
                </a:lnTo>
                <a:lnTo>
                  <a:pt x="1204312" y="4408533"/>
                </a:lnTo>
                <a:lnTo>
                  <a:pt x="1214507" y="4420193"/>
                </a:lnTo>
                <a:lnTo>
                  <a:pt x="1221140" y="4427681"/>
                </a:lnTo>
                <a:lnTo>
                  <a:pt x="1221013" y="4427545"/>
                </a:lnTo>
                <a:lnTo>
                  <a:pt x="1212367" y="4418242"/>
                </a:lnTo>
                <a:lnTo>
                  <a:pt x="1203753" y="4408912"/>
                </a:lnTo>
                <a:lnTo>
                  <a:pt x="1195187" y="4399540"/>
                </a:lnTo>
                <a:lnTo>
                  <a:pt x="1186690" y="4390109"/>
                </a:lnTo>
                <a:lnTo>
                  <a:pt x="1178279" y="4380602"/>
                </a:lnTo>
                <a:lnTo>
                  <a:pt x="1169972" y="4371003"/>
                </a:lnTo>
                <a:lnTo>
                  <a:pt x="1161787" y="4361294"/>
                </a:lnTo>
                <a:lnTo>
                  <a:pt x="1153744" y="4351460"/>
                </a:lnTo>
                <a:lnTo>
                  <a:pt x="1145859" y="4341483"/>
                </a:lnTo>
                <a:lnTo>
                  <a:pt x="1138153" y="4331347"/>
                </a:lnTo>
                <a:lnTo>
                  <a:pt x="1130642" y="4321036"/>
                </a:lnTo>
                <a:lnTo>
                  <a:pt x="1129300" y="4319143"/>
                </a:lnTo>
                <a:lnTo>
                  <a:pt x="993206" y="4133710"/>
                </a:lnTo>
                <a:lnTo>
                  <a:pt x="980212" y="4142759"/>
                </a:lnTo>
                <a:lnTo>
                  <a:pt x="968285" y="4150872"/>
                </a:lnTo>
                <a:lnTo>
                  <a:pt x="965165" y="4152976"/>
                </a:lnTo>
                <a:lnTo>
                  <a:pt x="990882" y="4192249"/>
                </a:lnTo>
                <a:lnTo>
                  <a:pt x="1017650" y="4231464"/>
                </a:lnTo>
                <a:lnTo>
                  <a:pt x="1045434" y="4270600"/>
                </a:lnTo>
                <a:lnTo>
                  <a:pt x="1074200" y="4309632"/>
                </a:lnTo>
                <a:lnTo>
                  <a:pt x="1103915" y="4348540"/>
                </a:lnTo>
                <a:lnTo>
                  <a:pt x="1134543" y="4387299"/>
                </a:lnTo>
                <a:lnTo>
                  <a:pt x="1166051" y="4425888"/>
                </a:lnTo>
                <a:lnTo>
                  <a:pt x="1198404" y="4464284"/>
                </a:lnTo>
                <a:lnTo>
                  <a:pt x="1231569" y="4502464"/>
                </a:lnTo>
                <a:lnTo>
                  <a:pt x="1265510" y="4540407"/>
                </a:lnTo>
                <a:lnTo>
                  <a:pt x="1235656" y="4443934"/>
                </a:lnTo>
                <a:lnTo>
                  <a:pt x="1224957" y="4431990"/>
                </a:lnTo>
                <a:lnTo>
                  <a:pt x="1229672" y="4436839"/>
                </a:lnTo>
                <a:lnTo>
                  <a:pt x="1238326" y="4446140"/>
                </a:lnTo>
                <a:lnTo>
                  <a:pt x="1246602" y="4456033"/>
                </a:lnTo>
                <a:lnTo>
                  <a:pt x="1265510" y="4540407"/>
                </a:lnTo>
                <a:lnTo>
                  <a:pt x="1300195" y="4578088"/>
                </a:lnTo>
                <a:lnTo>
                  <a:pt x="1300737" y="4303070"/>
                </a:lnTo>
                <a:close/>
              </a:path>
              <a:path w="7702108" h="7608646">
                <a:moveTo>
                  <a:pt x="1275520" y="4274561"/>
                </a:moveTo>
                <a:lnTo>
                  <a:pt x="1267397" y="4264835"/>
                </a:lnTo>
                <a:lnTo>
                  <a:pt x="1259455" y="4254965"/>
                </a:lnTo>
                <a:lnTo>
                  <a:pt x="1251717" y="4244931"/>
                </a:lnTo>
                <a:lnTo>
                  <a:pt x="1244206" y="4234714"/>
                </a:lnTo>
                <a:lnTo>
                  <a:pt x="1241441" y="4230814"/>
                </a:lnTo>
                <a:lnTo>
                  <a:pt x="1246956" y="4455465"/>
                </a:lnTo>
                <a:lnTo>
                  <a:pt x="1255544" y="4464830"/>
                </a:lnTo>
                <a:lnTo>
                  <a:pt x="1264072" y="4474253"/>
                </a:lnTo>
                <a:lnTo>
                  <a:pt x="1272521" y="4483749"/>
                </a:lnTo>
                <a:lnTo>
                  <a:pt x="1280874" y="4493336"/>
                </a:lnTo>
                <a:lnTo>
                  <a:pt x="1275520" y="4274561"/>
                </a:lnTo>
                <a:close/>
              </a:path>
              <a:path w="7702108" h="7608646">
                <a:moveTo>
                  <a:pt x="2156610" y="5796999"/>
                </a:moveTo>
                <a:lnTo>
                  <a:pt x="2137696" y="5786705"/>
                </a:lnTo>
                <a:lnTo>
                  <a:pt x="2125522" y="5781008"/>
                </a:lnTo>
                <a:lnTo>
                  <a:pt x="2115002" y="5777779"/>
                </a:lnTo>
                <a:lnTo>
                  <a:pt x="2154033" y="5801040"/>
                </a:lnTo>
                <a:lnTo>
                  <a:pt x="2156610" y="5796999"/>
                </a:lnTo>
                <a:close/>
              </a:path>
              <a:path w="7702108" h="7608646">
                <a:moveTo>
                  <a:pt x="2115002" y="5777779"/>
                </a:moveTo>
                <a:lnTo>
                  <a:pt x="2125522" y="5781008"/>
                </a:lnTo>
                <a:lnTo>
                  <a:pt x="2113314" y="5775391"/>
                </a:lnTo>
                <a:lnTo>
                  <a:pt x="2101063" y="5769874"/>
                </a:lnTo>
                <a:lnTo>
                  <a:pt x="2088759" y="5764479"/>
                </a:lnTo>
                <a:lnTo>
                  <a:pt x="2093964" y="5767949"/>
                </a:lnTo>
                <a:lnTo>
                  <a:pt x="2102267" y="5776212"/>
                </a:lnTo>
                <a:lnTo>
                  <a:pt x="2154033" y="5801040"/>
                </a:lnTo>
                <a:lnTo>
                  <a:pt x="2115002" y="5777779"/>
                </a:lnTo>
                <a:close/>
              </a:path>
              <a:path w="7702108" h="7608646">
                <a:moveTo>
                  <a:pt x="2091358" y="5336180"/>
                </a:moveTo>
                <a:lnTo>
                  <a:pt x="2074548" y="5326904"/>
                </a:lnTo>
                <a:lnTo>
                  <a:pt x="2064391" y="5753125"/>
                </a:lnTo>
                <a:lnTo>
                  <a:pt x="2052196" y="5747492"/>
                </a:lnTo>
                <a:lnTo>
                  <a:pt x="2040001" y="5741871"/>
                </a:lnTo>
                <a:lnTo>
                  <a:pt x="2027811" y="5736251"/>
                </a:lnTo>
                <a:lnTo>
                  <a:pt x="2040628" y="5308149"/>
                </a:lnTo>
                <a:lnTo>
                  <a:pt x="2023536" y="5298658"/>
                </a:lnTo>
                <a:lnTo>
                  <a:pt x="2006367" y="5289086"/>
                </a:lnTo>
                <a:lnTo>
                  <a:pt x="2015631" y="5730617"/>
                </a:lnTo>
                <a:lnTo>
                  <a:pt x="2029970" y="5737833"/>
                </a:lnTo>
                <a:lnTo>
                  <a:pt x="2051443" y="5747955"/>
                </a:lnTo>
                <a:lnTo>
                  <a:pt x="2072776" y="5758000"/>
                </a:lnTo>
                <a:lnTo>
                  <a:pt x="2076581" y="5758783"/>
                </a:lnTo>
                <a:lnTo>
                  <a:pt x="2091358" y="5336180"/>
                </a:lnTo>
                <a:close/>
              </a:path>
              <a:path w="7702108" h="7608646">
                <a:moveTo>
                  <a:pt x="2003468" y="5724959"/>
                </a:moveTo>
                <a:lnTo>
                  <a:pt x="1991326" y="5719262"/>
                </a:lnTo>
                <a:lnTo>
                  <a:pt x="1979212" y="5713515"/>
                </a:lnTo>
                <a:lnTo>
                  <a:pt x="1981671" y="5715128"/>
                </a:lnTo>
                <a:lnTo>
                  <a:pt x="1986626" y="5717445"/>
                </a:lnTo>
                <a:lnTo>
                  <a:pt x="2008363" y="5727656"/>
                </a:lnTo>
                <a:lnTo>
                  <a:pt x="2003468" y="5724959"/>
                </a:lnTo>
                <a:close/>
              </a:path>
              <a:path w="7702108" h="7608646">
                <a:moveTo>
                  <a:pt x="2176183" y="5377110"/>
                </a:moveTo>
                <a:lnTo>
                  <a:pt x="2159153" y="5369618"/>
                </a:lnTo>
                <a:lnTo>
                  <a:pt x="2141971" y="5362099"/>
                </a:lnTo>
                <a:lnTo>
                  <a:pt x="2149844" y="5792461"/>
                </a:lnTo>
                <a:lnTo>
                  <a:pt x="2161976" y="5798257"/>
                </a:lnTo>
                <a:lnTo>
                  <a:pt x="2174100" y="5804071"/>
                </a:lnTo>
                <a:lnTo>
                  <a:pt x="2176183" y="5377110"/>
                </a:lnTo>
                <a:close/>
              </a:path>
              <a:path w="7702108" h="7608646">
                <a:moveTo>
                  <a:pt x="2074548" y="5326904"/>
                </a:moveTo>
                <a:lnTo>
                  <a:pt x="2057635" y="5317562"/>
                </a:lnTo>
                <a:lnTo>
                  <a:pt x="2040628" y="5308149"/>
                </a:lnTo>
                <a:lnTo>
                  <a:pt x="2027811" y="5736251"/>
                </a:lnTo>
                <a:lnTo>
                  <a:pt x="2040001" y="5741871"/>
                </a:lnTo>
                <a:lnTo>
                  <a:pt x="2052196" y="5747492"/>
                </a:lnTo>
                <a:lnTo>
                  <a:pt x="2064391" y="5753125"/>
                </a:lnTo>
                <a:lnTo>
                  <a:pt x="2074548" y="5326904"/>
                </a:lnTo>
                <a:close/>
              </a:path>
              <a:path w="7702108" h="7608646">
                <a:moveTo>
                  <a:pt x="1919679" y="5239777"/>
                </a:moveTo>
                <a:lnTo>
                  <a:pt x="1902232" y="5229586"/>
                </a:lnTo>
                <a:lnTo>
                  <a:pt x="1884770" y="5219272"/>
                </a:lnTo>
                <a:lnTo>
                  <a:pt x="1899101" y="5670978"/>
                </a:lnTo>
                <a:lnTo>
                  <a:pt x="1949301" y="5698107"/>
                </a:lnTo>
                <a:lnTo>
                  <a:pt x="1919679" y="5239777"/>
                </a:lnTo>
                <a:close/>
              </a:path>
              <a:path w="7702108" h="7608646">
                <a:moveTo>
                  <a:pt x="2210516" y="5821422"/>
                </a:moveTo>
                <a:lnTo>
                  <a:pt x="2203820" y="5818256"/>
                </a:lnTo>
                <a:lnTo>
                  <a:pt x="2197557" y="5815492"/>
                </a:lnTo>
                <a:lnTo>
                  <a:pt x="2177168" y="5806347"/>
                </a:lnTo>
                <a:lnTo>
                  <a:pt x="2186225" y="5809884"/>
                </a:lnTo>
                <a:lnTo>
                  <a:pt x="2198361" y="5815674"/>
                </a:lnTo>
                <a:lnTo>
                  <a:pt x="2209783" y="5391973"/>
                </a:lnTo>
                <a:lnTo>
                  <a:pt x="2193060" y="5384565"/>
                </a:lnTo>
                <a:lnTo>
                  <a:pt x="2176183" y="5377110"/>
                </a:lnTo>
                <a:lnTo>
                  <a:pt x="2174100" y="5804071"/>
                </a:lnTo>
                <a:lnTo>
                  <a:pt x="2161976" y="5798257"/>
                </a:lnTo>
                <a:lnTo>
                  <a:pt x="2149844" y="5792461"/>
                </a:lnTo>
                <a:lnTo>
                  <a:pt x="2141971" y="5362099"/>
                </a:lnTo>
                <a:lnTo>
                  <a:pt x="2124637" y="5354561"/>
                </a:lnTo>
                <a:lnTo>
                  <a:pt x="2108058" y="5345398"/>
                </a:lnTo>
                <a:lnTo>
                  <a:pt x="2091358" y="5336180"/>
                </a:lnTo>
                <a:lnTo>
                  <a:pt x="2076581" y="5758783"/>
                </a:lnTo>
                <a:lnTo>
                  <a:pt x="2072776" y="5758000"/>
                </a:lnTo>
                <a:lnTo>
                  <a:pt x="2051443" y="5747955"/>
                </a:lnTo>
                <a:lnTo>
                  <a:pt x="2029970" y="5737833"/>
                </a:lnTo>
                <a:lnTo>
                  <a:pt x="2015631" y="5730617"/>
                </a:lnTo>
                <a:lnTo>
                  <a:pt x="2006367" y="5289086"/>
                </a:lnTo>
                <a:lnTo>
                  <a:pt x="1989131" y="5279424"/>
                </a:lnTo>
                <a:lnTo>
                  <a:pt x="1971835" y="5269668"/>
                </a:lnTo>
                <a:lnTo>
                  <a:pt x="1954489" y="5259812"/>
                </a:lnTo>
                <a:lnTo>
                  <a:pt x="1937100" y="5249851"/>
                </a:lnTo>
                <a:lnTo>
                  <a:pt x="1919679" y="5239777"/>
                </a:lnTo>
                <a:lnTo>
                  <a:pt x="1949301" y="5698107"/>
                </a:lnTo>
                <a:lnTo>
                  <a:pt x="1972103" y="5710096"/>
                </a:lnTo>
                <a:lnTo>
                  <a:pt x="1967130" y="5707705"/>
                </a:lnTo>
                <a:lnTo>
                  <a:pt x="1955086" y="5701819"/>
                </a:lnTo>
                <a:lnTo>
                  <a:pt x="1943085" y="5695845"/>
                </a:lnTo>
                <a:lnTo>
                  <a:pt x="1931134" y="5689770"/>
                </a:lnTo>
                <a:lnTo>
                  <a:pt x="1919236" y="5683581"/>
                </a:lnTo>
                <a:lnTo>
                  <a:pt x="1907399" y="5677266"/>
                </a:lnTo>
                <a:lnTo>
                  <a:pt x="1895627" y="5670812"/>
                </a:lnTo>
                <a:lnTo>
                  <a:pt x="1883926" y="5664208"/>
                </a:lnTo>
                <a:lnTo>
                  <a:pt x="1872301" y="5657439"/>
                </a:lnTo>
                <a:lnTo>
                  <a:pt x="1860757" y="5650493"/>
                </a:lnTo>
                <a:lnTo>
                  <a:pt x="1849301" y="5643359"/>
                </a:lnTo>
                <a:lnTo>
                  <a:pt x="1899101" y="5670978"/>
                </a:lnTo>
                <a:lnTo>
                  <a:pt x="1884770" y="5219272"/>
                </a:lnTo>
                <a:lnTo>
                  <a:pt x="1867301" y="5208828"/>
                </a:lnTo>
                <a:lnTo>
                  <a:pt x="1849833" y="5198250"/>
                </a:lnTo>
                <a:lnTo>
                  <a:pt x="1832375" y="5187531"/>
                </a:lnTo>
                <a:lnTo>
                  <a:pt x="1814936" y="5176666"/>
                </a:lnTo>
                <a:lnTo>
                  <a:pt x="1797525" y="5165648"/>
                </a:lnTo>
                <a:lnTo>
                  <a:pt x="1780149" y="5154472"/>
                </a:lnTo>
                <a:lnTo>
                  <a:pt x="1769948" y="5147080"/>
                </a:lnTo>
                <a:lnTo>
                  <a:pt x="1759727" y="5139676"/>
                </a:lnTo>
                <a:lnTo>
                  <a:pt x="1749487" y="5132261"/>
                </a:lnTo>
                <a:lnTo>
                  <a:pt x="1739232" y="5124838"/>
                </a:lnTo>
                <a:lnTo>
                  <a:pt x="1728961" y="5117407"/>
                </a:lnTo>
                <a:lnTo>
                  <a:pt x="1718677" y="5109969"/>
                </a:lnTo>
                <a:lnTo>
                  <a:pt x="1708381" y="5102526"/>
                </a:lnTo>
                <a:lnTo>
                  <a:pt x="1698075" y="5095078"/>
                </a:lnTo>
                <a:lnTo>
                  <a:pt x="1687761" y="5087626"/>
                </a:lnTo>
                <a:lnTo>
                  <a:pt x="1677440" y="5080173"/>
                </a:lnTo>
                <a:lnTo>
                  <a:pt x="1667113" y="5072718"/>
                </a:lnTo>
                <a:lnTo>
                  <a:pt x="1656783" y="5065264"/>
                </a:lnTo>
                <a:lnTo>
                  <a:pt x="1646450" y="5057810"/>
                </a:lnTo>
                <a:lnTo>
                  <a:pt x="1636117" y="5050359"/>
                </a:lnTo>
                <a:lnTo>
                  <a:pt x="1625785" y="5042912"/>
                </a:lnTo>
                <a:lnTo>
                  <a:pt x="1615455" y="5035469"/>
                </a:lnTo>
                <a:lnTo>
                  <a:pt x="1526670" y="4971580"/>
                </a:lnTo>
                <a:lnTo>
                  <a:pt x="1449670" y="4902415"/>
                </a:lnTo>
                <a:lnTo>
                  <a:pt x="1434195" y="4888684"/>
                </a:lnTo>
                <a:lnTo>
                  <a:pt x="1418737" y="4875015"/>
                </a:lnTo>
                <a:lnTo>
                  <a:pt x="1403313" y="4861397"/>
                </a:lnTo>
                <a:lnTo>
                  <a:pt x="1387940" y="4847818"/>
                </a:lnTo>
                <a:lnTo>
                  <a:pt x="1372635" y="4834269"/>
                </a:lnTo>
                <a:lnTo>
                  <a:pt x="1357415" y="4820739"/>
                </a:lnTo>
                <a:lnTo>
                  <a:pt x="1342297" y="4807216"/>
                </a:lnTo>
                <a:lnTo>
                  <a:pt x="1327298" y="4793690"/>
                </a:lnTo>
                <a:lnTo>
                  <a:pt x="1312434" y="4780149"/>
                </a:lnTo>
                <a:lnTo>
                  <a:pt x="1297724" y="4766584"/>
                </a:lnTo>
                <a:lnTo>
                  <a:pt x="1283183" y="4752983"/>
                </a:lnTo>
                <a:lnTo>
                  <a:pt x="1268829" y="4739336"/>
                </a:lnTo>
                <a:lnTo>
                  <a:pt x="1254678" y="4725631"/>
                </a:lnTo>
                <a:lnTo>
                  <a:pt x="1240749" y="4711858"/>
                </a:lnTo>
                <a:lnTo>
                  <a:pt x="1227056" y="4698006"/>
                </a:lnTo>
                <a:lnTo>
                  <a:pt x="1213619" y="4684064"/>
                </a:lnTo>
                <a:lnTo>
                  <a:pt x="1200452" y="4670021"/>
                </a:lnTo>
                <a:lnTo>
                  <a:pt x="1187574" y="4655867"/>
                </a:lnTo>
                <a:lnTo>
                  <a:pt x="1175002" y="4641591"/>
                </a:lnTo>
                <a:lnTo>
                  <a:pt x="1162751" y="4627181"/>
                </a:lnTo>
                <a:lnTo>
                  <a:pt x="1149930" y="4613390"/>
                </a:lnTo>
                <a:lnTo>
                  <a:pt x="1137210" y="4599717"/>
                </a:lnTo>
                <a:lnTo>
                  <a:pt x="1124606" y="4586156"/>
                </a:lnTo>
                <a:lnTo>
                  <a:pt x="1112128" y="4572700"/>
                </a:lnTo>
                <a:lnTo>
                  <a:pt x="1099791" y="4559343"/>
                </a:lnTo>
                <a:lnTo>
                  <a:pt x="1087606" y="4546080"/>
                </a:lnTo>
                <a:lnTo>
                  <a:pt x="1075586" y="4532905"/>
                </a:lnTo>
                <a:lnTo>
                  <a:pt x="1063744" y="4519812"/>
                </a:lnTo>
                <a:lnTo>
                  <a:pt x="1052093" y="4506794"/>
                </a:lnTo>
                <a:lnTo>
                  <a:pt x="1040646" y="4493845"/>
                </a:lnTo>
                <a:lnTo>
                  <a:pt x="1029414" y="4480961"/>
                </a:lnTo>
                <a:lnTo>
                  <a:pt x="1018411" y="4468134"/>
                </a:lnTo>
                <a:lnTo>
                  <a:pt x="1007649" y="4455359"/>
                </a:lnTo>
                <a:lnTo>
                  <a:pt x="997141" y="4442630"/>
                </a:lnTo>
                <a:lnTo>
                  <a:pt x="986899" y="4429940"/>
                </a:lnTo>
                <a:lnTo>
                  <a:pt x="976937" y="4417285"/>
                </a:lnTo>
                <a:lnTo>
                  <a:pt x="967266" y="4404657"/>
                </a:lnTo>
                <a:lnTo>
                  <a:pt x="957901" y="4392051"/>
                </a:lnTo>
                <a:lnTo>
                  <a:pt x="948852" y="4379462"/>
                </a:lnTo>
                <a:lnTo>
                  <a:pt x="940133" y="4366882"/>
                </a:lnTo>
                <a:lnTo>
                  <a:pt x="930544" y="4373810"/>
                </a:lnTo>
                <a:lnTo>
                  <a:pt x="919249" y="4382255"/>
                </a:lnTo>
                <a:lnTo>
                  <a:pt x="908603" y="4390166"/>
                </a:lnTo>
                <a:lnTo>
                  <a:pt x="904052" y="4393425"/>
                </a:lnTo>
                <a:lnTo>
                  <a:pt x="911261" y="4403783"/>
                </a:lnTo>
                <a:lnTo>
                  <a:pt x="916728" y="4411550"/>
                </a:lnTo>
                <a:lnTo>
                  <a:pt x="923126" y="4420483"/>
                </a:lnTo>
                <a:lnTo>
                  <a:pt x="933126" y="4434344"/>
                </a:lnTo>
                <a:lnTo>
                  <a:pt x="933961" y="4435500"/>
                </a:lnTo>
                <a:lnTo>
                  <a:pt x="940621" y="4444024"/>
                </a:lnTo>
                <a:lnTo>
                  <a:pt x="947484" y="4453256"/>
                </a:lnTo>
                <a:lnTo>
                  <a:pt x="954598" y="4463045"/>
                </a:lnTo>
                <a:lnTo>
                  <a:pt x="962010" y="4473242"/>
                </a:lnTo>
                <a:lnTo>
                  <a:pt x="969765" y="4483697"/>
                </a:lnTo>
                <a:lnTo>
                  <a:pt x="977911" y="4494260"/>
                </a:lnTo>
                <a:lnTo>
                  <a:pt x="986495" y="4504782"/>
                </a:lnTo>
                <a:lnTo>
                  <a:pt x="995563" y="4515111"/>
                </a:lnTo>
                <a:lnTo>
                  <a:pt x="1003862" y="4523803"/>
                </a:lnTo>
                <a:lnTo>
                  <a:pt x="1016509" y="4537935"/>
                </a:lnTo>
                <a:lnTo>
                  <a:pt x="1029040" y="4551888"/>
                </a:lnTo>
                <a:lnTo>
                  <a:pt x="1041299" y="4565496"/>
                </a:lnTo>
                <a:lnTo>
                  <a:pt x="1053130" y="4578591"/>
                </a:lnTo>
                <a:lnTo>
                  <a:pt x="1064376" y="4591010"/>
                </a:lnTo>
                <a:lnTo>
                  <a:pt x="1074881" y="4602585"/>
                </a:lnTo>
                <a:lnTo>
                  <a:pt x="1084489" y="4613150"/>
                </a:lnTo>
                <a:lnTo>
                  <a:pt x="1093042" y="4622541"/>
                </a:lnTo>
                <a:lnTo>
                  <a:pt x="1100385" y="4630590"/>
                </a:lnTo>
                <a:lnTo>
                  <a:pt x="1106362" y="4637131"/>
                </a:lnTo>
                <a:lnTo>
                  <a:pt x="1110816" y="4642000"/>
                </a:lnTo>
                <a:lnTo>
                  <a:pt x="1113590" y="4645029"/>
                </a:lnTo>
                <a:lnTo>
                  <a:pt x="1114530" y="4646053"/>
                </a:lnTo>
                <a:lnTo>
                  <a:pt x="1097321" y="4661293"/>
                </a:lnTo>
                <a:lnTo>
                  <a:pt x="1048106" y="4606086"/>
                </a:lnTo>
                <a:lnTo>
                  <a:pt x="1000375" y="4550381"/>
                </a:lnTo>
                <a:lnTo>
                  <a:pt x="954112" y="4494183"/>
                </a:lnTo>
                <a:lnTo>
                  <a:pt x="909301" y="4437497"/>
                </a:lnTo>
                <a:lnTo>
                  <a:pt x="865927" y="4380330"/>
                </a:lnTo>
                <a:lnTo>
                  <a:pt x="823973" y="4322687"/>
                </a:lnTo>
                <a:lnTo>
                  <a:pt x="783425" y="4264573"/>
                </a:lnTo>
                <a:lnTo>
                  <a:pt x="744265" y="4205996"/>
                </a:lnTo>
                <a:lnTo>
                  <a:pt x="706479" y="4146960"/>
                </a:lnTo>
                <a:lnTo>
                  <a:pt x="670050" y="4087471"/>
                </a:lnTo>
                <a:lnTo>
                  <a:pt x="634963" y="4027534"/>
                </a:lnTo>
                <a:lnTo>
                  <a:pt x="601201" y="3967157"/>
                </a:lnTo>
                <a:lnTo>
                  <a:pt x="568750" y="3906343"/>
                </a:lnTo>
                <a:lnTo>
                  <a:pt x="537593" y="3845100"/>
                </a:lnTo>
                <a:lnTo>
                  <a:pt x="507713" y="3783432"/>
                </a:lnTo>
                <a:lnTo>
                  <a:pt x="479097" y="3721345"/>
                </a:lnTo>
                <a:lnTo>
                  <a:pt x="451727" y="3658846"/>
                </a:lnTo>
                <a:lnTo>
                  <a:pt x="425588" y="3595940"/>
                </a:lnTo>
                <a:lnTo>
                  <a:pt x="400664" y="3532632"/>
                </a:lnTo>
                <a:lnTo>
                  <a:pt x="376939" y="3468928"/>
                </a:lnTo>
                <a:lnTo>
                  <a:pt x="354526" y="3404682"/>
                </a:lnTo>
                <a:lnTo>
                  <a:pt x="333283" y="3339987"/>
                </a:lnTo>
                <a:lnTo>
                  <a:pt x="313224" y="3274836"/>
                </a:lnTo>
                <a:lnTo>
                  <a:pt x="294367" y="3209222"/>
                </a:lnTo>
                <a:lnTo>
                  <a:pt x="276727" y="3143140"/>
                </a:lnTo>
                <a:lnTo>
                  <a:pt x="260320" y="3076584"/>
                </a:lnTo>
                <a:lnTo>
                  <a:pt x="245164" y="3009546"/>
                </a:lnTo>
                <a:lnTo>
                  <a:pt x="262276" y="3770042"/>
                </a:lnTo>
                <a:lnTo>
                  <a:pt x="284916" y="3823600"/>
                </a:lnTo>
                <a:lnTo>
                  <a:pt x="308046" y="3876250"/>
                </a:lnTo>
                <a:lnTo>
                  <a:pt x="331646" y="3927988"/>
                </a:lnTo>
                <a:lnTo>
                  <a:pt x="355701" y="3978808"/>
                </a:lnTo>
                <a:lnTo>
                  <a:pt x="380193" y="4028704"/>
                </a:lnTo>
                <a:lnTo>
                  <a:pt x="405104" y="4077673"/>
                </a:lnTo>
                <a:lnTo>
                  <a:pt x="430418" y="4125707"/>
                </a:lnTo>
                <a:lnTo>
                  <a:pt x="456117" y="4172802"/>
                </a:lnTo>
                <a:lnTo>
                  <a:pt x="482184" y="4218952"/>
                </a:lnTo>
                <a:lnTo>
                  <a:pt x="493912" y="4242592"/>
                </a:lnTo>
                <a:lnTo>
                  <a:pt x="505973" y="4265834"/>
                </a:lnTo>
                <a:lnTo>
                  <a:pt x="518332" y="4288701"/>
                </a:lnTo>
                <a:lnTo>
                  <a:pt x="530956" y="4311214"/>
                </a:lnTo>
                <a:lnTo>
                  <a:pt x="543810" y="4333397"/>
                </a:lnTo>
                <a:lnTo>
                  <a:pt x="556859" y="4355272"/>
                </a:lnTo>
                <a:lnTo>
                  <a:pt x="570070" y="4376861"/>
                </a:lnTo>
                <a:lnTo>
                  <a:pt x="583408" y="4398188"/>
                </a:lnTo>
                <a:lnTo>
                  <a:pt x="596838" y="4419275"/>
                </a:lnTo>
                <a:lnTo>
                  <a:pt x="610327" y="4440145"/>
                </a:lnTo>
                <a:lnTo>
                  <a:pt x="623840" y="4460820"/>
                </a:lnTo>
                <a:lnTo>
                  <a:pt x="637342" y="4481322"/>
                </a:lnTo>
                <a:lnTo>
                  <a:pt x="650800" y="4501675"/>
                </a:lnTo>
                <a:lnTo>
                  <a:pt x="664179" y="4521900"/>
                </a:lnTo>
                <a:lnTo>
                  <a:pt x="677444" y="4542021"/>
                </a:lnTo>
                <a:lnTo>
                  <a:pt x="690562" y="4562060"/>
                </a:lnTo>
                <a:lnTo>
                  <a:pt x="703498" y="4582040"/>
                </a:lnTo>
                <a:lnTo>
                  <a:pt x="716217" y="4601983"/>
                </a:lnTo>
                <a:lnTo>
                  <a:pt x="728686" y="4621912"/>
                </a:lnTo>
                <a:lnTo>
                  <a:pt x="740870" y="4641850"/>
                </a:lnTo>
                <a:lnTo>
                  <a:pt x="754258" y="4660831"/>
                </a:lnTo>
                <a:lnTo>
                  <a:pt x="767669" y="4679593"/>
                </a:lnTo>
                <a:lnTo>
                  <a:pt x="781092" y="4698147"/>
                </a:lnTo>
                <a:lnTo>
                  <a:pt x="794515" y="4716502"/>
                </a:lnTo>
                <a:lnTo>
                  <a:pt x="807928" y="4734669"/>
                </a:lnTo>
                <a:lnTo>
                  <a:pt x="821319" y="4752656"/>
                </a:lnTo>
                <a:lnTo>
                  <a:pt x="834678" y="4770475"/>
                </a:lnTo>
                <a:lnTo>
                  <a:pt x="847992" y="4788135"/>
                </a:lnTo>
                <a:lnTo>
                  <a:pt x="861252" y="4805646"/>
                </a:lnTo>
                <a:lnTo>
                  <a:pt x="874446" y="4823018"/>
                </a:lnTo>
                <a:lnTo>
                  <a:pt x="887562" y="4840261"/>
                </a:lnTo>
                <a:lnTo>
                  <a:pt x="900590" y="4857385"/>
                </a:lnTo>
                <a:lnTo>
                  <a:pt x="913519" y="4874401"/>
                </a:lnTo>
                <a:lnTo>
                  <a:pt x="926337" y="4891317"/>
                </a:lnTo>
                <a:lnTo>
                  <a:pt x="939034" y="4908143"/>
                </a:lnTo>
                <a:lnTo>
                  <a:pt x="951598" y="4924891"/>
                </a:lnTo>
                <a:lnTo>
                  <a:pt x="964019" y="4941570"/>
                </a:lnTo>
                <a:lnTo>
                  <a:pt x="976284" y="4958189"/>
                </a:lnTo>
                <a:lnTo>
                  <a:pt x="988383" y="4974759"/>
                </a:lnTo>
                <a:lnTo>
                  <a:pt x="1000306" y="4991290"/>
                </a:lnTo>
                <a:lnTo>
                  <a:pt x="1010317" y="5001805"/>
                </a:lnTo>
                <a:lnTo>
                  <a:pt x="1022154" y="5014231"/>
                </a:lnTo>
                <a:lnTo>
                  <a:pt x="1035780" y="5028452"/>
                </a:lnTo>
                <a:lnTo>
                  <a:pt x="1051159" y="5044350"/>
                </a:lnTo>
                <a:lnTo>
                  <a:pt x="1068254" y="5061806"/>
                </a:lnTo>
                <a:lnTo>
                  <a:pt x="1087030" y="5080703"/>
                </a:lnTo>
                <a:lnTo>
                  <a:pt x="1107451" y="5100923"/>
                </a:lnTo>
                <a:lnTo>
                  <a:pt x="1129480" y="5122348"/>
                </a:lnTo>
                <a:lnTo>
                  <a:pt x="1153081" y="5144860"/>
                </a:lnTo>
                <a:lnTo>
                  <a:pt x="1178218" y="5168342"/>
                </a:lnTo>
                <a:lnTo>
                  <a:pt x="1204856" y="5192676"/>
                </a:lnTo>
                <a:lnTo>
                  <a:pt x="1232957" y="5217743"/>
                </a:lnTo>
                <a:lnTo>
                  <a:pt x="1262485" y="5243426"/>
                </a:lnTo>
                <a:lnTo>
                  <a:pt x="1293405" y="5269608"/>
                </a:lnTo>
                <a:lnTo>
                  <a:pt x="1325680" y="5296169"/>
                </a:lnTo>
                <a:lnTo>
                  <a:pt x="1359275" y="5322993"/>
                </a:lnTo>
                <a:lnTo>
                  <a:pt x="1394152" y="5349962"/>
                </a:lnTo>
                <a:lnTo>
                  <a:pt x="1430277" y="5376958"/>
                </a:lnTo>
                <a:lnTo>
                  <a:pt x="1467612" y="5403862"/>
                </a:lnTo>
                <a:lnTo>
                  <a:pt x="1506121" y="5430558"/>
                </a:lnTo>
                <a:lnTo>
                  <a:pt x="1516348" y="5437928"/>
                </a:lnTo>
                <a:lnTo>
                  <a:pt x="1526582" y="5445296"/>
                </a:lnTo>
                <a:lnTo>
                  <a:pt x="1536830" y="5452664"/>
                </a:lnTo>
                <a:lnTo>
                  <a:pt x="1547099" y="5460036"/>
                </a:lnTo>
                <a:lnTo>
                  <a:pt x="1557394" y="5467416"/>
                </a:lnTo>
                <a:lnTo>
                  <a:pt x="1567724" y="5474805"/>
                </a:lnTo>
                <a:lnTo>
                  <a:pt x="1578093" y="5482209"/>
                </a:lnTo>
                <a:lnTo>
                  <a:pt x="1588509" y="5489629"/>
                </a:lnTo>
                <a:lnTo>
                  <a:pt x="1598978" y="5497069"/>
                </a:lnTo>
                <a:lnTo>
                  <a:pt x="1603505" y="5500281"/>
                </a:lnTo>
                <a:lnTo>
                  <a:pt x="1614354" y="5506698"/>
                </a:lnTo>
                <a:lnTo>
                  <a:pt x="1625217" y="5513123"/>
                </a:lnTo>
                <a:lnTo>
                  <a:pt x="1636094" y="5519559"/>
                </a:lnTo>
                <a:lnTo>
                  <a:pt x="1646988" y="5526009"/>
                </a:lnTo>
                <a:lnTo>
                  <a:pt x="1657899" y="5532475"/>
                </a:lnTo>
                <a:lnTo>
                  <a:pt x="1668829" y="5538959"/>
                </a:lnTo>
                <a:lnTo>
                  <a:pt x="1679779" y="5545464"/>
                </a:lnTo>
                <a:lnTo>
                  <a:pt x="1690751" y="5551994"/>
                </a:lnTo>
                <a:lnTo>
                  <a:pt x="1701745" y="5558549"/>
                </a:lnTo>
                <a:lnTo>
                  <a:pt x="1708547" y="5562612"/>
                </a:lnTo>
                <a:lnTo>
                  <a:pt x="1719532" y="5569086"/>
                </a:lnTo>
                <a:lnTo>
                  <a:pt x="1730527" y="5575554"/>
                </a:lnTo>
                <a:lnTo>
                  <a:pt x="1741529" y="5582018"/>
                </a:lnTo>
                <a:lnTo>
                  <a:pt x="1752537" y="5588476"/>
                </a:lnTo>
                <a:lnTo>
                  <a:pt x="1763548" y="5594928"/>
                </a:lnTo>
                <a:lnTo>
                  <a:pt x="1774561" y="5601375"/>
                </a:lnTo>
                <a:lnTo>
                  <a:pt x="1785572" y="5607816"/>
                </a:lnTo>
                <a:lnTo>
                  <a:pt x="1796580" y="5614250"/>
                </a:lnTo>
                <a:lnTo>
                  <a:pt x="1807583" y="5620678"/>
                </a:lnTo>
                <a:lnTo>
                  <a:pt x="1818578" y="5627100"/>
                </a:lnTo>
                <a:lnTo>
                  <a:pt x="1829563" y="5633514"/>
                </a:lnTo>
                <a:lnTo>
                  <a:pt x="1840537" y="5639922"/>
                </a:lnTo>
                <a:lnTo>
                  <a:pt x="1851496" y="5646322"/>
                </a:lnTo>
                <a:lnTo>
                  <a:pt x="1862439" y="5652714"/>
                </a:lnTo>
                <a:lnTo>
                  <a:pt x="1873364" y="5659099"/>
                </a:lnTo>
                <a:lnTo>
                  <a:pt x="1884268" y="5665476"/>
                </a:lnTo>
                <a:lnTo>
                  <a:pt x="1895149" y="5671845"/>
                </a:lnTo>
                <a:lnTo>
                  <a:pt x="1906005" y="5678205"/>
                </a:lnTo>
                <a:lnTo>
                  <a:pt x="1916834" y="5684556"/>
                </a:lnTo>
                <a:lnTo>
                  <a:pt x="1920687" y="5686818"/>
                </a:lnTo>
                <a:lnTo>
                  <a:pt x="1942783" y="5697005"/>
                </a:lnTo>
                <a:lnTo>
                  <a:pt x="1964764" y="5707221"/>
                </a:lnTo>
                <a:lnTo>
                  <a:pt x="1981671" y="5715128"/>
                </a:lnTo>
                <a:lnTo>
                  <a:pt x="1979212" y="5713515"/>
                </a:lnTo>
                <a:lnTo>
                  <a:pt x="1991326" y="5719262"/>
                </a:lnTo>
                <a:lnTo>
                  <a:pt x="2003468" y="5724959"/>
                </a:lnTo>
                <a:lnTo>
                  <a:pt x="2008363" y="5727656"/>
                </a:lnTo>
                <a:lnTo>
                  <a:pt x="2050887" y="5750758"/>
                </a:lnTo>
                <a:lnTo>
                  <a:pt x="2102267" y="5776212"/>
                </a:lnTo>
                <a:lnTo>
                  <a:pt x="2093964" y="5767949"/>
                </a:lnTo>
                <a:lnTo>
                  <a:pt x="2088759" y="5764479"/>
                </a:lnTo>
                <a:lnTo>
                  <a:pt x="2101063" y="5769874"/>
                </a:lnTo>
                <a:lnTo>
                  <a:pt x="2113314" y="5775391"/>
                </a:lnTo>
                <a:lnTo>
                  <a:pt x="2125522" y="5781008"/>
                </a:lnTo>
                <a:lnTo>
                  <a:pt x="2137696" y="5786705"/>
                </a:lnTo>
                <a:lnTo>
                  <a:pt x="2156610" y="5796999"/>
                </a:lnTo>
                <a:lnTo>
                  <a:pt x="2154033" y="5801040"/>
                </a:lnTo>
                <a:lnTo>
                  <a:pt x="2206181" y="5825209"/>
                </a:lnTo>
                <a:lnTo>
                  <a:pt x="2210516" y="5821422"/>
                </a:lnTo>
                <a:close/>
              </a:path>
              <a:path w="7702108" h="7608646">
                <a:moveTo>
                  <a:pt x="1246602" y="4456033"/>
                </a:moveTo>
                <a:lnTo>
                  <a:pt x="1238326" y="4446140"/>
                </a:lnTo>
                <a:lnTo>
                  <a:pt x="1229672" y="4436839"/>
                </a:lnTo>
                <a:lnTo>
                  <a:pt x="1224957" y="4431990"/>
                </a:lnTo>
                <a:lnTo>
                  <a:pt x="1235656" y="4443934"/>
                </a:lnTo>
                <a:lnTo>
                  <a:pt x="1265510" y="4540407"/>
                </a:lnTo>
                <a:lnTo>
                  <a:pt x="1246602" y="4456033"/>
                </a:lnTo>
                <a:close/>
              </a:path>
              <a:path w="7702108" h="7608646">
                <a:moveTo>
                  <a:pt x="5161388" y="5905270"/>
                </a:moveTo>
                <a:lnTo>
                  <a:pt x="5216452" y="5884494"/>
                </a:lnTo>
                <a:lnTo>
                  <a:pt x="5270799" y="5861718"/>
                </a:lnTo>
                <a:lnTo>
                  <a:pt x="5324769" y="5838148"/>
                </a:lnTo>
                <a:lnTo>
                  <a:pt x="5378357" y="5813794"/>
                </a:lnTo>
                <a:lnTo>
                  <a:pt x="5431559" y="5788667"/>
                </a:lnTo>
                <a:lnTo>
                  <a:pt x="5484372" y="5762779"/>
                </a:lnTo>
                <a:lnTo>
                  <a:pt x="5536790" y="5736141"/>
                </a:lnTo>
                <a:lnTo>
                  <a:pt x="5588811" y="5708764"/>
                </a:lnTo>
                <a:lnTo>
                  <a:pt x="5640428" y="5680660"/>
                </a:lnTo>
                <a:lnTo>
                  <a:pt x="5691639" y="5651839"/>
                </a:lnTo>
                <a:lnTo>
                  <a:pt x="5742440" y="5622313"/>
                </a:lnTo>
                <a:lnTo>
                  <a:pt x="5792825" y="5592094"/>
                </a:lnTo>
                <a:lnTo>
                  <a:pt x="5842791" y="5561191"/>
                </a:lnTo>
                <a:lnTo>
                  <a:pt x="5892334" y="5529617"/>
                </a:lnTo>
                <a:lnTo>
                  <a:pt x="5941449" y="5497383"/>
                </a:lnTo>
                <a:lnTo>
                  <a:pt x="5990132" y="5464500"/>
                </a:lnTo>
                <a:lnTo>
                  <a:pt x="6038380" y="5430979"/>
                </a:lnTo>
                <a:lnTo>
                  <a:pt x="6086187" y="5396832"/>
                </a:lnTo>
                <a:lnTo>
                  <a:pt x="6133550" y="5362069"/>
                </a:lnTo>
                <a:lnTo>
                  <a:pt x="6180465" y="5326703"/>
                </a:lnTo>
                <a:lnTo>
                  <a:pt x="6226927" y="5290743"/>
                </a:lnTo>
                <a:lnTo>
                  <a:pt x="6271748" y="5252992"/>
                </a:lnTo>
                <a:lnTo>
                  <a:pt x="6316036" y="5214661"/>
                </a:lnTo>
                <a:lnTo>
                  <a:pt x="6359786" y="5175757"/>
                </a:lnTo>
                <a:lnTo>
                  <a:pt x="6402990" y="5136288"/>
                </a:lnTo>
                <a:lnTo>
                  <a:pt x="6445644" y="5096260"/>
                </a:lnTo>
                <a:lnTo>
                  <a:pt x="6487741" y="5055679"/>
                </a:lnTo>
                <a:lnTo>
                  <a:pt x="6529275" y="5014552"/>
                </a:lnTo>
                <a:lnTo>
                  <a:pt x="6570242" y="4972886"/>
                </a:lnTo>
                <a:lnTo>
                  <a:pt x="6610634" y="4930687"/>
                </a:lnTo>
                <a:lnTo>
                  <a:pt x="6650445" y="4887963"/>
                </a:lnTo>
                <a:lnTo>
                  <a:pt x="6689671" y="4844719"/>
                </a:lnTo>
                <a:lnTo>
                  <a:pt x="6728305" y="4800962"/>
                </a:lnTo>
                <a:lnTo>
                  <a:pt x="6766341" y="4756700"/>
                </a:lnTo>
                <a:lnTo>
                  <a:pt x="6803773" y="4711938"/>
                </a:lnTo>
                <a:lnTo>
                  <a:pt x="6840595" y="4666683"/>
                </a:lnTo>
                <a:lnTo>
                  <a:pt x="6876802" y="4620942"/>
                </a:lnTo>
                <a:lnTo>
                  <a:pt x="6912387" y="4574722"/>
                </a:lnTo>
                <a:lnTo>
                  <a:pt x="6947345" y="4528029"/>
                </a:lnTo>
                <a:lnTo>
                  <a:pt x="6981670" y="4480870"/>
                </a:lnTo>
                <a:lnTo>
                  <a:pt x="7015356" y="4433252"/>
                </a:lnTo>
                <a:lnTo>
                  <a:pt x="7047003" y="4384364"/>
                </a:lnTo>
                <a:lnTo>
                  <a:pt x="7078011" y="4335107"/>
                </a:lnTo>
                <a:lnTo>
                  <a:pt x="7108372" y="4285490"/>
                </a:lnTo>
                <a:lnTo>
                  <a:pt x="7138076" y="4235518"/>
                </a:lnTo>
                <a:lnTo>
                  <a:pt x="7167117" y="4185201"/>
                </a:lnTo>
                <a:lnTo>
                  <a:pt x="7195485" y="4134544"/>
                </a:lnTo>
                <a:lnTo>
                  <a:pt x="7223173" y="4083556"/>
                </a:lnTo>
                <a:lnTo>
                  <a:pt x="7250172" y="4032243"/>
                </a:lnTo>
                <a:lnTo>
                  <a:pt x="7276474" y="3980614"/>
                </a:lnTo>
                <a:lnTo>
                  <a:pt x="7302071" y="3928675"/>
                </a:lnTo>
                <a:lnTo>
                  <a:pt x="7326954" y="3876434"/>
                </a:lnTo>
                <a:lnTo>
                  <a:pt x="7351115" y="3823898"/>
                </a:lnTo>
                <a:lnTo>
                  <a:pt x="7374546" y="3771074"/>
                </a:lnTo>
                <a:lnTo>
                  <a:pt x="7397239" y="3717971"/>
                </a:lnTo>
                <a:lnTo>
                  <a:pt x="7419185" y="3664595"/>
                </a:lnTo>
                <a:lnTo>
                  <a:pt x="7440376" y="3610954"/>
                </a:lnTo>
                <a:lnTo>
                  <a:pt x="7460804" y="3557055"/>
                </a:lnTo>
                <a:lnTo>
                  <a:pt x="7480460" y="3502905"/>
                </a:lnTo>
                <a:lnTo>
                  <a:pt x="7499337" y="3448513"/>
                </a:lnTo>
                <a:lnTo>
                  <a:pt x="7517425" y="3393884"/>
                </a:lnTo>
                <a:lnTo>
                  <a:pt x="7533483" y="3338637"/>
                </a:lnTo>
                <a:lnTo>
                  <a:pt x="7548847" y="3283259"/>
                </a:lnTo>
                <a:lnTo>
                  <a:pt x="7563513" y="3227755"/>
                </a:lnTo>
                <a:lnTo>
                  <a:pt x="7577477" y="3172134"/>
                </a:lnTo>
                <a:lnTo>
                  <a:pt x="7590734" y="3116401"/>
                </a:lnTo>
                <a:lnTo>
                  <a:pt x="7603281" y="3060565"/>
                </a:lnTo>
                <a:lnTo>
                  <a:pt x="7615114" y="3004631"/>
                </a:lnTo>
                <a:lnTo>
                  <a:pt x="7626228" y="2948607"/>
                </a:lnTo>
                <a:lnTo>
                  <a:pt x="7636620" y="2892499"/>
                </a:lnTo>
                <a:lnTo>
                  <a:pt x="7646286" y="2836316"/>
                </a:lnTo>
                <a:lnTo>
                  <a:pt x="7655221" y="2780063"/>
                </a:lnTo>
                <a:lnTo>
                  <a:pt x="7663422" y="2723748"/>
                </a:lnTo>
                <a:lnTo>
                  <a:pt x="7670884" y="2667377"/>
                </a:lnTo>
                <a:lnTo>
                  <a:pt x="7677604" y="2610958"/>
                </a:lnTo>
                <a:lnTo>
                  <a:pt x="7683578" y="2554497"/>
                </a:lnTo>
                <a:lnTo>
                  <a:pt x="7688801" y="2498002"/>
                </a:lnTo>
                <a:lnTo>
                  <a:pt x="7693270" y="2441479"/>
                </a:lnTo>
                <a:lnTo>
                  <a:pt x="7696980" y="2384935"/>
                </a:lnTo>
                <a:lnTo>
                  <a:pt x="7699927" y="2328378"/>
                </a:lnTo>
                <a:lnTo>
                  <a:pt x="7702108" y="2271814"/>
                </a:lnTo>
                <a:lnTo>
                  <a:pt x="7702084" y="2215357"/>
                </a:lnTo>
                <a:lnTo>
                  <a:pt x="7701447" y="2158955"/>
                </a:lnTo>
                <a:lnTo>
                  <a:pt x="7700190" y="2102617"/>
                </a:lnTo>
                <a:lnTo>
                  <a:pt x="7698302" y="2046353"/>
                </a:lnTo>
                <a:lnTo>
                  <a:pt x="7695773" y="1990171"/>
                </a:lnTo>
                <a:lnTo>
                  <a:pt x="7692596" y="1934081"/>
                </a:lnTo>
                <a:lnTo>
                  <a:pt x="7688759" y="1878092"/>
                </a:lnTo>
                <a:lnTo>
                  <a:pt x="7684254" y="1822212"/>
                </a:lnTo>
                <a:lnTo>
                  <a:pt x="7679071" y="1766452"/>
                </a:lnTo>
                <a:lnTo>
                  <a:pt x="7673202" y="1710820"/>
                </a:lnTo>
                <a:lnTo>
                  <a:pt x="7666635" y="1655325"/>
                </a:lnTo>
                <a:lnTo>
                  <a:pt x="7659363" y="1599976"/>
                </a:lnTo>
                <a:lnTo>
                  <a:pt x="7651375" y="1544784"/>
                </a:lnTo>
                <a:lnTo>
                  <a:pt x="7642663" y="1489756"/>
                </a:lnTo>
                <a:lnTo>
                  <a:pt x="7633216" y="1434902"/>
                </a:lnTo>
                <a:lnTo>
                  <a:pt x="7623025" y="1380231"/>
                </a:lnTo>
                <a:lnTo>
                  <a:pt x="7612082" y="1325752"/>
                </a:lnTo>
                <a:lnTo>
                  <a:pt x="7600376" y="1271475"/>
                </a:lnTo>
                <a:lnTo>
                  <a:pt x="7587898" y="1217408"/>
                </a:lnTo>
                <a:lnTo>
                  <a:pt x="7574639" y="1163561"/>
                </a:lnTo>
                <a:lnTo>
                  <a:pt x="7571872" y="1149619"/>
                </a:lnTo>
                <a:lnTo>
                  <a:pt x="7568750" y="1135089"/>
                </a:lnTo>
                <a:lnTo>
                  <a:pt x="7565296" y="1120001"/>
                </a:lnTo>
                <a:lnTo>
                  <a:pt x="7561534" y="1104382"/>
                </a:lnTo>
                <a:lnTo>
                  <a:pt x="7557486" y="1088263"/>
                </a:lnTo>
                <a:lnTo>
                  <a:pt x="7553176" y="1071671"/>
                </a:lnTo>
                <a:lnTo>
                  <a:pt x="7548627" y="1054638"/>
                </a:lnTo>
                <a:lnTo>
                  <a:pt x="7543862" y="1037191"/>
                </a:lnTo>
                <a:lnTo>
                  <a:pt x="7538905" y="1019359"/>
                </a:lnTo>
                <a:lnTo>
                  <a:pt x="7533779" y="1001172"/>
                </a:lnTo>
                <a:lnTo>
                  <a:pt x="7528508" y="982659"/>
                </a:lnTo>
                <a:lnTo>
                  <a:pt x="7523114" y="963849"/>
                </a:lnTo>
                <a:lnTo>
                  <a:pt x="7517621" y="944772"/>
                </a:lnTo>
                <a:lnTo>
                  <a:pt x="7512052" y="925455"/>
                </a:lnTo>
                <a:lnTo>
                  <a:pt x="7506430" y="905929"/>
                </a:lnTo>
                <a:lnTo>
                  <a:pt x="7500779" y="886222"/>
                </a:lnTo>
                <a:lnTo>
                  <a:pt x="7495122" y="866363"/>
                </a:lnTo>
                <a:lnTo>
                  <a:pt x="7489482" y="846382"/>
                </a:lnTo>
                <a:lnTo>
                  <a:pt x="7483883" y="826308"/>
                </a:lnTo>
                <a:lnTo>
                  <a:pt x="7478347" y="806170"/>
                </a:lnTo>
                <a:lnTo>
                  <a:pt x="7472264" y="786083"/>
                </a:lnTo>
                <a:lnTo>
                  <a:pt x="7465923" y="766124"/>
                </a:lnTo>
                <a:lnTo>
                  <a:pt x="7459361" y="746318"/>
                </a:lnTo>
                <a:lnTo>
                  <a:pt x="7452612" y="726686"/>
                </a:lnTo>
                <a:lnTo>
                  <a:pt x="7445711" y="707254"/>
                </a:lnTo>
                <a:lnTo>
                  <a:pt x="7438693" y="688044"/>
                </a:lnTo>
                <a:lnTo>
                  <a:pt x="7431593" y="669080"/>
                </a:lnTo>
                <a:lnTo>
                  <a:pt x="7424445" y="650386"/>
                </a:lnTo>
                <a:lnTo>
                  <a:pt x="7417285" y="631984"/>
                </a:lnTo>
                <a:lnTo>
                  <a:pt x="7410148" y="613898"/>
                </a:lnTo>
                <a:lnTo>
                  <a:pt x="7403069" y="596153"/>
                </a:lnTo>
                <a:lnTo>
                  <a:pt x="7396081" y="578771"/>
                </a:lnTo>
                <a:lnTo>
                  <a:pt x="7389222" y="561775"/>
                </a:lnTo>
                <a:lnTo>
                  <a:pt x="7382524" y="545190"/>
                </a:lnTo>
                <a:lnTo>
                  <a:pt x="7376024" y="529039"/>
                </a:lnTo>
                <a:lnTo>
                  <a:pt x="7369755" y="513345"/>
                </a:lnTo>
                <a:lnTo>
                  <a:pt x="7363754" y="498132"/>
                </a:lnTo>
                <a:lnTo>
                  <a:pt x="7358055" y="483423"/>
                </a:lnTo>
                <a:lnTo>
                  <a:pt x="7352693" y="469242"/>
                </a:lnTo>
                <a:lnTo>
                  <a:pt x="7347702" y="455612"/>
                </a:lnTo>
                <a:lnTo>
                  <a:pt x="7298553" y="354350"/>
                </a:lnTo>
                <a:lnTo>
                  <a:pt x="7245480" y="253508"/>
                </a:lnTo>
                <a:lnTo>
                  <a:pt x="7188561" y="153262"/>
                </a:lnTo>
                <a:lnTo>
                  <a:pt x="7127876" y="53790"/>
                </a:lnTo>
                <a:lnTo>
                  <a:pt x="7063505" y="-44730"/>
                </a:lnTo>
                <a:lnTo>
                  <a:pt x="6995525" y="-142124"/>
                </a:lnTo>
                <a:lnTo>
                  <a:pt x="6924017" y="-238212"/>
                </a:lnTo>
                <a:lnTo>
                  <a:pt x="6849060" y="-332819"/>
                </a:lnTo>
                <a:lnTo>
                  <a:pt x="6770732" y="-425767"/>
                </a:lnTo>
                <a:lnTo>
                  <a:pt x="6689114" y="-516878"/>
                </a:lnTo>
                <a:lnTo>
                  <a:pt x="6604283" y="-605977"/>
                </a:lnTo>
                <a:lnTo>
                  <a:pt x="6516321" y="-692885"/>
                </a:lnTo>
                <a:lnTo>
                  <a:pt x="6425305" y="-777426"/>
                </a:lnTo>
                <a:lnTo>
                  <a:pt x="6331314" y="-859423"/>
                </a:lnTo>
                <a:lnTo>
                  <a:pt x="6234429" y="-938699"/>
                </a:lnTo>
                <a:lnTo>
                  <a:pt x="6134728" y="-1015076"/>
                </a:lnTo>
                <a:lnTo>
                  <a:pt x="6032291" y="-1088377"/>
                </a:lnTo>
                <a:lnTo>
                  <a:pt x="5927196" y="-1158427"/>
                </a:lnTo>
                <a:lnTo>
                  <a:pt x="5819523" y="-1225046"/>
                </a:lnTo>
                <a:lnTo>
                  <a:pt x="5709351" y="-1288059"/>
                </a:lnTo>
                <a:lnTo>
                  <a:pt x="5653617" y="-1317960"/>
                </a:lnTo>
                <a:lnTo>
                  <a:pt x="5597454" y="-1347036"/>
                </a:lnTo>
                <a:lnTo>
                  <a:pt x="5540884" y="-1375277"/>
                </a:lnTo>
                <a:lnTo>
                  <a:pt x="5483926" y="-1402670"/>
                </a:lnTo>
                <a:lnTo>
                  <a:pt x="5426602" y="-1429203"/>
                </a:lnTo>
                <a:lnTo>
                  <a:pt x="5368931" y="-1454863"/>
                </a:lnTo>
                <a:lnTo>
                  <a:pt x="5310934" y="-1479638"/>
                </a:lnTo>
                <a:lnTo>
                  <a:pt x="5252632" y="-1503518"/>
                </a:lnTo>
                <a:lnTo>
                  <a:pt x="5194045" y="-1526488"/>
                </a:lnTo>
                <a:lnTo>
                  <a:pt x="5135194" y="-1548537"/>
                </a:lnTo>
                <a:lnTo>
                  <a:pt x="5076098" y="-1569654"/>
                </a:lnTo>
                <a:lnTo>
                  <a:pt x="5016779" y="-1589826"/>
                </a:lnTo>
                <a:lnTo>
                  <a:pt x="4957257" y="-1609040"/>
                </a:lnTo>
                <a:lnTo>
                  <a:pt x="4897552" y="-1627285"/>
                </a:lnTo>
                <a:lnTo>
                  <a:pt x="4852691" y="-1640221"/>
                </a:lnTo>
                <a:lnTo>
                  <a:pt x="2809160" y="-1640221"/>
                </a:lnTo>
                <a:lnTo>
                  <a:pt x="2770161" y="-1627135"/>
                </a:lnTo>
                <a:lnTo>
                  <a:pt x="2728429" y="-1612311"/>
                </a:lnTo>
                <a:lnTo>
                  <a:pt x="2688051" y="-1597151"/>
                </a:lnTo>
                <a:lnTo>
                  <a:pt x="2649062" y="-1581694"/>
                </a:lnTo>
                <a:lnTo>
                  <a:pt x="2611499" y="-1565983"/>
                </a:lnTo>
                <a:lnTo>
                  <a:pt x="2575397" y="-1550058"/>
                </a:lnTo>
                <a:lnTo>
                  <a:pt x="2540793" y="-1533962"/>
                </a:lnTo>
                <a:lnTo>
                  <a:pt x="2476224" y="-1501419"/>
                </a:lnTo>
                <a:lnTo>
                  <a:pt x="2431724" y="-1477907"/>
                </a:lnTo>
                <a:lnTo>
                  <a:pt x="2390182" y="-1455836"/>
                </a:lnTo>
                <a:lnTo>
                  <a:pt x="2351751" y="-1435127"/>
                </a:lnTo>
                <a:lnTo>
                  <a:pt x="2316587" y="-1415699"/>
                </a:lnTo>
                <a:lnTo>
                  <a:pt x="2275051" y="-1391649"/>
                </a:lnTo>
                <a:lnTo>
                  <a:pt x="2239965" y="-1369542"/>
                </a:lnTo>
                <a:lnTo>
                  <a:pt x="2221841" y="-1356164"/>
                </a:lnTo>
                <a:lnTo>
                  <a:pt x="2205781" y="-1344347"/>
                </a:lnTo>
                <a:lnTo>
                  <a:pt x="2191922" y="-1334180"/>
                </a:lnTo>
                <a:lnTo>
                  <a:pt x="2180400" y="-1325751"/>
                </a:lnTo>
                <a:lnTo>
                  <a:pt x="2171350" y="-1319149"/>
                </a:lnTo>
                <a:lnTo>
                  <a:pt x="2164910" y="-1314463"/>
                </a:lnTo>
                <a:lnTo>
                  <a:pt x="2161214" y="-1311780"/>
                </a:lnTo>
                <a:lnTo>
                  <a:pt x="2137166" y="-1296515"/>
                </a:lnTo>
                <a:lnTo>
                  <a:pt x="2114493" y="-1281767"/>
                </a:lnTo>
                <a:lnTo>
                  <a:pt x="2092521" y="-1267029"/>
                </a:lnTo>
                <a:lnTo>
                  <a:pt x="2071468" y="-1252444"/>
                </a:lnTo>
                <a:lnTo>
                  <a:pt x="2051552" y="-1238151"/>
                </a:lnTo>
                <a:lnTo>
                  <a:pt x="2032990" y="-1224290"/>
                </a:lnTo>
                <a:lnTo>
                  <a:pt x="2015999" y="-1211002"/>
                </a:lnTo>
                <a:lnTo>
                  <a:pt x="2000798" y="-1198427"/>
                </a:lnTo>
                <a:lnTo>
                  <a:pt x="1987604" y="-1186705"/>
                </a:lnTo>
                <a:lnTo>
                  <a:pt x="1976634" y="-1175977"/>
                </a:lnTo>
                <a:lnTo>
                  <a:pt x="1968106" y="-1166382"/>
                </a:lnTo>
                <a:lnTo>
                  <a:pt x="1962238" y="-1158062"/>
                </a:lnTo>
                <a:lnTo>
                  <a:pt x="1959247" y="-1151157"/>
                </a:lnTo>
                <a:lnTo>
                  <a:pt x="1959351" y="-1145806"/>
                </a:lnTo>
                <a:lnTo>
                  <a:pt x="1962767" y="-1142151"/>
                </a:lnTo>
                <a:lnTo>
                  <a:pt x="1969713" y="-1140331"/>
                </a:lnTo>
                <a:lnTo>
                  <a:pt x="1980406" y="-1140487"/>
                </a:lnTo>
                <a:lnTo>
                  <a:pt x="1995064" y="-1142760"/>
                </a:lnTo>
                <a:lnTo>
                  <a:pt x="2013905" y="-1147288"/>
                </a:lnTo>
                <a:lnTo>
                  <a:pt x="2037146" y="-1154214"/>
                </a:lnTo>
                <a:lnTo>
                  <a:pt x="2049621" y="-1159284"/>
                </a:lnTo>
                <a:lnTo>
                  <a:pt x="2062481" y="-1164665"/>
                </a:lnTo>
                <a:lnTo>
                  <a:pt x="2075719" y="-1170332"/>
                </a:lnTo>
                <a:lnTo>
                  <a:pt x="2089326" y="-1176260"/>
                </a:lnTo>
                <a:lnTo>
                  <a:pt x="2103297" y="-1182424"/>
                </a:lnTo>
                <a:lnTo>
                  <a:pt x="2117622" y="-1188800"/>
                </a:lnTo>
                <a:lnTo>
                  <a:pt x="2132294" y="-1195364"/>
                </a:lnTo>
                <a:lnTo>
                  <a:pt x="2147306" y="-1202091"/>
                </a:lnTo>
                <a:lnTo>
                  <a:pt x="2162650" y="-1208956"/>
                </a:lnTo>
                <a:lnTo>
                  <a:pt x="2178318" y="-1215934"/>
                </a:lnTo>
                <a:lnTo>
                  <a:pt x="2194303" y="-1223002"/>
                </a:lnTo>
                <a:lnTo>
                  <a:pt x="2210598" y="-1230133"/>
                </a:lnTo>
                <a:lnTo>
                  <a:pt x="2227194" y="-1237305"/>
                </a:lnTo>
                <a:lnTo>
                  <a:pt x="2244085" y="-1244493"/>
                </a:lnTo>
                <a:lnTo>
                  <a:pt x="2261262" y="-1251670"/>
                </a:lnTo>
                <a:lnTo>
                  <a:pt x="2278718" y="-1258814"/>
                </a:lnTo>
                <a:lnTo>
                  <a:pt x="2296445" y="-1265900"/>
                </a:lnTo>
                <a:lnTo>
                  <a:pt x="2314436" y="-1272903"/>
                </a:lnTo>
                <a:lnTo>
                  <a:pt x="2332684" y="-1279798"/>
                </a:lnTo>
                <a:lnTo>
                  <a:pt x="2351179" y="-1286560"/>
                </a:lnTo>
                <a:lnTo>
                  <a:pt x="2370202" y="-1292368"/>
                </a:lnTo>
                <a:lnTo>
                  <a:pt x="2389302" y="-1298413"/>
                </a:lnTo>
                <a:lnTo>
                  <a:pt x="2408475" y="-1304658"/>
                </a:lnTo>
                <a:lnTo>
                  <a:pt x="2427713" y="-1311063"/>
                </a:lnTo>
                <a:lnTo>
                  <a:pt x="2447010" y="-1317592"/>
                </a:lnTo>
                <a:lnTo>
                  <a:pt x="2466361" y="-1324207"/>
                </a:lnTo>
                <a:lnTo>
                  <a:pt x="2485759" y="-1330870"/>
                </a:lnTo>
                <a:lnTo>
                  <a:pt x="2505198" y="-1337542"/>
                </a:lnTo>
                <a:lnTo>
                  <a:pt x="2524671" y="-1344186"/>
                </a:lnTo>
                <a:lnTo>
                  <a:pt x="2544173" y="-1350765"/>
                </a:lnTo>
                <a:lnTo>
                  <a:pt x="2563698" y="-1357240"/>
                </a:lnTo>
                <a:lnTo>
                  <a:pt x="2583239" y="-1363574"/>
                </a:lnTo>
                <a:lnTo>
                  <a:pt x="2602789" y="-1369728"/>
                </a:lnTo>
                <a:lnTo>
                  <a:pt x="2622344" y="-1375665"/>
                </a:lnTo>
                <a:lnTo>
                  <a:pt x="2641896" y="-1381347"/>
                </a:lnTo>
                <a:lnTo>
                  <a:pt x="2661440" y="-1386736"/>
                </a:lnTo>
                <a:lnTo>
                  <a:pt x="2680969" y="-1391795"/>
                </a:lnTo>
                <a:lnTo>
                  <a:pt x="2700477" y="-1396484"/>
                </a:lnTo>
                <a:lnTo>
                  <a:pt x="2719958" y="-1400768"/>
                </a:lnTo>
                <a:lnTo>
                  <a:pt x="2739406" y="-1404607"/>
                </a:lnTo>
                <a:lnTo>
                  <a:pt x="2758603" y="-1408497"/>
                </a:lnTo>
                <a:lnTo>
                  <a:pt x="2777606" y="-1412447"/>
                </a:lnTo>
                <a:lnTo>
                  <a:pt x="2796403" y="-1416431"/>
                </a:lnTo>
                <a:lnTo>
                  <a:pt x="2814982" y="-1420424"/>
                </a:lnTo>
                <a:lnTo>
                  <a:pt x="2833331" y="-1424401"/>
                </a:lnTo>
                <a:lnTo>
                  <a:pt x="2851438" y="-1428336"/>
                </a:lnTo>
                <a:lnTo>
                  <a:pt x="2869292" y="-1432205"/>
                </a:lnTo>
                <a:lnTo>
                  <a:pt x="2886880" y="-1435983"/>
                </a:lnTo>
                <a:lnTo>
                  <a:pt x="2904190" y="-1439643"/>
                </a:lnTo>
                <a:lnTo>
                  <a:pt x="2921211" y="-1443161"/>
                </a:lnTo>
                <a:lnTo>
                  <a:pt x="2937930" y="-1446511"/>
                </a:lnTo>
                <a:lnTo>
                  <a:pt x="2954336" y="-1449669"/>
                </a:lnTo>
                <a:lnTo>
                  <a:pt x="2970417" y="-1452609"/>
                </a:lnTo>
                <a:lnTo>
                  <a:pt x="2986160" y="-1455306"/>
                </a:lnTo>
                <a:lnTo>
                  <a:pt x="3001554" y="-1457735"/>
                </a:lnTo>
                <a:lnTo>
                  <a:pt x="3016588" y="-1459870"/>
                </a:lnTo>
                <a:lnTo>
                  <a:pt x="3031247" y="-1461686"/>
                </a:lnTo>
                <a:lnTo>
                  <a:pt x="3045522" y="-1463158"/>
                </a:lnTo>
                <a:lnTo>
                  <a:pt x="3059400" y="-1464261"/>
                </a:lnTo>
                <a:lnTo>
                  <a:pt x="3072870" y="-1464970"/>
                </a:lnTo>
                <a:lnTo>
                  <a:pt x="3095125" y="-1466461"/>
                </a:lnTo>
                <a:lnTo>
                  <a:pt x="3115779" y="-1467620"/>
                </a:lnTo>
                <a:lnTo>
                  <a:pt x="3134750" y="-1468431"/>
                </a:lnTo>
                <a:lnTo>
                  <a:pt x="3151955" y="-1468878"/>
                </a:lnTo>
                <a:lnTo>
                  <a:pt x="3167313" y="-1468945"/>
                </a:lnTo>
                <a:lnTo>
                  <a:pt x="3180742" y="-1468617"/>
                </a:lnTo>
                <a:lnTo>
                  <a:pt x="3192160" y="-1467878"/>
                </a:lnTo>
                <a:lnTo>
                  <a:pt x="3201485" y="-1466712"/>
                </a:lnTo>
                <a:lnTo>
                  <a:pt x="3208636" y="-1465102"/>
                </a:lnTo>
                <a:lnTo>
                  <a:pt x="3213529" y="-1463035"/>
                </a:lnTo>
                <a:lnTo>
                  <a:pt x="3216084" y="-1460492"/>
                </a:lnTo>
                <a:lnTo>
                  <a:pt x="3215473" y="-1457135"/>
                </a:lnTo>
                <a:lnTo>
                  <a:pt x="3212023" y="-1454933"/>
                </a:lnTo>
                <a:lnTo>
                  <a:pt x="3206216" y="-1452723"/>
                </a:lnTo>
                <a:lnTo>
                  <a:pt x="3198189" y="-1450474"/>
                </a:lnTo>
                <a:lnTo>
                  <a:pt x="3188078" y="-1448157"/>
                </a:lnTo>
                <a:lnTo>
                  <a:pt x="3176020" y="-1445742"/>
                </a:lnTo>
                <a:lnTo>
                  <a:pt x="3162152" y="-1443200"/>
                </a:lnTo>
                <a:lnTo>
                  <a:pt x="3146609" y="-1440501"/>
                </a:lnTo>
                <a:lnTo>
                  <a:pt x="3129529" y="-1437614"/>
                </a:lnTo>
                <a:lnTo>
                  <a:pt x="3111047" y="-1434512"/>
                </a:lnTo>
                <a:lnTo>
                  <a:pt x="3091302" y="-1431164"/>
                </a:lnTo>
                <a:lnTo>
                  <a:pt x="3070428" y="-1427540"/>
                </a:lnTo>
                <a:lnTo>
                  <a:pt x="3048563" y="-1423611"/>
                </a:lnTo>
                <a:lnTo>
                  <a:pt x="3025843" y="-1419347"/>
                </a:lnTo>
                <a:lnTo>
                  <a:pt x="3002405" y="-1414719"/>
                </a:lnTo>
                <a:lnTo>
                  <a:pt x="2978386" y="-1409696"/>
                </a:lnTo>
                <a:lnTo>
                  <a:pt x="2953921" y="-1404250"/>
                </a:lnTo>
                <a:lnTo>
                  <a:pt x="2929147" y="-1398351"/>
                </a:lnTo>
                <a:lnTo>
                  <a:pt x="2904201" y="-1391969"/>
                </a:lnTo>
                <a:lnTo>
                  <a:pt x="2879220" y="-1385074"/>
                </a:lnTo>
                <a:lnTo>
                  <a:pt x="2879134" y="-1381170"/>
                </a:lnTo>
                <a:lnTo>
                  <a:pt x="2877250" y="-1376812"/>
                </a:lnTo>
                <a:lnTo>
                  <a:pt x="2873652" y="-1372011"/>
                </a:lnTo>
                <a:lnTo>
                  <a:pt x="2868428" y="-1366776"/>
                </a:lnTo>
                <a:lnTo>
                  <a:pt x="2861662" y="-1361115"/>
                </a:lnTo>
                <a:lnTo>
                  <a:pt x="2853439" y="-1355038"/>
                </a:lnTo>
                <a:lnTo>
                  <a:pt x="2843847" y="-1348555"/>
                </a:lnTo>
                <a:lnTo>
                  <a:pt x="2832970" y="-1341675"/>
                </a:lnTo>
                <a:lnTo>
                  <a:pt x="2820894" y="-1334406"/>
                </a:lnTo>
                <a:lnTo>
                  <a:pt x="2807705" y="-1326759"/>
                </a:lnTo>
                <a:lnTo>
                  <a:pt x="2793488" y="-1318742"/>
                </a:lnTo>
                <a:lnTo>
                  <a:pt x="2778329" y="-1310366"/>
                </a:lnTo>
                <a:lnTo>
                  <a:pt x="2762313" y="-1301639"/>
                </a:lnTo>
                <a:lnTo>
                  <a:pt x="2745527" y="-1292570"/>
                </a:lnTo>
                <a:lnTo>
                  <a:pt x="2728056" y="-1283169"/>
                </a:lnTo>
                <a:lnTo>
                  <a:pt x="2709986" y="-1273445"/>
                </a:lnTo>
                <a:lnTo>
                  <a:pt x="2691402" y="-1263407"/>
                </a:lnTo>
                <a:lnTo>
                  <a:pt x="2672390" y="-1253065"/>
                </a:lnTo>
                <a:lnTo>
                  <a:pt x="2653035" y="-1242428"/>
                </a:lnTo>
                <a:lnTo>
                  <a:pt x="2633424" y="-1231506"/>
                </a:lnTo>
                <a:lnTo>
                  <a:pt x="2613666" y="-1220075"/>
                </a:lnTo>
                <a:lnTo>
                  <a:pt x="2593691" y="-1208731"/>
                </a:lnTo>
                <a:lnTo>
                  <a:pt x="2573571" y="-1197495"/>
                </a:lnTo>
                <a:lnTo>
                  <a:pt x="2553378" y="-1186387"/>
                </a:lnTo>
                <a:lnTo>
                  <a:pt x="2533184" y="-1175427"/>
                </a:lnTo>
                <a:lnTo>
                  <a:pt x="2513060" y="-1164635"/>
                </a:lnTo>
                <a:lnTo>
                  <a:pt x="2493078" y="-1154031"/>
                </a:lnTo>
                <a:lnTo>
                  <a:pt x="2473311" y="-1143635"/>
                </a:lnTo>
                <a:lnTo>
                  <a:pt x="2453831" y="-1133467"/>
                </a:lnTo>
                <a:lnTo>
                  <a:pt x="2434709" y="-1123548"/>
                </a:lnTo>
                <a:lnTo>
                  <a:pt x="2416017" y="-1113897"/>
                </a:lnTo>
                <a:lnTo>
                  <a:pt x="2397827" y="-1104535"/>
                </a:lnTo>
                <a:lnTo>
                  <a:pt x="2380212" y="-1095482"/>
                </a:lnTo>
                <a:lnTo>
                  <a:pt x="2363242" y="-1086757"/>
                </a:lnTo>
                <a:lnTo>
                  <a:pt x="2346990" y="-1078381"/>
                </a:lnTo>
                <a:lnTo>
                  <a:pt x="2331528" y="-1070375"/>
                </a:lnTo>
                <a:lnTo>
                  <a:pt x="2316928" y="-1062757"/>
                </a:lnTo>
                <a:lnTo>
                  <a:pt x="2303262" y="-1055549"/>
                </a:lnTo>
                <a:lnTo>
                  <a:pt x="2290601" y="-1048770"/>
                </a:lnTo>
                <a:lnTo>
                  <a:pt x="2279018" y="-1042441"/>
                </a:lnTo>
                <a:lnTo>
                  <a:pt x="2273375" y="-1038836"/>
                </a:lnTo>
                <a:lnTo>
                  <a:pt x="2267056" y="-1034895"/>
                </a:lnTo>
                <a:lnTo>
                  <a:pt x="2260079" y="-1030622"/>
                </a:lnTo>
                <a:lnTo>
                  <a:pt x="2252463" y="-1026024"/>
                </a:lnTo>
                <a:lnTo>
                  <a:pt x="2244228" y="-1021105"/>
                </a:lnTo>
                <a:lnTo>
                  <a:pt x="2235391" y="-1015872"/>
                </a:lnTo>
                <a:lnTo>
                  <a:pt x="2225973" y="-1010328"/>
                </a:lnTo>
                <a:lnTo>
                  <a:pt x="2215991" y="-1004481"/>
                </a:lnTo>
                <a:lnTo>
                  <a:pt x="2205466" y="-998335"/>
                </a:lnTo>
                <a:lnTo>
                  <a:pt x="2194415" y="-991895"/>
                </a:lnTo>
                <a:lnTo>
                  <a:pt x="2182859" y="-985167"/>
                </a:lnTo>
                <a:lnTo>
                  <a:pt x="2170815" y="-978157"/>
                </a:lnTo>
                <a:lnTo>
                  <a:pt x="2158303" y="-970869"/>
                </a:lnTo>
                <a:lnTo>
                  <a:pt x="2145342" y="-963310"/>
                </a:lnTo>
                <a:lnTo>
                  <a:pt x="2131951" y="-955484"/>
                </a:lnTo>
                <a:lnTo>
                  <a:pt x="2118149" y="-947397"/>
                </a:lnTo>
                <a:lnTo>
                  <a:pt x="2103954" y="-939054"/>
                </a:lnTo>
                <a:lnTo>
                  <a:pt x="2089386" y="-930461"/>
                </a:lnTo>
                <a:lnTo>
                  <a:pt x="2074464" y="-921623"/>
                </a:lnTo>
                <a:lnTo>
                  <a:pt x="2059206" y="-912545"/>
                </a:lnTo>
                <a:lnTo>
                  <a:pt x="2044547" y="-901804"/>
                </a:lnTo>
                <a:lnTo>
                  <a:pt x="2029519" y="-890998"/>
                </a:lnTo>
                <a:lnTo>
                  <a:pt x="2014150" y="-880115"/>
                </a:lnTo>
                <a:lnTo>
                  <a:pt x="1998469" y="-869144"/>
                </a:lnTo>
                <a:lnTo>
                  <a:pt x="1982507" y="-858074"/>
                </a:lnTo>
                <a:lnTo>
                  <a:pt x="1966292" y="-846895"/>
                </a:lnTo>
                <a:lnTo>
                  <a:pt x="1949854" y="-835594"/>
                </a:lnTo>
                <a:lnTo>
                  <a:pt x="1933221" y="-824161"/>
                </a:lnTo>
                <a:lnTo>
                  <a:pt x="1916423" y="-812585"/>
                </a:lnTo>
                <a:lnTo>
                  <a:pt x="1899490" y="-800855"/>
                </a:lnTo>
                <a:lnTo>
                  <a:pt x="1882449" y="-788960"/>
                </a:lnTo>
                <a:lnTo>
                  <a:pt x="1865331" y="-776888"/>
                </a:lnTo>
                <a:lnTo>
                  <a:pt x="1848164" y="-764628"/>
                </a:lnTo>
                <a:lnTo>
                  <a:pt x="1830978" y="-752170"/>
                </a:lnTo>
                <a:lnTo>
                  <a:pt x="1813802" y="-739502"/>
                </a:lnTo>
                <a:lnTo>
                  <a:pt x="1796666" y="-726614"/>
                </a:lnTo>
                <a:lnTo>
                  <a:pt x="1779598" y="-713493"/>
                </a:lnTo>
                <a:lnTo>
                  <a:pt x="1762627" y="-700130"/>
                </a:lnTo>
                <a:lnTo>
                  <a:pt x="1745783" y="-686512"/>
                </a:lnTo>
                <a:lnTo>
                  <a:pt x="1729095" y="-672630"/>
                </a:lnTo>
                <a:lnTo>
                  <a:pt x="1695486" y="-645439"/>
                </a:lnTo>
                <a:lnTo>
                  <a:pt x="1662548" y="-617827"/>
                </a:lnTo>
                <a:lnTo>
                  <a:pt x="1630352" y="-589940"/>
                </a:lnTo>
                <a:lnTo>
                  <a:pt x="1598967" y="-561923"/>
                </a:lnTo>
                <a:lnTo>
                  <a:pt x="1568462" y="-533923"/>
                </a:lnTo>
                <a:lnTo>
                  <a:pt x="1538908" y="-506086"/>
                </a:lnTo>
                <a:lnTo>
                  <a:pt x="1510373" y="-478559"/>
                </a:lnTo>
                <a:lnTo>
                  <a:pt x="1482927" y="-451486"/>
                </a:lnTo>
                <a:lnTo>
                  <a:pt x="1456640" y="-425016"/>
                </a:lnTo>
                <a:lnTo>
                  <a:pt x="1431582" y="-399292"/>
                </a:lnTo>
                <a:lnTo>
                  <a:pt x="1407821" y="-374463"/>
                </a:lnTo>
                <a:lnTo>
                  <a:pt x="1385428" y="-350673"/>
                </a:lnTo>
                <a:lnTo>
                  <a:pt x="1364472" y="-328069"/>
                </a:lnTo>
                <a:lnTo>
                  <a:pt x="1345022" y="-306798"/>
                </a:lnTo>
                <a:lnTo>
                  <a:pt x="1327149" y="-287005"/>
                </a:lnTo>
                <a:lnTo>
                  <a:pt x="1310921" y="-268836"/>
                </a:lnTo>
                <a:lnTo>
                  <a:pt x="1296408" y="-252438"/>
                </a:lnTo>
                <a:lnTo>
                  <a:pt x="1283680" y="-237956"/>
                </a:lnTo>
                <a:lnTo>
                  <a:pt x="1272806" y="-225538"/>
                </a:lnTo>
                <a:lnTo>
                  <a:pt x="1263856" y="-215328"/>
                </a:lnTo>
                <a:lnTo>
                  <a:pt x="1242160" y="-189680"/>
                </a:lnTo>
                <a:lnTo>
                  <a:pt x="1225882" y="-168891"/>
                </a:lnTo>
                <a:lnTo>
                  <a:pt x="1214816" y="-152743"/>
                </a:lnTo>
                <a:lnTo>
                  <a:pt x="1208756" y="-141020"/>
                </a:lnTo>
                <a:lnTo>
                  <a:pt x="1207495" y="-133505"/>
                </a:lnTo>
                <a:lnTo>
                  <a:pt x="1210828" y="-129980"/>
                </a:lnTo>
                <a:lnTo>
                  <a:pt x="1230451" y="-134031"/>
                </a:lnTo>
                <a:lnTo>
                  <a:pt x="1246328" y="-141173"/>
                </a:lnTo>
                <a:lnTo>
                  <a:pt x="1265975" y="-151436"/>
                </a:lnTo>
                <a:lnTo>
                  <a:pt x="1289186" y="-164603"/>
                </a:lnTo>
                <a:lnTo>
                  <a:pt x="1315754" y="-180457"/>
                </a:lnTo>
                <a:lnTo>
                  <a:pt x="1345473" y="-198781"/>
                </a:lnTo>
                <a:lnTo>
                  <a:pt x="1378137" y="-219357"/>
                </a:lnTo>
                <a:lnTo>
                  <a:pt x="1413541" y="-241969"/>
                </a:lnTo>
                <a:lnTo>
                  <a:pt x="1451478" y="-266398"/>
                </a:lnTo>
                <a:lnTo>
                  <a:pt x="1491741" y="-292428"/>
                </a:lnTo>
                <a:lnTo>
                  <a:pt x="1534126" y="-319842"/>
                </a:lnTo>
                <a:lnTo>
                  <a:pt x="1578426" y="-348422"/>
                </a:lnTo>
                <a:lnTo>
                  <a:pt x="1624435" y="-377951"/>
                </a:lnTo>
                <a:lnTo>
                  <a:pt x="1636789" y="-384911"/>
                </a:lnTo>
                <a:lnTo>
                  <a:pt x="1649232" y="-391909"/>
                </a:lnTo>
                <a:lnTo>
                  <a:pt x="1661763" y="-398945"/>
                </a:lnTo>
                <a:lnTo>
                  <a:pt x="1674378" y="-406019"/>
                </a:lnTo>
                <a:lnTo>
                  <a:pt x="1687076" y="-413130"/>
                </a:lnTo>
                <a:lnTo>
                  <a:pt x="1699852" y="-420277"/>
                </a:lnTo>
                <a:lnTo>
                  <a:pt x="1712705" y="-427460"/>
                </a:lnTo>
                <a:lnTo>
                  <a:pt x="1725632" y="-434678"/>
                </a:lnTo>
                <a:lnTo>
                  <a:pt x="1738630" y="-441931"/>
                </a:lnTo>
                <a:lnTo>
                  <a:pt x="1751696" y="-449218"/>
                </a:lnTo>
                <a:lnTo>
                  <a:pt x="1764829" y="-456538"/>
                </a:lnTo>
                <a:lnTo>
                  <a:pt x="1778025" y="-463891"/>
                </a:lnTo>
                <a:lnTo>
                  <a:pt x="1791282" y="-471277"/>
                </a:lnTo>
                <a:lnTo>
                  <a:pt x="1804597" y="-478695"/>
                </a:lnTo>
                <a:lnTo>
                  <a:pt x="1817968" y="-486144"/>
                </a:lnTo>
                <a:lnTo>
                  <a:pt x="1831391" y="-493623"/>
                </a:lnTo>
                <a:lnTo>
                  <a:pt x="1844864" y="-501133"/>
                </a:lnTo>
                <a:lnTo>
                  <a:pt x="1858385" y="-508672"/>
                </a:lnTo>
                <a:lnTo>
                  <a:pt x="1871951" y="-516240"/>
                </a:lnTo>
                <a:lnTo>
                  <a:pt x="1885559" y="-523836"/>
                </a:lnTo>
                <a:lnTo>
                  <a:pt x="1899788" y="-530336"/>
                </a:lnTo>
                <a:lnTo>
                  <a:pt x="1914042" y="-536853"/>
                </a:lnTo>
                <a:lnTo>
                  <a:pt x="1928318" y="-543386"/>
                </a:lnTo>
                <a:lnTo>
                  <a:pt x="1942614" y="-549931"/>
                </a:lnTo>
                <a:lnTo>
                  <a:pt x="1956926" y="-556487"/>
                </a:lnTo>
                <a:lnTo>
                  <a:pt x="1971251" y="-563051"/>
                </a:lnTo>
                <a:lnTo>
                  <a:pt x="1985586" y="-569622"/>
                </a:lnTo>
                <a:lnTo>
                  <a:pt x="1999930" y="-576196"/>
                </a:lnTo>
                <a:lnTo>
                  <a:pt x="2014277" y="-582772"/>
                </a:lnTo>
                <a:lnTo>
                  <a:pt x="2028626" y="-589348"/>
                </a:lnTo>
                <a:lnTo>
                  <a:pt x="2042974" y="-595921"/>
                </a:lnTo>
                <a:lnTo>
                  <a:pt x="2057317" y="-602489"/>
                </a:lnTo>
                <a:lnTo>
                  <a:pt x="2071653" y="-609049"/>
                </a:lnTo>
                <a:lnTo>
                  <a:pt x="2085979" y="-615600"/>
                </a:lnTo>
                <a:lnTo>
                  <a:pt x="2100291" y="-622140"/>
                </a:lnTo>
                <a:lnTo>
                  <a:pt x="2114588" y="-628665"/>
                </a:lnTo>
                <a:lnTo>
                  <a:pt x="2128865" y="-635175"/>
                </a:lnTo>
                <a:lnTo>
                  <a:pt x="2143119" y="-641665"/>
                </a:lnTo>
                <a:lnTo>
                  <a:pt x="2157349" y="-648136"/>
                </a:lnTo>
                <a:lnTo>
                  <a:pt x="2171551" y="-654583"/>
                </a:lnTo>
                <a:lnTo>
                  <a:pt x="2186030" y="-660484"/>
                </a:lnTo>
                <a:lnTo>
                  <a:pt x="2200525" y="-666246"/>
                </a:lnTo>
                <a:lnTo>
                  <a:pt x="2215027" y="-671880"/>
                </a:lnTo>
                <a:lnTo>
                  <a:pt x="2229526" y="-677395"/>
                </a:lnTo>
                <a:lnTo>
                  <a:pt x="2244013" y="-682802"/>
                </a:lnTo>
                <a:lnTo>
                  <a:pt x="2258478" y="-688110"/>
                </a:lnTo>
                <a:lnTo>
                  <a:pt x="2272914" y="-693331"/>
                </a:lnTo>
                <a:lnTo>
                  <a:pt x="2287309" y="-698475"/>
                </a:lnTo>
                <a:lnTo>
                  <a:pt x="2301656" y="-703550"/>
                </a:lnTo>
                <a:lnTo>
                  <a:pt x="2315945" y="-708569"/>
                </a:lnTo>
                <a:lnTo>
                  <a:pt x="2330166" y="-713541"/>
                </a:lnTo>
                <a:lnTo>
                  <a:pt x="2344311" y="-718476"/>
                </a:lnTo>
                <a:lnTo>
                  <a:pt x="2358370" y="-723384"/>
                </a:lnTo>
                <a:lnTo>
                  <a:pt x="2372334" y="-728276"/>
                </a:lnTo>
                <a:lnTo>
                  <a:pt x="2386193" y="-733162"/>
                </a:lnTo>
                <a:lnTo>
                  <a:pt x="2399940" y="-738053"/>
                </a:lnTo>
                <a:lnTo>
                  <a:pt x="2413563" y="-742957"/>
                </a:lnTo>
                <a:lnTo>
                  <a:pt x="2427055" y="-747886"/>
                </a:lnTo>
                <a:lnTo>
                  <a:pt x="2440405" y="-752850"/>
                </a:lnTo>
                <a:lnTo>
                  <a:pt x="2453605" y="-757859"/>
                </a:lnTo>
                <a:lnTo>
                  <a:pt x="2466807" y="-762847"/>
                </a:lnTo>
                <a:lnTo>
                  <a:pt x="2479991" y="-767563"/>
                </a:lnTo>
                <a:lnTo>
                  <a:pt x="2493145" y="-772028"/>
                </a:lnTo>
                <a:lnTo>
                  <a:pt x="2506256" y="-776265"/>
                </a:lnTo>
                <a:lnTo>
                  <a:pt x="2519311" y="-780295"/>
                </a:lnTo>
                <a:lnTo>
                  <a:pt x="2532299" y="-784139"/>
                </a:lnTo>
                <a:lnTo>
                  <a:pt x="2545208" y="-787818"/>
                </a:lnTo>
                <a:lnTo>
                  <a:pt x="2558024" y="-791354"/>
                </a:lnTo>
                <a:lnTo>
                  <a:pt x="2570736" y="-794768"/>
                </a:lnTo>
                <a:lnTo>
                  <a:pt x="2583331" y="-798082"/>
                </a:lnTo>
                <a:lnTo>
                  <a:pt x="2595797" y="-801316"/>
                </a:lnTo>
                <a:lnTo>
                  <a:pt x="2608121" y="-804493"/>
                </a:lnTo>
                <a:lnTo>
                  <a:pt x="2620292" y="-807633"/>
                </a:lnTo>
                <a:lnTo>
                  <a:pt x="2632297" y="-810758"/>
                </a:lnTo>
                <a:lnTo>
                  <a:pt x="2644123" y="-813890"/>
                </a:lnTo>
                <a:lnTo>
                  <a:pt x="2655759" y="-817049"/>
                </a:lnTo>
                <a:lnTo>
                  <a:pt x="2667192" y="-820257"/>
                </a:lnTo>
                <a:lnTo>
                  <a:pt x="2678410" y="-823535"/>
                </a:lnTo>
                <a:lnTo>
                  <a:pt x="2689400" y="-826906"/>
                </a:lnTo>
                <a:lnTo>
                  <a:pt x="2700150" y="-830389"/>
                </a:lnTo>
                <a:lnTo>
                  <a:pt x="2739664" y="-840255"/>
                </a:lnTo>
                <a:lnTo>
                  <a:pt x="2771324" y="-847291"/>
                </a:lnTo>
                <a:lnTo>
                  <a:pt x="2795771" y="-851721"/>
                </a:lnTo>
                <a:lnTo>
                  <a:pt x="2813647" y="-853768"/>
                </a:lnTo>
                <a:lnTo>
                  <a:pt x="2825593" y="-853656"/>
                </a:lnTo>
                <a:lnTo>
                  <a:pt x="2832250" y="-851608"/>
                </a:lnTo>
                <a:lnTo>
                  <a:pt x="2834259" y="-847847"/>
                </a:lnTo>
                <a:lnTo>
                  <a:pt x="2832263" y="-842598"/>
                </a:lnTo>
                <a:lnTo>
                  <a:pt x="2826903" y="-836084"/>
                </a:lnTo>
                <a:lnTo>
                  <a:pt x="2818819" y="-828528"/>
                </a:lnTo>
                <a:lnTo>
                  <a:pt x="2808653" y="-820155"/>
                </a:lnTo>
                <a:lnTo>
                  <a:pt x="2797047" y="-811187"/>
                </a:lnTo>
                <a:lnTo>
                  <a:pt x="2784642" y="-801848"/>
                </a:lnTo>
                <a:lnTo>
                  <a:pt x="2772079" y="-792361"/>
                </a:lnTo>
                <a:lnTo>
                  <a:pt x="2760000" y="-782951"/>
                </a:lnTo>
                <a:lnTo>
                  <a:pt x="2749046" y="-773840"/>
                </a:lnTo>
                <a:lnTo>
                  <a:pt x="2739859" y="-765253"/>
                </a:lnTo>
                <a:lnTo>
                  <a:pt x="2733079" y="-757413"/>
                </a:lnTo>
                <a:lnTo>
                  <a:pt x="2729349" y="-750543"/>
                </a:lnTo>
                <a:lnTo>
                  <a:pt x="2729309" y="-744867"/>
                </a:lnTo>
                <a:lnTo>
                  <a:pt x="2769772" y="-759426"/>
                </a:lnTo>
                <a:lnTo>
                  <a:pt x="2808577" y="-772431"/>
                </a:lnTo>
                <a:lnTo>
                  <a:pt x="2845919" y="-784010"/>
                </a:lnTo>
                <a:lnTo>
                  <a:pt x="2881991" y="-794290"/>
                </a:lnTo>
                <a:lnTo>
                  <a:pt x="2916987" y="-803400"/>
                </a:lnTo>
                <a:lnTo>
                  <a:pt x="2951099" y="-811468"/>
                </a:lnTo>
                <a:lnTo>
                  <a:pt x="2984521" y="-818621"/>
                </a:lnTo>
                <a:lnTo>
                  <a:pt x="3017447" y="-824988"/>
                </a:lnTo>
                <a:lnTo>
                  <a:pt x="3050071" y="-830697"/>
                </a:lnTo>
                <a:lnTo>
                  <a:pt x="3082585" y="-835875"/>
                </a:lnTo>
                <a:lnTo>
                  <a:pt x="3115183" y="-840651"/>
                </a:lnTo>
                <a:lnTo>
                  <a:pt x="3148060" y="-845153"/>
                </a:lnTo>
                <a:lnTo>
                  <a:pt x="3181407" y="-849508"/>
                </a:lnTo>
                <a:lnTo>
                  <a:pt x="3215419" y="-853845"/>
                </a:lnTo>
                <a:lnTo>
                  <a:pt x="3250289" y="-858292"/>
                </a:lnTo>
                <a:lnTo>
                  <a:pt x="3286210" y="-862976"/>
                </a:lnTo>
                <a:lnTo>
                  <a:pt x="3323377" y="-868026"/>
                </a:lnTo>
                <a:lnTo>
                  <a:pt x="3361982" y="-873570"/>
                </a:lnTo>
                <a:lnTo>
                  <a:pt x="3402219" y="-879735"/>
                </a:lnTo>
                <a:lnTo>
                  <a:pt x="3444281" y="-886650"/>
                </a:lnTo>
                <a:lnTo>
                  <a:pt x="3448664" y="-885457"/>
                </a:lnTo>
                <a:lnTo>
                  <a:pt x="3461442" y="-884692"/>
                </a:lnTo>
                <a:lnTo>
                  <a:pt x="3482056" y="-884415"/>
                </a:lnTo>
                <a:lnTo>
                  <a:pt x="3538870" y="-884609"/>
                </a:lnTo>
                <a:lnTo>
                  <a:pt x="3567500" y="-884798"/>
                </a:lnTo>
                <a:lnTo>
                  <a:pt x="3588578" y="-884961"/>
                </a:lnTo>
                <a:lnTo>
                  <a:pt x="3599507" y="-885096"/>
                </a:lnTo>
                <a:lnTo>
                  <a:pt x="3610780" y="-885269"/>
                </a:lnTo>
                <a:lnTo>
                  <a:pt x="3622390" y="-885475"/>
                </a:lnTo>
                <a:lnTo>
                  <a:pt x="3634327" y="-885712"/>
                </a:lnTo>
                <a:lnTo>
                  <a:pt x="3646584" y="-885975"/>
                </a:lnTo>
                <a:lnTo>
                  <a:pt x="3659151" y="-886261"/>
                </a:lnTo>
                <a:lnTo>
                  <a:pt x="3672020" y="-886566"/>
                </a:lnTo>
                <a:lnTo>
                  <a:pt x="3685183" y="-886887"/>
                </a:lnTo>
                <a:lnTo>
                  <a:pt x="3698631" y="-887220"/>
                </a:lnTo>
                <a:lnTo>
                  <a:pt x="3712355" y="-887562"/>
                </a:lnTo>
                <a:lnTo>
                  <a:pt x="3726346" y="-887908"/>
                </a:lnTo>
                <a:lnTo>
                  <a:pt x="3740597" y="-888256"/>
                </a:lnTo>
                <a:lnTo>
                  <a:pt x="3743518" y="-888326"/>
                </a:lnTo>
                <a:lnTo>
                  <a:pt x="3755287" y="-887544"/>
                </a:lnTo>
                <a:lnTo>
                  <a:pt x="3767200" y="-886752"/>
                </a:lnTo>
                <a:lnTo>
                  <a:pt x="3779252" y="-885950"/>
                </a:lnTo>
                <a:lnTo>
                  <a:pt x="3791440" y="-885138"/>
                </a:lnTo>
                <a:lnTo>
                  <a:pt x="3803762" y="-884317"/>
                </a:lnTo>
                <a:lnTo>
                  <a:pt x="3816213" y="-883488"/>
                </a:lnTo>
                <a:lnTo>
                  <a:pt x="3828789" y="-882650"/>
                </a:lnTo>
                <a:lnTo>
                  <a:pt x="3841488" y="-881805"/>
                </a:lnTo>
                <a:lnTo>
                  <a:pt x="3854306" y="-880953"/>
                </a:lnTo>
                <a:lnTo>
                  <a:pt x="3867239" y="-880093"/>
                </a:lnTo>
                <a:lnTo>
                  <a:pt x="3880284" y="-879227"/>
                </a:lnTo>
                <a:lnTo>
                  <a:pt x="3893437" y="-878355"/>
                </a:lnTo>
                <a:lnTo>
                  <a:pt x="3906695" y="-877478"/>
                </a:lnTo>
                <a:lnTo>
                  <a:pt x="3920055" y="-876595"/>
                </a:lnTo>
                <a:lnTo>
                  <a:pt x="3933512" y="-875707"/>
                </a:lnTo>
                <a:lnTo>
                  <a:pt x="3934933" y="-875614"/>
                </a:lnTo>
                <a:lnTo>
                  <a:pt x="3947325" y="-874719"/>
                </a:lnTo>
                <a:lnTo>
                  <a:pt x="3959785" y="-873867"/>
                </a:lnTo>
                <a:lnTo>
                  <a:pt x="3972319" y="-873050"/>
                </a:lnTo>
                <a:lnTo>
                  <a:pt x="3984930" y="-872262"/>
                </a:lnTo>
                <a:lnTo>
                  <a:pt x="3997625" y="-871494"/>
                </a:lnTo>
                <a:lnTo>
                  <a:pt x="4010408" y="-870741"/>
                </a:lnTo>
                <a:lnTo>
                  <a:pt x="4023283" y="-869994"/>
                </a:lnTo>
                <a:lnTo>
                  <a:pt x="4036256" y="-869247"/>
                </a:lnTo>
                <a:lnTo>
                  <a:pt x="4039060" y="-869086"/>
                </a:lnTo>
                <a:lnTo>
                  <a:pt x="4051447" y="-866999"/>
                </a:lnTo>
                <a:lnTo>
                  <a:pt x="4063889" y="-864927"/>
                </a:lnTo>
                <a:lnTo>
                  <a:pt x="4076380" y="-862869"/>
                </a:lnTo>
                <a:lnTo>
                  <a:pt x="4088911" y="-860825"/>
                </a:lnTo>
                <a:lnTo>
                  <a:pt x="4101477" y="-858792"/>
                </a:lnTo>
                <a:lnTo>
                  <a:pt x="4114069" y="-856770"/>
                </a:lnTo>
                <a:lnTo>
                  <a:pt x="4126679" y="-854758"/>
                </a:lnTo>
                <a:lnTo>
                  <a:pt x="4139302" y="-852755"/>
                </a:lnTo>
                <a:lnTo>
                  <a:pt x="4144851" y="-851877"/>
                </a:lnTo>
                <a:lnTo>
                  <a:pt x="4157421" y="-849739"/>
                </a:lnTo>
                <a:lnTo>
                  <a:pt x="4170020" y="-847696"/>
                </a:lnTo>
                <a:lnTo>
                  <a:pt x="4182640" y="-845732"/>
                </a:lnTo>
                <a:lnTo>
                  <a:pt x="4195276" y="-843829"/>
                </a:lnTo>
                <a:lnTo>
                  <a:pt x="4207920" y="-841972"/>
                </a:lnTo>
                <a:lnTo>
                  <a:pt x="4220566" y="-840141"/>
                </a:lnTo>
                <a:lnTo>
                  <a:pt x="4233207" y="-838322"/>
                </a:lnTo>
                <a:lnTo>
                  <a:pt x="4245837" y="-836496"/>
                </a:lnTo>
                <a:lnTo>
                  <a:pt x="4258450" y="-834647"/>
                </a:lnTo>
                <a:lnTo>
                  <a:pt x="4271038" y="-832757"/>
                </a:lnTo>
                <a:lnTo>
                  <a:pt x="4283595" y="-830810"/>
                </a:lnTo>
                <a:lnTo>
                  <a:pt x="4296114" y="-828789"/>
                </a:lnTo>
                <a:lnTo>
                  <a:pt x="4308589" y="-826676"/>
                </a:lnTo>
                <a:lnTo>
                  <a:pt x="4321013" y="-824456"/>
                </a:lnTo>
                <a:lnTo>
                  <a:pt x="4333380" y="-822110"/>
                </a:lnTo>
                <a:lnTo>
                  <a:pt x="4345683" y="-819621"/>
                </a:lnTo>
                <a:lnTo>
                  <a:pt x="4357915" y="-816973"/>
                </a:lnTo>
                <a:lnTo>
                  <a:pt x="4378726" y="-811350"/>
                </a:lnTo>
                <a:lnTo>
                  <a:pt x="4399251" y="-805956"/>
                </a:lnTo>
                <a:lnTo>
                  <a:pt x="4419677" y="-800721"/>
                </a:lnTo>
                <a:lnTo>
                  <a:pt x="4439981" y="-795620"/>
                </a:lnTo>
                <a:lnTo>
                  <a:pt x="4460140" y="-790631"/>
                </a:lnTo>
                <a:lnTo>
                  <a:pt x="4480134" y="-785729"/>
                </a:lnTo>
                <a:lnTo>
                  <a:pt x="4499940" y="-780889"/>
                </a:lnTo>
                <a:lnTo>
                  <a:pt x="4519536" y="-776088"/>
                </a:lnTo>
                <a:lnTo>
                  <a:pt x="4538900" y="-771301"/>
                </a:lnTo>
                <a:lnTo>
                  <a:pt x="4558009" y="-766505"/>
                </a:lnTo>
                <a:lnTo>
                  <a:pt x="4576843" y="-761675"/>
                </a:lnTo>
                <a:lnTo>
                  <a:pt x="4595378" y="-756787"/>
                </a:lnTo>
                <a:lnTo>
                  <a:pt x="4613593" y="-751817"/>
                </a:lnTo>
                <a:lnTo>
                  <a:pt x="4631466" y="-746741"/>
                </a:lnTo>
                <a:lnTo>
                  <a:pt x="4648975" y="-741535"/>
                </a:lnTo>
                <a:lnTo>
                  <a:pt x="4666097" y="-736175"/>
                </a:lnTo>
                <a:lnTo>
                  <a:pt x="4682811" y="-730637"/>
                </a:lnTo>
                <a:lnTo>
                  <a:pt x="4699095" y="-724896"/>
                </a:lnTo>
                <a:lnTo>
                  <a:pt x="4714926" y="-718929"/>
                </a:lnTo>
                <a:lnTo>
                  <a:pt x="4730283" y="-712711"/>
                </a:lnTo>
                <a:lnTo>
                  <a:pt x="4739962" y="-709786"/>
                </a:lnTo>
                <a:lnTo>
                  <a:pt x="4748250" y="-707283"/>
                </a:lnTo>
                <a:lnTo>
                  <a:pt x="4755872" y="-704984"/>
                </a:lnTo>
                <a:lnTo>
                  <a:pt x="4763552" y="-702673"/>
                </a:lnTo>
                <a:lnTo>
                  <a:pt x="4772016" y="-700131"/>
                </a:lnTo>
                <a:lnTo>
                  <a:pt x="4781988" y="-697141"/>
                </a:lnTo>
                <a:lnTo>
                  <a:pt x="4794193" y="-693485"/>
                </a:lnTo>
                <a:lnTo>
                  <a:pt x="4809356" y="-688946"/>
                </a:lnTo>
                <a:lnTo>
                  <a:pt x="4828202" y="-683307"/>
                </a:lnTo>
                <a:lnTo>
                  <a:pt x="4851456" y="-676349"/>
                </a:lnTo>
                <a:lnTo>
                  <a:pt x="4861783" y="-673551"/>
                </a:lnTo>
                <a:lnTo>
                  <a:pt x="4871577" y="-670672"/>
                </a:lnTo>
                <a:lnTo>
                  <a:pt x="4881730" y="-667452"/>
                </a:lnTo>
                <a:lnTo>
                  <a:pt x="4892243" y="-663896"/>
                </a:lnTo>
                <a:lnTo>
                  <a:pt x="4903118" y="-660011"/>
                </a:lnTo>
                <a:lnTo>
                  <a:pt x="4914358" y="-655802"/>
                </a:lnTo>
                <a:lnTo>
                  <a:pt x="4925966" y="-651274"/>
                </a:lnTo>
                <a:lnTo>
                  <a:pt x="4937943" y="-646433"/>
                </a:lnTo>
                <a:lnTo>
                  <a:pt x="4950292" y="-641285"/>
                </a:lnTo>
                <a:lnTo>
                  <a:pt x="4963016" y="-635835"/>
                </a:lnTo>
                <a:lnTo>
                  <a:pt x="4976118" y="-630089"/>
                </a:lnTo>
                <a:lnTo>
                  <a:pt x="4989598" y="-624052"/>
                </a:lnTo>
                <a:lnTo>
                  <a:pt x="5003461" y="-617731"/>
                </a:lnTo>
                <a:lnTo>
                  <a:pt x="5017707" y="-611130"/>
                </a:lnTo>
                <a:lnTo>
                  <a:pt x="5018319" y="-610844"/>
                </a:lnTo>
                <a:lnTo>
                  <a:pt x="5028958" y="-606051"/>
                </a:lnTo>
                <a:lnTo>
                  <a:pt x="5039791" y="-601174"/>
                </a:lnTo>
                <a:lnTo>
                  <a:pt x="5050827" y="-596209"/>
                </a:lnTo>
                <a:lnTo>
                  <a:pt x="5062071" y="-591148"/>
                </a:lnTo>
                <a:lnTo>
                  <a:pt x="5073532" y="-585987"/>
                </a:lnTo>
                <a:lnTo>
                  <a:pt x="5085216" y="-580720"/>
                </a:lnTo>
                <a:lnTo>
                  <a:pt x="5097130" y="-575341"/>
                </a:lnTo>
                <a:lnTo>
                  <a:pt x="5109281" y="-569843"/>
                </a:lnTo>
                <a:lnTo>
                  <a:pt x="5121677" y="-564221"/>
                </a:lnTo>
                <a:lnTo>
                  <a:pt x="5131590" y="-559714"/>
                </a:lnTo>
                <a:lnTo>
                  <a:pt x="5142370" y="-555229"/>
                </a:lnTo>
                <a:lnTo>
                  <a:pt x="5153239" y="-550502"/>
                </a:lnTo>
                <a:lnTo>
                  <a:pt x="5164194" y="-545529"/>
                </a:lnTo>
                <a:lnTo>
                  <a:pt x="5175237" y="-540301"/>
                </a:lnTo>
                <a:lnTo>
                  <a:pt x="5186366" y="-534811"/>
                </a:lnTo>
                <a:lnTo>
                  <a:pt x="5197580" y="-529054"/>
                </a:lnTo>
                <a:lnTo>
                  <a:pt x="5208878" y="-523022"/>
                </a:lnTo>
                <a:lnTo>
                  <a:pt x="5220260" y="-516709"/>
                </a:lnTo>
                <a:lnTo>
                  <a:pt x="5231725" y="-510108"/>
                </a:lnTo>
                <a:lnTo>
                  <a:pt x="5243271" y="-503211"/>
                </a:lnTo>
                <a:lnTo>
                  <a:pt x="5254899" y="-496013"/>
                </a:lnTo>
                <a:lnTo>
                  <a:pt x="5264305" y="-490004"/>
                </a:lnTo>
                <a:lnTo>
                  <a:pt x="5290932" y="-474431"/>
                </a:lnTo>
                <a:lnTo>
                  <a:pt x="5313704" y="-461600"/>
                </a:lnTo>
                <a:lnTo>
                  <a:pt x="5332940" y="-451278"/>
                </a:lnTo>
                <a:lnTo>
                  <a:pt x="5348960" y="-443235"/>
                </a:lnTo>
                <a:lnTo>
                  <a:pt x="5362083" y="-437239"/>
                </a:lnTo>
                <a:lnTo>
                  <a:pt x="5372627" y="-433058"/>
                </a:lnTo>
                <a:lnTo>
                  <a:pt x="5380914" y="-430462"/>
                </a:lnTo>
                <a:lnTo>
                  <a:pt x="5387260" y="-429217"/>
                </a:lnTo>
                <a:lnTo>
                  <a:pt x="5391987" y="-429094"/>
                </a:lnTo>
                <a:lnTo>
                  <a:pt x="5395414" y="-429859"/>
                </a:lnTo>
                <a:lnTo>
                  <a:pt x="5399641" y="-433134"/>
                </a:lnTo>
                <a:lnTo>
                  <a:pt x="5401122" y="-435241"/>
                </a:lnTo>
                <a:lnTo>
                  <a:pt x="5395153" y="-426275"/>
                </a:lnTo>
                <a:lnTo>
                  <a:pt x="5389172" y="-416077"/>
                </a:lnTo>
                <a:lnTo>
                  <a:pt x="5399940" y="-412274"/>
                </a:lnTo>
                <a:lnTo>
                  <a:pt x="5410933" y="-407836"/>
                </a:lnTo>
                <a:lnTo>
                  <a:pt x="5422139" y="-402801"/>
                </a:lnTo>
                <a:lnTo>
                  <a:pt x="5433547" y="-397201"/>
                </a:lnTo>
                <a:lnTo>
                  <a:pt x="5445144" y="-391074"/>
                </a:lnTo>
                <a:lnTo>
                  <a:pt x="5456921" y="-384454"/>
                </a:lnTo>
                <a:lnTo>
                  <a:pt x="5468865" y="-377376"/>
                </a:lnTo>
                <a:lnTo>
                  <a:pt x="5480965" y="-369875"/>
                </a:lnTo>
                <a:lnTo>
                  <a:pt x="5493210" y="-361987"/>
                </a:lnTo>
                <a:lnTo>
                  <a:pt x="5505588" y="-353747"/>
                </a:lnTo>
                <a:lnTo>
                  <a:pt x="5518088" y="-345190"/>
                </a:lnTo>
                <a:lnTo>
                  <a:pt x="5530699" y="-336351"/>
                </a:lnTo>
                <a:lnTo>
                  <a:pt x="5543409" y="-327266"/>
                </a:lnTo>
                <a:lnTo>
                  <a:pt x="5556207" y="-317970"/>
                </a:lnTo>
                <a:lnTo>
                  <a:pt x="5569082" y="-308497"/>
                </a:lnTo>
                <a:lnTo>
                  <a:pt x="5582022" y="-298884"/>
                </a:lnTo>
                <a:lnTo>
                  <a:pt x="5595015" y="-289165"/>
                </a:lnTo>
                <a:lnTo>
                  <a:pt x="5608051" y="-279376"/>
                </a:lnTo>
                <a:lnTo>
                  <a:pt x="5621119" y="-269552"/>
                </a:lnTo>
                <a:lnTo>
                  <a:pt x="5634206" y="-259727"/>
                </a:lnTo>
                <a:lnTo>
                  <a:pt x="5647642" y="-250241"/>
                </a:lnTo>
                <a:lnTo>
                  <a:pt x="5660859" y="-240542"/>
                </a:lnTo>
                <a:lnTo>
                  <a:pt x="5673856" y="-230668"/>
                </a:lnTo>
                <a:lnTo>
                  <a:pt x="5686630" y="-220660"/>
                </a:lnTo>
                <a:lnTo>
                  <a:pt x="5699180" y="-210556"/>
                </a:lnTo>
                <a:lnTo>
                  <a:pt x="5711501" y="-200394"/>
                </a:lnTo>
                <a:lnTo>
                  <a:pt x="5723594" y="-190214"/>
                </a:lnTo>
                <a:lnTo>
                  <a:pt x="5735454" y="-180054"/>
                </a:lnTo>
                <a:lnTo>
                  <a:pt x="5747081" y="-169954"/>
                </a:lnTo>
                <a:lnTo>
                  <a:pt x="5758472" y="-159953"/>
                </a:lnTo>
                <a:lnTo>
                  <a:pt x="5769624" y="-150089"/>
                </a:lnTo>
                <a:lnTo>
                  <a:pt x="5780536" y="-140401"/>
                </a:lnTo>
                <a:lnTo>
                  <a:pt x="5791205" y="-130928"/>
                </a:lnTo>
                <a:lnTo>
                  <a:pt x="5801629" y="-121709"/>
                </a:lnTo>
                <a:lnTo>
                  <a:pt x="5811806" y="-112784"/>
                </a:lnTo>
                <a:lnTo>
                  <a:pt x="5821734" y="-104190"/>
                </a:lnTo>
                <a:lnTo>
                  <a:pt x="5831410" y="-95967"/>
                </a:lnTo>
                <a:lnTo>
                  <a:pt x="5840832" y="-88154"/>
                </a:lnTo>
                <a:lnTo>
                  <a:pt x="5849999" y="-80790"/>
                </a:lnTo>
                <a:lnTo>
                  <a:pt x="5858907" y="-73913"/>
                </a:lnTo>
                <a:lnTo>
                  <a:pt x="5851223" y="-65798"/>
                </a:lnTo>
                <a:lnTo>
                  <a:pt x="5843933" y="-56997"/>
                </a:lnTo>
                <a:lnTo>
                  <a:pt x="5861721" y="-44198"/>
                </a:lnTo>
                <a:lnTo>
                  <a:pt x="5879101" y="-30962"/>
                </a:lnTo>
                <a:lnTo>
                  <a:pt x="5896101" y="-17319"/>
                </a:lnTo>
                <a:lnTo>
                  <a:pt x="5912747" y="-3299"/>
                </a:lnTo>
                <a:lnTo>
                  <a:pt x="5929067" y="11069"/>
                </a:lnTo>
                <a:lnTo>
                  <a:pt x="5945088" y="25757"/>
                </a:lnTo>
                <a:lnTo>
                  <a:pt x="5960836" y="40735"/>
                </a:lnTo>
                <a:lnTo>
                  <a:pt x="5976339" y="55972"/>
                </a:lnTo>
                <a:lnTo>
                  <a:pt x="5991625" y="71441"/>
                </a:lnTo>
                <a:lnTo>
                  <a:pt x="6006719" y="87110"/>
                </a:lnTo>
                <a:lnTo>
                  <a:pt x="6021649" y="102952"/>
                </a:lnTo>
                <a:lnTo>
                  <a:pt x="6036442" y="118936"/>
                </a:lnTo>
                <a:lnTo>
                  <a:pt x="6051125" y="135033"/>
                </a:lnTo>
                <a:lnTo>
                  <a:pt x="6065726" y="151214"/>
                </a:lnTo>
                <a:lnTo>
                  <a:pt x="6080270" y="167450"/>
                </a:lnTo>
                <a:lnTo>
                  <a:pt x="6094786" y="183710"/>
                </a:lnTo>
                <a:lnTo>
                  <a:pt x="6109300" y="199965"/>
                </a:lnTo>
                <a:lnTo>
                  <a:pt x="6123839" y="216187"/>
                </a:lnTo>
                <a:lnTo>
                  <a:pt x="6138431" y="232346"/>
                </a:lnTo>
                <a:lnTo>
                  <a:pt x="6153102" y="248412"/>
                </a:lnTo>
                <a:lnTo>
                  <a:pt x="6161353" y="258037"/>
                </a:lnTo>
                <a:lnTo>
                  <a:pt x="6169421" y="267817"/>
                </a:lnTo>
                <a:lnTo>
                  <a:pt x="6177325" y="277737"/>
                </a:lnTo>
                <a:lnTo>
                  <a:pt x="6185084" y="287778"/>
                </a:lnTo>
                <a:lnTo>
                  <a:pt x="6192717" y="297926"/>
                </a:lnTo>
                <a:lnTo>
                  <a:pt x="6200245" y="308162"/>
                </a:lnTo>
                <a:lnTo>
                  <a:pt x="6207687" y="318471"/>
                </a:lnTo>
                <a:lnTo>
                  <a:pt x="6215062" y="328836"/>
                </a:lnTo>
                <a:lnTo>
                  <a:pt x="6222389" y="339240"/>
                </a:lnTo>
                <a:lnTo>
                  <a:pt x="6229689" y="349666"/>
                </a:lnTo>
                <a:lnTo>
                  <a:pt x="6236980" y="360098"/>
                </a:lnTo>
                <a:lnTo>
                  <a:pt x="6244282" y="370519"/>
                </a:lnTo>
                <a:lnTo>
                  <a:pt x="6251615" y="380913"/>
                </a:lnTo>
                <a:lnTo>
                  <a:pt x="6258997" y="391263"/>
                </a:lnTo>
                <a:lnTo>
                  <a:pt x="6266449" y="401552"/>
                </a:lnTo>
                <a:lnTo>
                  <a:pt x="6273990" y="411764"/>
                </a:lnTo>
                <a:lnTo>
                  <a:pt x="6281640" y="421883"/>
                </a:lnTo>
                <a:lnTo>
                  <a:pt x="6282642" y="423189"/>
                </a:lnTo>
                <a:lnTo>
                  <a:pt x="6290275" y="433313"/>
                </a:lnTo>
                <a:lnTo>
                  <a:pt x="6297919" y="443439"/>
                </a:lnTo>
                <a:lnTo>
                  <a:pt x="6305565" y="453572"/>
                </a:lnTo>
                <a:lnTo>
                  <a:pt x="6313200" y="463721"/>
                </a:lnTo>
                <a:lnTo>
                  <a:pt x="6320813" y="473890"/>
                </a:lnTo>
                <a:lnTo>
                  <a:pt x="6328394" y="484088"/>
                </a:lnTo>
                <a:lnTo>
                  <a:pt x="6335931" y="494321"/>
                </a:lnTo>
                <a:lnTo>
                  <a:pt x="6343413" y="504596"/>
                </a:lnTo>
                <a:lnTo>
                  <a:pt x="6350829" y="514919"/>
                </a:lnTo>
                <a:lnTo>
                  <a:pt x="6358167" y="525298"/>
                </a:lnTo>
                <a:lnTo>
                  <a:pt x="6365417" y="535740"/>
                </a:lnTo>
                <a:lnTo>
                  <a:pt x="6372568" y="546250"/>
                </a:lnTo>
                <a:lnTo>
                  <a:pt x="6379607" y="556836"/>
                </a:lnTo>
                <a:lnTo>
                  <a:pt x="6386525" y="567505"/>
                </a:lnTo>
                <a:lnTo>
                  <a:pt x="6393309" y="578263"/>
                </a:lnTo>
                <a:lnTo>
                  <a:pt x="6399949" y="589118"/>
                </a:lnTo>
                <a:lnTo>
                  <a:pt x="6406434" y="600075"/>
                </a:lnTo>
                <a:lnTo>
                  <a:pt x="6407318" y="601599"/>
                </a:lnTo>
                <a:lnTo>
                  <a:pt x="6397780" y="607491"/>
                </a:lnTo>
                <a:lnTo>
                  <a:pt x="6388065" y="613740"/>
                </a:lnTo>
                <a:lnTo>
                  <a:pt x="6395044" y="625643"/>
                </a:lnTo>
                <a:lnTo>
                  <a:pt x="6401997" y="637523"/>
                </a:lnTo>
                <a:lnTo>
                  <a:pt x="6408913" y="649356"/>
                </a:lnTo>
                <a:lnTo>
                  <a:pt x="6415779" y="661120"/>
                </a:lnTo>
                <a:lnTo>
                  <a:pt x="6422584" y="672790"/>
                </a:lnTo>
                <a:lnTo>
                  <a:pt x="6429315" y="684345"/>
                </a:lnTo>
                <a:lnTo>
                  <a:pt x="6435962" y="695760"/>
                </a:lnTo>
                <a:lnTo>
                  <a:pt x="6442511" y="707012"/>
                </a:lnTo>
                <a:lnTo>
                  <a:pt x="6448952" y="718079"/>
                </a:lnTo>
                <a:lnTo>
                  <a:pt x="6455272" y="728937"/>
                </a:lnTo>
                <a:lnTo>
                  <a:pt x="6461459" y="739563"/>
                </a:lnTo>
                <a:lnTo>
                  <a:pt x="6467502" y="749934"/>
                </a:lnTo>
                <a:lnTo>
                  <a:pt x="6473388" y="760026"/>
                </a:lnTo>
                <a:lnTo>
                  <a:pt x="6479106" y="769817"/>
                </a:lnTo>
                <a:lnTo>
                  <a:pt x="6484644" y="779283"/>
                </a:lnTo>
                <a:lnTo>
                  <a:pt x="6487696" y="784491"/>
                </a:lnTo>
                <a:lnTo>
                  <a:pt x="6497337" y="803106"/>
                </a:lnTo>
                <a:lnTo>
                  <a:pt x="6505161" y="820108"/>
                </a:lnTo>
                <a:lnTo>
                  <a:pt x="6511232" y="835149"/>
                </a:lnTo>
                <a:lnTo>
                  <a:pt x="6515615" y="847881"/>
                </a:lnTo>
                <a:lnTo>
                  <a:pt x="6518377" y="857957"/>
                </a:lnTo>
                <a:lnTo>
                  <a:pt x="6519582" y="865029"/>
                </a:lnTo>
                <a:lnTo>
                  <a:pt x="6519296" y="868749"/>
                </a:lnTo>
                <a:lnTo>
                  <a:pt x="6518900" y="869175"/>
                </a:lnTo>
                <a:lnTo>
                  <a:pt x="6508423" y="874496"/>
                </a:lnTo>
                <a:lnTo>
                  <a:pt x="6498529" y="879551"/>
                </a:lnTo>
                <a:lnTo>
                  <a:pt x="6502216" y="889916"/>
                </a:lnTo>
                <a:lnTo>
                  <a:pt x="6506301" y="900641"/>
                </a:lnTo>
                <a:lnTo>
                  <a:pt x="6510749" y="911698"/>
                </a:lnTo>
                <a:lnTo>
                  <a:pt x="6515523" y="923059"/>
                </a:lnTo>
                <a:lnTo>
                  <a:pt x="6520589" y="934698"/>
                </a:lnTo>
                <a:lnTo>
                  <a:pt x="6525909" y="946585"/>
                </a:lnTo>
                <a:lnTo>
                  <a:pt x="6531447" y="958694"/>
                </a:lnTo>
                <a:lnTo>
                  <a:pt x="6537169" y="970998"/>
                </a:lnTo>
                <a:lnTo>
                  <a:pt x="6543037" y="983467"/>
                </a:lnTo>
                <a:lnTo>
                  <a:pt x="6549015" y="996076"/>
                </a:lnTo>
                <a:lnTo>
                  <a:pt x="6555068" y="1008797"/>
                </a:lnTo>
                <a:lnTo>
                  <a:pt x="6561159" y="1021601"/>
                </a:lnTo>
                <a:lnTo>
                  <a:pt x="6567253" y="1034461"/>
                </a:lnTo>
                <a:lnTo>
                  <a:pt x="6573313" y="1047351"/>
                </a:lnTo>
                <a:lnTo>
                  <a:pt x="6579304" y="1060241"/>
                </a:lnTo>
                <a:lnTo>
                  <a:pt x="6585189" y="1073105"/>
                </a:lnTo>
                <a:lnTo>
                  <a:pt x="6590932" y="1085915"/>
                </a:lnTo>
                <a:lnTo>
                  <a:pt x="6596497" y="1098644"/>
                </a:lnTo>
                <a:lnTo>
                  <a:pt x="6601848" y="1111263"/>
                </a:lnTo>
                <a:lnTo>
                  <a:pt x="6606949" y="1123746"/>
                </a:lnTo>
                <a:lnTo>
                  <a:pt x="6613700" y="1142382"/>
                </a:lnTo>
                <a:lnTo>
                  <a:pt x="6620143" y="1160350"/>
                </a:lnTo>
                <a:lnTo>
                  <a:pt x="6626208" y="1177525"/>
                </a:lnTo>
                <a:lnTo>
                  <a:pt x="6631826" y="1193785"/>
                </a:lnTo>
                <a:lnTo>
                  <a:pt x="6636927" y="1209005"/>
                </a:lnTo>
                <a:lnTo>
                  <a:pt x="6641441" y="1223061"/>
                </a:lnTo>
                <a:lnTo>
                  <a:pt x="6645298" y="1235830"/>
                </a:lnTo>
                <a:lnTo>
                  <a:pt x="6648428" y="1247188"/>
                </a:lnTo>
                <a:lnTo>
                  <a:pt x="6650762" y="1257011"/>
                </a:lnTo>
                <a:lnTo>
                  <a:pt x="6652763" y="1271557"/>
                </a:lnTo>
                <a:lnTo>
                  <a:pt x="6652289" y="1276032"/>
                </a:lnTo>
                <a:lnTo>
                  <a:pt x="6650294" y="1278712"/>
                </a:lnTo>
                <a:lnTo>
                  <a:pt x="6660594" y="1274508"/>
                </a:lnTo>
                <a:lnTo>
                  <a:pt x="6671618" y="1271143"/>
                </a:lnTo>
                <a:lnTo>
                  <a:pt x="6675868" y="1283182"/>
                </a:lnTo>
                <a:lnTo>
                  <a:pt x="6680107" y="1295235"/>
                </a:lnTo>
                <a:lnTo>
                  <a:pt x="6684341" y="1307286"/>
                </a:lnTo>
                <a:lnTo>
                  <a:pt x="6688575" y="1319318"/>
                </a:lnTo>
                <a:lnTo>
                  <a:pt x="6692816" y="1331315"/>
                </a:lnTo>
                <a:lnTo>
                  <a:pt x="6697070" y="1343262"/>
                </a:lnTo>
                <a:lnTo>
                  <a:pt x="6701343" y="1355142"/>
                </a:lnTo>
                <a:lnTo>
                  <a:pt x="6705641" y="1366940"/>
                </a:lnTo>
                <a:lnTo>
                  <a:pt x="6706949" y="1370495"/>
                </a:lnTo>
                <a:lnTo>
                  <a:pt x="6709924" y="1382972"/>
                </a:lnTo>
                <a:lnTo>
                  <a:pt x="6712871" y="1395425"/>
                </a:lnTo>
                <a:lnTo>
                  <a:pt x="6715796" y="1407850"/>
                </a:lnTo>
                <a:lnTo>
                  <a:pt x="6718705" y="1420242"/>
                </a:lnTo>
                <a:lnTo>
                  <a:pt x="6721605" y="1432596"/>
                </a:lnTo>
                <a:lnTo>
                  <a:pt x="6724502" y="1444907"/>
                </a:lnTo>
                <a:lnTo>
                  <a:pt x="6727404" y="1457171"/>
                </a:lnTo>
                <a:lnTo>
                  <a:pt x="6730317" y="1469382"/>
                </a:lnTo>
                <a:lnTo>
                  <a:pt x="6730495" y="1470126"/>
                </a:lnTo>
                <a:lnTo>
                  <a:pt x="6733495" y="1482867"/>
                </a:lnTo>
                <a:lnTo>
                  <a:pt x="6736498" y="1495545"/>
                </a:lnTo>
                <a:lnTo>
                  <a:pt x="6739502" y="1508162"/>
                </a:lnTo>
                <a:lnTo>
                  <a:pt x="6742505" y="1520721"/>
                </a:lnTo>
                <a:lnTo>
                  <a:pt x="6745504" y="1533223"/>
                </a:lnTo>
                <a:lnTo>
                  <a:pt x="6748497" y="1545670"/>
                </a:lnTo>
                <a:lnTo>
                  <a:pt x="6751483" y="1558065"/>
                </a:lnTo>
                <a:lnTo>
                  <a:pt x="6754459" y="1570410"/>
                </a:lnTo>
                <a:lnTo>
                  <a:pt x="6757422" y="1582706"/>
                </a:lnTo>
                <a:lnTo>
                  <a:pt x="6760372" y="1594955"/>
                </a:lnTo>
                <a:lnTo>
                  <a:pt x="6763305" y="1607161"/>
                </a:lnTo>
                <a:lnTo>
                  <a:pt x="6766219" y="1619324"/>
                </a:lnTo>
                <a:lnTo>
                  <a:pt x="6769113" y="1631447"/>
                </a:lnTo>
                <a:lnTo>
                  <a:pt x="6771984" y="1643532"/>
                </a:lnTo>
                <a:lnTo>
                  <a:pt x="6774831" y="1655581"/>
                </a:lnTo>
                <a:lnTo>
                  <a:pt x="6776291" y="1661795"/>
                </a:lnTo>
                <a:lnTo>
                  <a:pt x="6778371" y="1680745"/>
                </a:lnTo>
                <a:lnTo>
                  <a:pt x="6780611" y="1699577"/>
                </a:lnTo>
                <a:lnTo>
                  <a:pt x="6782984" y="1718294"/>
                </a:lnTo>
                <a:lnTo>
                  <a:pt x="6785462" y="1736900"/>
                </a:lnTo>
                <a:lnTo>
                  <a:pt x="6788018" y="1755402"/>
                </a:lnTo>
                <a:lnTo>
                  <a:pt x="6790625" y="1773802"/>
                </a:lnTo>
                <a:lnTo>
                  <a:pt x="6793254" y="1792107"/>
                </a:lnTo>
                <a:lnTo>
                  <a:pt x="6795879" y="1810319"/>
                </a:lnTo>
                <a:lnTo>
                  <a:pt x="6798472" y="1828445"/>
                </a:lnTo>
                <a:lnTo>
                  <a:pt x="6801005" y="1846487"/>
                </a:lnTo>
                <a:lnTo>
                  <a:pt x="6803452" y="1864452"/>
                </a:lnTo>
                <a:lnTo>
                  <a:pt x="6805784" y="1882344"/>
                </a:lnTo>
                <a:lnTo>
                  <a:pt x="6807975" y="1900167"/>
                </a:lnTo>
                <a:lnTo>
                  <a:pt x="6809996" y="1917926"/>
                </a:lnTo>
                <a:lnTo>
                  <a:pt x="6811821" y="1935625"/>
                </a:lnTo>
                <a:lnTo>
                  <a:pt x="6813421" y="1953269"/>
                </a:lnTo>
                <a:lnTo>
                  <a:pt x="6814770" y="1970863"/>
                </a:lnTo>
                <a:lnTo>
                  <a:pt x="6815840" y="1988412"/>
                </a:lnTo>
                <a:lnTo>
                  <a:pt x="6816603" y="2005919"/>
                </a:lnTo>
                <a:lnTo>
                  <a:pt x="6817033" y="2023389"/>
                </a:lnTo>
                <a:lnTo>
                  <a:pt x="6817246" y="2040756"/>
                </a:lnTo>
                <a:lnTo>
                  <a:pt x="6817590" y="2058061"/>
                </a:lnTo>
                <a:lnTo>
                  <a:pt x="6818038" y="2075305"/>
                </a:lnTo>
                <a:lnTo>
                  <a:pt x="6818563" y="2092490"/>
                </a:lnTo>
                <a:lnTo>
                  <a:pt x="6819138" y="2109616"/>
                </a:lnTo>
                <a:lnTo>
                  <a:pt x="6819737" y="2126684"/>
                </a:lnTo>
                <a:lnTo>
                  <a:pt x="6820332" y="2143696"/>
                </a:lnTo>
                <a:lnTo>
                  <a:pt x="6820897" y="2160652"/>
                </a:lnTo>
                <a:lnTo>
                  <a:pt x="6821405" y="2177555"/>
                </a:lnTo>
                <a:lnTo>
                  <a:pt x="6821829" y="2194404"/>
                </a:lnTo>
                <a:lnTo>
                  <a:pt x="6822142" y="2211201"/>
                </a:lnTo>
                <a:lnTo>
                  <a:pt x="6822317" y="2227947"/>
                </a:lnTo>
                <a:lnTo>
                  <a:pt x="6822328" y="2244644"/>
                </a:lnTo>
                <a:lnTo>
                  <a:pt x="6822148" y="2261292"/>
                </a:lnTo>
                <a:lnTo>
                  <a:pt x="6821749" y="2277892"/>
                </a:lnTo>
                <a:lnTo>
                  <a:pt x="6821106" y="2294446"/>
                </a:lnTo>
                <a:lnTo>
                  <a:pt x="6820191" y="2310954"/>
                </a:lnTo>
                <a:lnTo>
                  <a:pt x="6818977" y="2327418"/>
                </a:lnTo>
                <a:lnTo>
                  <a:pt x="6817438" y="2343839"/>
                </a:lnTo>
                <a:lnTo>
                  <a:pt x="6815547" y="2360218"/>
                </a:lnTo>
                <a:lnTo>
                  <a:pt x="6814562" y="2376536"/>
                </a:lnTo>
                <a:lnTo>
                  <a:pt x="6813565" y="2392820"/>
                </a:lnTo>
                <a:lnTo>
                  <a:pt x="6812545" y="2409071"/>
                </a:lnTo>
                <a:lnTo>
                  <a:pt x="6811488" y="2425289"/>
                </a:lnTo>
                <a:lnTo>
                  <a:pt x="6810382" y="2441473"/>
                </a:lnTo>
                <a:lnTo>
                  <a:pt x="6809216" y="2457624"/>
                </a:lnTo>
                <a:lnTo>
                  <a:pt x="6807977" y="2473739"/>
                </a:lnTo>
                <a:lnTo>
                  <a:pt x="6806652" y="2489820"/>
                </a:lnTo>
                <a:lnTo>
                  <a:pt x="6805231" y="2505865"/>
                </a:lnTo>
                <a:lnTo>
                  <a:pt x="6803699" y="2521875"/>
                </a:lnTo>
                <a:lnTo>
                  <a:pt x="6802046" y="2537849"/>
                </a:lnTo>
                <a:lnTo>
                  <a:pt x="6800259" y="2553787"/>
                </a:lnTo>
                <a:lnTo>
                  <a:pt x="6798326" y="2569688"/>
                </a:lnTo>
                <a:lnTo>
                  <a:pt x="6796234" y="2585552"/>
                </a:lnTo>
                <a:lnTo>
                  <a:pt x="6793971" y="2601379"/>
                </a:lnTo>
                <a:lnTo>
                  <a:pt x="6791525" y="2617168"/>
                </a:lnTo>
                <a:lnTo>
                  <a:pt x="6788885" y="2632919"/>
                </a:lnTo>
                <a:lnTo>
                  <a:pt x="6786037" y="2648632"/>
                </a:lnTo>
                <a:lnTo>
                  <a:pt x="6782969" y="2664306"/>
                </a:lnTo>
                <a:lnTo>
                  <a:pt x="6779669" y="2679941"/>
                </a:lnTo>
                <a:lnTo>
                  <a:pt x="6776572" y="2701232"/>
                </a:lnTo>
                <a:lnTo>
                  <a:pt x="6773133" y="2722489"/>
                </a:lnTo>
                <a:lnTo>
                  <a:pt x="6769373" y="2743719"/>
                </a:lnTo>
                <a:lnTo>
                  <a:pt x="6765315" y="2764928"/>
                </a:lnTo>
                <a:lnTo>
                  <a:pt x="6760980" y="2786121"/>
                </a:lnTo>
                <a:lnTo>
                  <a:pt x="6756389" y="2807305"/>
                </a:lnTo>
                <a:lnTo>
                  <a:pt x="6751566" y="2828485"/>
                </a:lnTo>
                <a:lnTo>
                  <a:pt x="6746531" y="2849668"/>
                </a:lnTo>
                <a:lnTo>
                  <a:pt x="6741308" y="2870859"/>
                </a:lnTo>
                <a:lnTo>
                  <a:pt x="6735916" y="2892064"/>
                </a:lnTo>
                <a:lnTo>
                  <a:pt x="6730379" y="2913290"/>
                </a:lnTo>
                <a:lnTo>
                  <a:pt x="6724718" y="2934542"/>
                </a:lnTo>
                <a:lnTo>
                  <a:pt x="6718956" y="2955826"/>
                </a:lnTo>
                <a:lnTo>
                  <a:pt x="6713113" y="2977148"/>
                </a:lnTo>
                <a:lnTo>
                  <a:pt x="6707212" y="2998515"/>
                </a:lnTo>
                <a:lnTo>
                  <a:pt x="6701275" y="3019931"/>
                </a:lnTo>
                <a:lnTo>
                  <a:pt x="6695323" y="3041403"/>
                </a:lnTo>
                <a:lnTo>
                  <a:pt x="6689379" y="3062938"/>
                </a:lnTo>
                <a:lnTo>
                  <a:pt x="6683463" y="3084540"/>
                </a:lnTo>
                <a:lnTo>
                  <a:pt x="6677599" y="3106216"/>
                </a:lnTo>
                <a:lnTo>
                  <a:pt x="6673783" y="3118113"/>
                </a:lnTo>
                <a:lnTo>
                  <a:pt x="6669841" y="3130011"/>
                </a:lnTo>
                <a:lnTo>
                  <a:pt x="6665786" y="3141910"/>
                </a:lnTo>
                <a:lnTo>
                  <a:pt x="6661631" y="3153812"/>
                </a:lnTo>
                <a:lnTo>
                  <a:pt x="6657387" y="3165718"/>
                </a:lnTo>
                <a:lnTo>
                  <a:pt x="6653068" y="3177628"/>
                </a:lnTo>
                <a:lnTo>
                  <a:pt x="6648686" y="3189543"/>
                </a:lnTo>
                <a:lnTo>
                  <a:pt x="6644254" y="3201465"/>
                </a:lnTo>
                <a:lnTo>
                  <a:pt x="6639783" y="3213393"/>
                </a:lnTo>
                <a:lnTo>
                  <a:pt x="6635287" y="3225330"/>
                </a:lnTo>
                <a:lnTo>
                  <a:pt x="6630778" y="3237276"/>
                </a:lnTo>
                <a:lnTo>
                  <a:pt x="6626269" y="3249232"/>
                </a:lnTo>
                <a:lnTo>
                  <a:pt x="6621772" y="3261198"/>
                </a:lnTo>
                <a:lnTo>
                  <a:pt x="6617300" y="3273176"/>
                </a:lnTo>
                <a:lnTo>
                  <a:pt x="6612865" y="3285166"/>
                </a:lnTo>
                <a:lnTo>
                  <a:pt x="6608479" y="3297170"/>
                </a:lnTo>
                <a:lnTo>
                  <a:pt x="6604156" y="3309188"/>
                </a:lnTo>
                <a:lnTo>
                  <a:pt x="6600777" y="3318738"/>
                </a:lnTo>
                <a:lnTo>
                  <a:pt x="6596844" y="3330740"/>
                </a:lnTo>
                <a:lnTo>
                  <a:pt x="6592707" y="3342678"/>
                </a:lnTo>
                <a:lnTo>
                  <a:pt x="6588378" y="3354556"/>
                </a:lnTo>
                <a:lnTo>
                  <a:pt x="6583872" y="3366378"/>
                </a:lnTo>
                <a:lnTo>
                  <a:pt x="6579200" y="3378148"/>
                </a:lnTo>
                <a:lnTo>
                  <a:pt x="6574376" y="3389871"/>
                </a:lnTo>
                <a:lnTo>
                  <a:pt x="6569413" y="3401549"/>
                </a:lnTo>
                <a:lnTo>
                  <a:pt x="6564324" y="3413188"/>
                </a:lnTo>
                <a:lnTo>
                  <a:pt x="6559123" y="3424791"/>
                </a:lnTo>
                <a:lnTo>
                  <a:pt x="6553821" y="3436362"/>
                </a:lnTo>
                <a:lnTo>
                  <a:pt x="6548433" y="3447906"/>
                </a:lnTo>
                <a:lnTo>
                  <a:pt x="6542972" y="3459425"/>
                </a:lnTo>
                <a:lnTo>
                  <a:pt x="6537449" y="3470925"/>
                </a:lnTo>
                <a:lnTo>
                  <a:pt x="6531880" y="3482408"/>
                </a:lnTo>
                <a:lnTo>
                  <a:pt x="6526275" y="3493880"/>
                </a:lnTo>
                <a:lnTo>
                  <a:pt x="6520650" y="3505344"/>
                </a:lnTo>
                <a:lnTo>
                  <a:pt x="6515016" y="3516805"/>
                </a:lnTo>
                <a:lnTo>
                  <a:pt x="6509387" y="3528265"/>
                </a:lnTo>
                <a:lnTo>
                  <a:pt x="6508423" y="3530231"/>
                </a:lnTo>
                <a:lnTo>
                  <a:pt x="6499112" y="3551614"/>
                </a:lnTo>
                <a:lnTo>
                  <a:pt x="6489418" y="3572844"/>
                </a:lnTo>
                <a:lnTo>
                  <a:pt x="6479365" y="3593932"/>
                </a:lnTo>
                <a:lnTo>
                  <a:pt x="6468980" y="3614892"/>
                </a:lnTo>
                <a:lnTo>
                  <a:pt x="6458288" y="3635735"/>
                </a:lnTo>
                <a:lnTo>
                  <a:pt x="6447314" y="3656472"/>
                </a:lnTo>
                <a:lnTo>
                  <a:pt x="6436085" y="3677118"/>
                </a:lnTo>
                <a:lnTo>
                  <a:pt x="6424626" y="3697682"/>
                </a:lnTo>
                <a:lnTo>
                  <a:pt x="6412962" y="3718178"/>
                </a:lnTo>
                <a:lnTo>
                  <a:pt x="6401120" y="3738618"/>
                </a:lnTo>
                <a:lnTo>
                  <a:pt x="6389126" y="3759013"/>
                </a:lnTo>
                <a:lnTo>
                  <a:pt x="6377004" y="3779376"/>
                </a:lnTo>
                <a:lnTo>
                  <a:pt x="6364781" y="3799719"/>
                </a:lnTo>
                <a:lnTo>
                  <a:pt x="6352483" y="3820054"/>
                </a:lnTo>
                <a:lnTo>
                  <a:pt x="6340134" y="3840393"/>
                </a:lnTo>
                <a:lnTo>
                  <a:pt x="6327761" y="3860749"/>
                </a:lnTo>
                <a:lnTo>
                  <a:pt x="6315389" y="3881132"/>
                </a:lnTo>
                <a:lnTo>
                  <a:pt x="6303045" y="3901557"/>
                </a:lnTo>
                <a:lnTo>
                  <a:pt x="6290753" y="3922033"/>
                </a:lnTo>
                <a:lnTo>
                  <a:pt x="6278540" y="3942575"/>
                </a:lnTo>
                <a:lnTo>
                  <a:pt x="6271006" y="3952715"/>
                </a:lnTo>
                <a:lnTo>
                  <a:pt x="6263469" y="3962872"/>
                </a:lnTo>
                <a:lnTo>
                  <a:pt x="6255929" y="3973044"/>
                </a:lnTo>
                <a:lnTo>
                  <a:pt x="6248386" y="3983230"/>
                </a:lnTo>
                <a:lnTo>
                  <a:pt x="6240840" y="3993427"/>
                </a:lnTo>
                <a:lnTo>
                  <a:pt x="6233291" y="4003635"/>
                </a:lnTo>
                <a:lnTo>
                  <a:pt x="6225739" y="4013850"/>
                </a:lnTo>
                <a:lnTo>
                  <a:pt x="6218184" y="4024073"/>
                </a:lnTo>
                <a:lnTo>
                  <a:pt x="6210626" y="4034299"/>
                </a:lnTo>
                <a:lnTo>
                  <a:pt x="6203065" y="4044529"/>
                </a:lnTo>
                <a:lnTo>
                  <a:pt x="6195501" y="4054761"/>
                </a:lnTo>
                <a:lnTo>
                  <a:pt x="6187935" y="4064992"/>
                </a:lnTo>
                <a:lnTo>
                  <a:pt x="6180365" y="4075221"/>
                </a:lnTo>
                <a:lnTo>
                  <a:pt x="6172792" y="4085446"/>
                </a:lnTo>
                <a:lnTo>
                  <a:pt x="6165217" y="4095665"/>
                </a:lnTo>
                <a:lnTo>
                  <a:pt x="6157638" y="4105877"/>
                </a:lnTo>
                <a:lnTo>
                  <a:pt x="6150056" y="4116081"/>
                </a:lnTo>
                <a:lnTo>
                  <a:pt x="6142472" y="4126273"/>
                </a:lnTo>
                <a:lnTo>
                  <a:pt x="6134979" y="4136326"/>
                </a:lnTo>
                <a:lnTo>
                  <a:pt x="6127874" y="4146859"/>
                </a:lnTo>
                <a:lnTo>
                  <a:pt x="6120515" y="4157184"/>
                </a:lnTo>
                <a:lnTo>
                  <a:pt x="6112924" y="4167320"/>
                </a:lnTo>
                <a:lnTo>
                  <a:pt x="6105121" y="4177285"/>
                </a:lnTo>
                <a:lnTo>
                  <a:pt x="6097130" y="4187099"/>
                </a:lnTo>
                <a:lnTo>
                  <a:pt x="6088971" y="4196780"/>
                </a:lnTo>
                <a:lnTo>
                  <a:pt x="6080667" y="4206348"/>
                </a:lnTo>
                <a:lnTo>
                  <a:pt x="6072240" y="4215822"/>
                </a:lnTo>
                <a:lnTo>
                  <a:pt x="6063711" y="4225220"/>
                </a:lnTo>
                <a:lnTo>
                  <a:pt x="6055102" y="4234562"/>
                </a:lnTo>
                <a:lnTo>
                  <a:pt x="6046434" y="4243866"/>
                </a:lnTo>
                <a:lnTo>
                  <a:pt x="6037731" y="4253152"/>
                </a:lnTo>
                <a:lnTo>
                  <a:pt x="6029012" y="4262438"/>
                </a:lnTo>
                <a:lnTo>
                  <a:pt x="6020301" y="4271743"/>
                </a:lnTo>
                <a:lnTo>
                  <a:pt x="6011619" y="4281087"/>
                </a:lnTo>
                <a:lnTo>
                  <a:pt x="6002988" y="4290488"/>
                </a:lnTo>
                <a:lnTo>
                  <a:pt x="5994430" y="4299966"/>
                </a:lnTo>
                <a:lnTo>
                  <a:pt x="5985965" y="4309539"/>
                </a:lnTo>
                <a:lnTo>
                  <a:pt x="5977618" y="4319226"/>
                </a:lnTo>
                <a:lnTo>
                  <a:pt x="5975721" y="4321467"/>
                </a:lnTo>
                <a:lnTo>
                  <a:pt x="5942227" y="4356944"/>
                </a:lnTo>
                <a:lnTo>
                  <a:pt x="5908251" y="4392136"/>
                </a:lnTo>
                <a:lnTo>
                  <a:pt x="5873788" y="4427007"/>
                </a:lnTo>
                <a:lnTo>
                  <a:pt x="5838836" y="4461521"/>
                </a:lnTo>
                <a:lnTo>
                  <a:pt x="5803392" y="4495642"/>
                </a:lnTo>
                <a:lnTo>
                  <a:pt x="5767453" y="4529335"/>
                </a:lnTo>
                <a:lnTo>
                  <a:pt x="5731015" y="4562563"/>
                </a:lnTo>
                <a:lnTo>
                  <a:pt x="5694074" y="4595291"/>
                </a:lnTo>
                <a:lnTo>
                  <a:pt x="5656629" y="4627483"/>
                </a:lnTo>
                <a:lnTo>
                  <a:pt x="5618675" y="4659102"/>
                </a:lnTo>
                <a:lnTo>
                  <a:pt x="5580210" y="4690115"/>
                </a:lnTo>
                <a:lnTo>
                  <a:pt x="5541229" y="4720483"/>
                </a:lnTo>
                <a:lnTo>
                  <a:pt x="5501731" y="4750173"/>
                </a:lnTo>
                <a:lnTo>
                  <a:pt x="5461712" y="4779147"/>
                </a:lnTo>
                <a:lnTo>
                  <a:pt x="5421168" y="4807370"/>
                </a:lnTo>
                <a:lnTo>
                  <a:pt x="5380097" y="4834807"/>
                </a:lnTo>
                <a:lnTo>
                  <a:pt x="5338494" y="4861421"/>
                </a:lnTo>
                <a:lnTo>
                  <a:pt x="5296358" y="4887176"/>
                </a:lnTo>
                <a:lnTo>
                  <a:pt x="5253684" y="4912037"/>
                </a:lnTo>
                <a:lnTo>
                  <a:pt x="5210470" y="4935969"/>
                </a:lnTo>
                <a:lnTo>
                  <a:pt x="5167321" y="4959726"/>
                </a:lnTo>
                <a:lnTo>
                  <a:pt x="5123843" y="4982802"/>
                </a:lnTo>
                <a:lnTo>
                  <a:pt x="5080051" y="5005197"/>
                </a:lnTo>
                <a:lnTo>
                  <a:pt x="5035961" y="5026907"/>
                </a:lnTo>
                <a:lnTo>
                  <a:pt x="4991585" y="5047931"/>
                </a:lnTo>
                <a:lnTo>
                  <a:pt x="4946938" y="5068266"/>
                </a:lnTo>
                <a:lnTo>
                  <a:pt x="4902035" y="5087911"/>
                </a:lnTo>
                <a:lnTo>
                  <a:pt x="4856889" y="5106863"/>
                </a:lnTo>
                <a:lnTo>
                  <a:pt x="4811517" y="5125121"/>
                </a:lnTo>
                <a:lnTo>
                  <a:pt x="4765930" y="5142682"/>
                </a:lnTo>
                <a:lnTo>
                  <a:pt x="4720145" y="5159544"/>
                </a:lnTo>
                <a:lnTo>
                  <a:pt x="4674175" y="5175706"/>
                </a:lnTo>
                <a:lnTo>
                  <a:pt x="4628035" y="5191165"/>
                </a:lnTo>
                <a:lnTo>
                  <a:pt x="4581739" y="5205919"/>
                </a:lnTo>
                <a:lnTo>
                  <a:pt x="4535302" y="5219967"/>
                </a:lnTo>
                <a:lnTo>
                  <a:pt x="4488737" y="5233305"/>
                </a:lnTo>
                <a:lnTo>
                  <a:pt x="4442059" y="5245933"/>
                </a:lnTo>
                <a:lnTo>
                  <a:pt x="4395283" y="5257847"/>
                </a:lnTo>
                <a:lnTo>
                  <a:pt x="4348423" y="5269047"/>
                </a:lnTo>
                <a:lnTo>
                  <a:pt x="4301493" y="5279529"/>
                </a:lnTo>
                <a:lnTo>
                  <a:pt x="4280455" y="5282658"/>
                </a:lnTo>
                <a:lnTo>
                  <a:pt x="4259651" y="5286096"/>
                </a:lnTo>
                <a:lnTo>
                  <a:pt x="4239294" y="5289795"/>
                </a:lnTo>
                <a:lnTo>
                  <a:pt x="4219594" y="5293703"/>
                </a:lnTo>
                <a:lnTo>
                  <a:pt x="4200765" y="5297772"/>
                </a:lnTo>
                <a:lnTo>
                  <a:pt x="4183018" y="5301949"/>
                </a:lnTo>
                <a:lnTo>
                  <a:pt x="4166565" y="5306186"/>
                </a:lnTo>
                <a:lnTo>
                  <a:pt x="4151619" y="5310432"/>
                </a:lnTo>
                <a:lnTo>
                  <a:pt x="4138390" y="5314637"/>
                </a:lnTo>
                <a:lnTo>
                  <a:pt x="4127092" y="5318750"/>
                </a:lnTo>
                <a:lnTo>
                  <a:pt x="4117935" y="5322722"/>
                </a:lnTo>
                <a:lnTo>
                  <a:pt x="4111133" y="5326502"/>
                </a:lnTo>
                <a:lnTo>
                  <a:pt x="4106897" y="5330040"/>
                </a:lnTo>
                <a:lnTo>
                  <a:pt x="4105439" y="5333286"/>
                </a:lnTo>
                <a:lnTo>
                  <a:pt x="4106970" y="5336190"/>
                </a:lnTo>
                <a:lnTo>
                  <a:pt x="4111704" y="5338701"/>
                </a:lnTo>
                <a:lnTo>
                  <a:pt x="4119852" y="5340770"/>
                </a:lnTo>
                <a:lnTo>
                  <a:pt x="4131625" y="5342345"/>
                </a:lnTo>
                <a:lnTo>
                  <a:pt x="4147237" y="5343377"/>
                </a:lnTo>
                <a:lnTo>
                  <a:pt x="4166898" y="5343817"/>
                </a:lnTo>
                <a:lnTo>
                  <a:pt x="4145513" y="5347770"/>
                </a:lnTo>
                <a:lnTo>
                  <a:pt x="4124089" y="5351274"/>
                </a:lnTo>
                <a:lnTo>
                  <a:pt x="4102630" y="5354363"/>
                </a:lnTo>
                <a:lnTo>
                  <a:pt x="4081138" y="5357072"/>
                </a:lnTo>
                <a:lnTo>
                  <a:pt x="4059616" y="5359439"/>
                </a:lnTo>
                <a:lnTo>
                  <a:pt x="4038069" y="5361498"/>
                </a:lnTo>
                <a:lnTo>
                  <a:pt x="4016499" y="5363285"/>
                </a:lnTo>
                <a:lnTo>
                  <a:pt x="3994910" y="5364836"/>
                </a:lnTo>
                <a:lnTo>
                  <a:pt x="3973304" y="5366186"/>
                </a:lnTo>
                <a:lnTo>
                  <a:pt x="3951686" y="5367372"/>
                </a:lnTo>
                <a:lnTo>
                  <a:pt x="3930057" y="5368429"/>
                </a:lnTo>
                <a:lnTo>
                  <a:pt x="3908422" y="5369392"/>
                </a:lnTo>
                <a:lnTo>
                  <a:pt x="3886784" y="5370298"/>
                </a:lnTo>
                <a:lnTo>
                  <a:pt x="3865145" y="5371183"/>
                </a:lnTo>
                <a:lnTo>
                  <a:pt x="3843510" y="5372081"/>
                </a:lnTo>
                <a:lnTo>
                  <a:pt x="3821881" y="5373029"/>
                </a:lnTo>
                <a:lnTo>
                  <a:pt x="3800261" y="5374062"/>
                </a:lnTo>
                <a:lnTo>
                  <a:pt x="3778654" y="5375216"/>
                </a:lnTo>
                <a:lnTo>
                  <a:pt x="3757064" y="5376527"/>
                </a:lnTo>
                <a:lnTo>
                  <a:pt x="3735492" y="5378030"/>
                </a:lnTo>
                <a:lnTo>
                  <a:pt x="3711438" y="5376898"/>
                </a:lnTo>
                <a:lnTo>
                  <a:pt x="3689443" y="5376040"/>
                </a:lnTo>
                <a:lnTo>
                  <a:pt x="3669380" y="5375438"/>
                </a:lnTo>
                <a:lnTo>
                  <a:pt x="3651119" y="5375075"/>
                </a:lnTo>
                <a:lnTo>
                  <a:pt x="3634533" y="5374934"/>
                </a:lnTo>
                <a:lnTo>
                  <a:pt x="3619493" y="5374998"/>
                </a:lnTo>
                <a:lnTo>
                  <a:pt x="3605872" y="5375249"/>
                </a:lnTo>
                <a:lnTo>
                  <a:pt x="3593541" y="5375670"/>
                </a:lnTo>
                <a:lnTo>
                  <a:pt x="3582372" y="5376244"/>
                </a:lnTo>
                <a:lnTo>
                  <a:pt x="3572237" y="5376953"/>
                </a:lnTo>
                <a:lnTo>
                  <a:pt x="3563007" y="5377780"/>
                </a:lnTo>
                <a:lnTo>
                  <a:pt x="3554555" y="5378708"/>
                </a:lnTo>
                <a:lnTo>
                  <a:pt x="3546752" y="5379720"/>
                </a:lnTo>
                <a:lnTo>
                  <a:pt x="3539469" y="5380797"/>
                </a:lnTo>
                <a:lnTo>
                  <a:pt x="3532580" y="5381924"/>
                </a:lnTo>
                <a:lnTo>
                  <a:pt x="3519467" y="5384254"/>
                </a:lnTo>
                <a:lnTo>
                  <a:pt x="3511929" y="5385715"/>
                </a:lnTo>
                <a:lnTo>
                  <a:pt x="3505447" y="5386989"/>
                </a:lnTo>
                <a:lnTo>
                  <a:pt x="3498720" y="5388248"/>
                </a:lnTo>
                <a:lnTo>
                  <a:pt x="3491629" y="5389449"/>
                </a:lnTo>
                <a:lnTo>
                  <a:pt x="3484056" y="5390548"/>
                </a:lnTo>
                <a:lnTo>
                  <a:pt x="3475882" y="5391503"/>
                </a:lnTo>
                <a:lnTo>
                  <a:pt x="3466988" y="5392270"/>
                </a:lnTo>
                <a:lnTo>
                  <a:pt x="3457257" y="5392806"/>
                </a:lnTo>
                <a:lnTo>
                  <a:pt x="3446569" y="5393068"/>
                </a:lnTo>
                <a:lnTo>
                  <a:pt x="3434806" y="5393012"/>
                </a:lnTo>
                <a:lnTo>
                  <a:pt x="3421848" y="5392596"/>
                </a:lnTo>
                <a:lnTo>
                  <a:pt x="3407579" y="5391776"/>
                </a:lnTo>
                <a:lnTo>
                  <a:pt x="3391878" y="5390510"/>
                </a:lnTo>
                <a:lnTo>
                  <a:pt x="3374628" y="5388754"/>
                </a:lnTo>
                <a:lnTo>
                  <a:pt x="3355710" y="5386464"/>
                </a:lnTo>
                <a:lnTo>
                  <a:pt x="3335005" y="5383598"/>
                </a:lnTo>
                <a:lnTo>
                  <a:pt x="3312394" y="5380113"/>
                </a:lnTo>
                <a:lnTo>
                  <a:pt x="3299780" y="5378030"/>
                </a:lnTo>
                <a:lnTo>
                  <a:pt x="3212641" y="5367736"/>
                </a:lnTo>
                <a:lnTo>
                  <a:pt x="3125935" y="5354663"/>
                </a:lnTo>
                <a:lnTo>
                  <a:pt x="3039718" y="5338863"/>
                </a:lnTo>
                <a:lnTo>
                  <a:pt x="2954050" y="5320386"/>
                </a:lnTo>
                <a:lnTo>
                  <a:pt x="2868986" y="5299284"/>
                </a:lnTo>
                <a:lnTo>
                  <a:pt x="2784584" y="5275607"/>
                </a:lnTo>
                <a:lnTo>
                  <a:pt x="2700902" y="5249406"/>
                </a:lnTo>
                <a:lnTo>
                  <a:pt x="2617997" y="5220731"/>
                </a:lnTo>
                <a:lnTo>
                  <a:pt x="2535927" y="5189634"/>
                </a:lnTo>
                <a:lnTo>
                  <a:pt x="2454748" y="5156166"/>
                </a:lnTo>
                <a:lnTo>
                  <a:pt x="2374518" y="5120377"/>
                </a:lnTo>
                <a:lnTo>
                  <a:pt x="2295295" y="5082318"/>
                </a:lnTo>
                <a:lnTo>
                  <a:pt x="2217135" y="5042040"/>
                </a:lnTo>
                <a:lnTo>
                  <a:pt x="2140097" y="4999593"/>
                </a:lnTo>
                <a:lnTo>
                  <a:pt x="2064237" y="4955029"/>
                </a:lnTo>
                <a:lnTo>
                  <a:pt x="1989613" y="4908399"/>
                </a:lnTo>
                <a:lnTo>
                  <a:pt x="1916282" y="4859752"/>
                </a:lnTo>
                <a:lnTo>
                  <a:pt x="1844302" y="4809140"/>
                </a:lnTo>
                <a:lnTo>
                  <a:pt x="1773729" y="4756615"/>
                </a:lnTo>
                <a:lnTo>
                  <a:pt x="1704622" y="4702225"/>
                </a:lnTo>
                <a:lnTo>
                  <a:pt x="1688409" y="4687301"/>
                </a:lnTo>
                <a:lnTo>
                  <a:pt x="1672083" y="4672484"/>
                </a:lnTo>
                <a:lnTo>
                  <a:pt x="1655668" y="4657751"/>
                </a:lnTo>
                <a:lnTo>
                  <a:pt x="1639189" y="4643078"/>
                </a:lnTo>
                <a:lnTo>
                  <a:pt x="1622671" y="4628441"/>
                </a:lnTo>
                <a:lnTo>
                  <a:pt x="1606138" y="4613815"/>
                </a:lnTo>
                <a:lnTo>
                  <a:pt x="1589615" y="4599177"/>
                </a:lnTo>
                <a:lnTo>
                  <a:pt x="1573126" y="4584503"/>
                </a:lnTo>
                <a:lnTo>
                  <a:pt x="1556696" y="4569768"/>
                </a:lnTo>
                <a:lnTo>
                  <a:pt x="1540349" y="4554948"/>
                </a:lnTo>
                <a:lnTo>
                  <a:pt x="1524111" y="4540020"/>
                </a:lnTo>
                <a:lnTo>
                  <a:pt x="1508004" y="4524959"/>
                </a:lnTo>
                <a:lnTo>
                  <a:pt x="1492055" y="4509741"/>
                </a:lnTo>
                <a:lnTo>
                  <a:pt x="1476287" y="4494342"/>
                </a:lnTo>
                <a:lnTo>
                  <a:pt x="1460726" y="4478738"/>
                </a:lnTo>
                <a:lnTo>
                  <a:pt x="1445395" y="4462906"/>
                </a:lnTo>
                <a:lnTo>
                  <a:pt x="1430319" y="4446820"/>
                </a:lnTo>
                <a:lnTo>
                  <a:pt x="1415523" y="4430457"/>
                </a:lnTo>
                <a:lnTo>
                  <a:pt x="1401031" y="4413793"/>
                </a:lnTo>
                <a:lnTo>
                  <a:pt x="1386868" y="4396803"/>
                </a:lnTo>
                <a:lnTo>
                  <a:pt x="1378534" y="4387167"/>
                </a:lnTo>
                <a:lnTo>
                  <a:pt x="1370076" y="4377642"/>
                </a:lnTo>
                <a:lnTo>
                  <a:pt x="1361516" y="4368207"/>
                </a:lnTo>
                <a:lnTo>
                  <a:pt x="1352878" y="4358844"/>
                </a:lnTo>
                <a:lnTo>
                  <a:pt x="1344187" y="4349533"/>
                </a:lnTo>
                <a:lnTo>
                  <a:pt x="1335464" y="4340255"/>
                </a:lnTo>
                <a:lnTo>
                  <a:pt x="1326734" y="4330989"/>
                </a:lnTo>
                <a:lnTo>
                  <a:pt x="1318021" y="4321716"/>
                </a:lnTo>
                <a:lnTo>
                  <a:pt x="1309347" y="4312416"/>
                </a:lnTo>
                <a:lnTo>
                  <a:pt x="1300737" y="4303070"/>
                </a:lnTo>
                <a:lnTo>
                  <a:pt x="1300195" y="4578088"/>
                </a:lnTo>
                <a:lnTo>
                  <a:pt x="1335587" y="4615487"/>
                </a:lnTo>
                <a:lnTo>
                  <a:pt x="1371655" y="4652579"/>
                </a:lnTo>
                <a:lnTo>
                  <a:pt x="1408362" y="4689343"/>
                </a:lnTo>
                <a:lnTo>
                  <a:pt x="1445675" y="4725756"/>
                </a:lnTo>
                <a:lnTo>
                  <a:pt x="1483560" y="4761796"/>
                </a:lnTo>
                <a:lnTo>
                  <a:pt x="1521982" y="4797439"/>
                </a:lnTo>
                <a:lnTo>
                  <a:pt x="1560908" y="4832664"/>
                </a:lnTo>
                <a:lnTo>
                  <a:pt x="1600302" y="4867448"/>
                </a:lnTo>
                <a:lnTo>
                  <a:pt x="1640132" y="4901768"/>
                </a:lnTo>
                <a:lnTo>
                  <a:pt x="1680904" y="4935257"/>
                </a:lnTo>
                <a:lnTo>
                  <a:pt x="1722268" y="4967883"/>
                </a:lnTo>
                <a:lnTo>
                  <a:pt x="1764172" y="4999656"/>
                </a:lnTo>
                <a:lnTo>
                  <a:pt x="1806566" y="5030585"/>
                </a:lnTo>
                <a:lnTo>
                  <a:pt x="1849400" y="5060682"/>
                </a:lnTo>
                <a:lnTo>
                  <a:pt x="1892622" y="5089955"/>
                </a:lnTo>
                <a:lnTo>
                  <a:pt x="1936182" y="5118415"/>
                </a:lnTo>
                <a:lnTo>
                  <a:pt x="1980030" y="5146072"/>
                </a:lnTo>
                <a:lnTo>
                  <a:pt x="2024115" y="5172935"/>
                </a:lnTo>
                <a:lnTo>
                  <a:pt x="2068387" y="5199016"/>
                </a:lnTo>
                <a:lnTo>
                  <a:pt x="2112794" y="5224323"/>
                </a:lnTo>
                <a:lnTo>
                  <a:pt x="2157287" y="5248868"/>
                </a:lnTo>
                <a:lnTo>
                  <a:pt x="2201815" y="5272659"/>
                </a:lnTo>
                <a:lnTo>
                  <a:pt x="2246327" y="5295707"/>
                </a:lnTo>
                <a:lnTo>
                  <a:pt x="2290772" y="5318022"/>
                </a:lnTo>
                <a:lnTo>
                  <a:pt x="2335101" y="5339613"/>
                </a:lnTo>
                <a:lnTo>
                  <a:pt x="2379262" y="5360492"/>
                </a:lnTo>
                <a:lnTo>
                  <a:pt x="2423205" y="5380668"/>
                </a:lnTo>
                <a:lnTo>
                  <a:pt x="2466879" y="5400150"/>
                </a:lnTo>
                <a:lnTo>
                  <a:pt x="2510234" y="5418950"/>
                </a:lnTo>
                <a:lnTo>
                  <a:pt x="2503823" y="5435455"/>
                </a:lnTo>
                <a:lnTo>
                  <a:pt x="2500429" y="5444142"/>
                </a:lnTo>
                <a:lnTo>
                  <a:pt x="2497902" y="5450560"/>
                </a:lnTo>
                <a:lnTo>
                  <a:pt x="2514515" y="5456395"/>
                </a:lnTo>
                <a:lnTo>
                  <a:pt x="2528708" y="5461380"/>
                </a:lnTo>
                <a:lnTo>
                  <a:pt x="2540944" y="5465677"/>
                </a:lnTo>
                <a:lnTo>
                  <a:pt x="2551684" y="5469449"/>
                </a:lnTo>
                <a:lnTo>
                  <a:pt x="2561389" y="5472857"/>
                </a:lnTo>
                <a:lnTo>
                  <a:pt x="2570522" y="5476063"/>
                </a:lnTo>
                <a:lnTo>
                  <a:pt x="2579544" y="5479231"/>
                </a:lnTo>
                <a:lnTo>
                  <a:pt x="2588917" y="5482521"/>
                </a:lnTo>
                <a:lnTo>
                  <a:pt x="2599102" y="5486096"/>
                </a:lnTo>
                <a:lnTo>
                  <a:pt x="2610561" y="5490118"/>
                </a:lnTo>
                <a:lnTo>
                  <a:pt x="2623756" y="5494748"/>
                </a:lnTo>
                <a:lnTo>
                  <a:pt x="2639148" y="5500150"/>
                </a:lnTo>
                <a:lnTo>
                  <a:pt x="2647445" y="5503062"/>
                </a:lnTo>
                <a:lnTo>
                  <a:pt x="2660488" y="5507546"/>
                </a:lnTo>
                <a:lnTo>
                  <a:pt x="2673443" y="5512037"/>
                </a:lnTo>
                <a:lnTo>
                  <a:pt x="2686224" y="5516496"/>
                </a:lnTo>
                <a:lnTo>
                  <a:pt x="2698741" y="5520884"/>
                </a:lnTo>
                <a:lnTo>
                  <a:pt x="2710905" y="5525163"/>
                </a:lnTo>
                <a:lnTo>
                  <a:pt x="2722630" y="5529294"/>
                </a:lnTo>
                <a:lnTo>
                  <a:pt x="2733827" y="5533239"/>
                </a:lnTo>
                <a:lnTo>
                  <a:pt x="2744407" y="5536960"/>
                </a:lnTo>
                <a:lnTo>
                  <a:pt x="2749870" y="5538876"/>
                </a:lnTo>
                <a:lnTo>
                  <a:pt x="2769740" y="5544468"/>
                </a:lnTo>
                <a:lnTo>
                  <a:pt x="2785070" y="5548185"/>
                </a:lnTo>
                <a:lnTo>
                  <a:pt x="2794698" y="5550210"/>
                </a:lnTo>
                <a:lnTo>
                  <a:pt x="2797534" y="5550738"/>
                </a:lnTo>
                <a:lnTo>
                  <a:pt x="2807497" y="5555892"/>
                </a:lnTo>
                <a:lnTo>
                  <a:pt x="2826372" y="5568991"/>
                </a:lnTo>
                <a:lnTo>
                  <a:pt x="2830164" y="5575599"/>
                </a:lnTo>
                <a:lnTo>
                  <a:pt x="2829539" y="5578220"/>
                </a:lnTo>
                <a:lnTo>
                  <a:pt x="2802772" y="5583886"/>
                </a:lnTo>
                <a:lnTo>
                  <a:pt x="2792963" y="5583424"/>
                </a:lnTo>
                <a:lnTo>
                  <a:pt x="2769200" y="5580783"/>
                </a:lnTo>
                <a:lnTo>
                  <a:pt x="2740171" y="5575750"/>
                </a:lnTo>
                <a:lnTo>
                  <a:pt x="2706189" y="5568204"/>
                </a:lnTo>
                <a:lnTo>
                  <a:pt x="2677674" y="5560854"/>
                </a:lnTo>
                <a:lnTo>
                  <a:pt x="2657282" y="5555308"/>
                </a:lnTo>
                <a:lnTo>
                  <a:pt x="2635763" y="5549305"/>
                </a:lnTo>
                <a:lnTo>
                  <a:pt x="2613150" y="5542855"/>
                </a:lnTo>
                <a:lnTo>
                  <a:pt x="2589477" y="5535972"/>
                </a:lnTo>
                <a:lnTo>
                  <a:pt x="2564777" y="5528668"/>
                </a:lnTo>
                <a:lnTo>
                  <a:pt x="2539084" y="5520955"/>
                </a:lnTo>
                <a:lnTo>
                  <a:pt x="2512431" y="5512846"/>
                </a:lnTo>
                <a:lnTo>
                  <a:pt x="2484852" y="5504353"/>
                </a:lnTo>
                <a:lnTo>
                  <a:pt x="2456380" y="5495488"/>
                </a:lnTo>
                <a:lnTo>
                  <a:pt x="2427468" y="5485370"/>
                </a:lnTo>
                <a:lnTo>
                  <a:pt x="2398279" y="5473705"/>
                </a:lnTo>
                <a:lnTo>
                  <a:pt x="2368446" y="5461353"/>
                </a:lnTo>
                <a:lnTo>
                  <a:pt x="2337974" y="5448390"/>
                </a:lnTo>
                <a:lnTo>
                  <a:pt x="2306867" y="5434894"/>
                </a:lnTo>
                <a:lnTo>
                  <a:pt x="2275130" y="5420941"/>
                </a:lnTo>
                <a:lnTo>
                  <a:pt x="2242767" y="5406609"/>
                </a:lnTo>
                <a:lnTo>
                  <a:pt x="2226352" y="5399324"/>
                </a:lnTo>
                <a:lnTo>
                  <a:pt x="2209783" y="5391973"/>
                </a:lnTo>
                <a:lnTo>
                  <a:pt x="2198361" y="5815674"/>
                </a:lnTo>
                <a:lnTo>
                  <a:pt x="2186225" y="5809884"/>
                </a:lnTo>
                <a:lnTo>
                  <a:pt x="2177168" y="5806347"/>
                </a:lnTo>
                <a:lnTo>
                  <a:pt x="2197557" y="5815492"/>
                </a:lnTo>
                <a:lnTo>
                  <a:pt x="2203820" y="5818256"/>
                </a:lnTo>
                <a:lnTo>
                  <a:pt x="2217772" y="5824414"/>
                </a:lnTo>
                <a:lnTo>
                  <a:pt x="2237806" y="5833090"/>
                </a:lnTo>
                <a:lnTo>
                  <a:pt x="2257655" y="5841501"/>
                </a:lnTo>
                <a:lnTo>
                  <a:pt x="2277314" y="5849624"/>
                </a:lnTo>
                <a:lnTo>
                  <a:pt x="2296778" y="5857439"/>
                </a:lnTo>
                <a:lnTo>
                  <a:pt x="2316042" y="5864925"/>
                </a:lnTo>
                <a:lnTo>
                  <a:pt x="2335101" y="5872060"/>
                </a:lnTo>
                <a:lnTo>
                  <a:pt x="2322260" y="5867863"/>
                </a:lnTo>
                <a:lnTo>
                  <a:pt x="2309528" y="5863418"/>
                </a:lnTo>
                <a:lnTo>
                  <a:pt x="2296895" y="5858747"/>
                </a:lnTo>
                <a:lnTo>
                  <a:pt x="2284354" y="5853870"/>
                </a:lnTo>
                <a:lnTo>
                  <a:pt x="2271895" y="5848807"/>
                </a:lnTo>
                <a:lnTo>
                  <a:pt x="2259509" y="5843579"/>
                </a:lnTo>
                <a:lnTo>
                  <a:pt x="2247187" y="5838206"/>
                </a:lnTo>
                <a:lnTo>
                  <a:pt x="2234920" y="5832708"/>
                </a:lnTo>
                <a:lnTo>
                  <a:pt x="2222699" y="5827107"/>
                </a:lnTo>
                <a:lnTo>
                  <a:pt x="2210516" y="5821422"/>
                </a:lnTo>
                <a:lnTo>
                  <a:pt x="2206181" y="5825209"/>
                </a:lnTo>
                <a:lnTo>
                  <a:pt x="2258709" y="5848683"/>
                </a:lnTo>
                <a:lnTo>
                  <a:pt x="2311613" y="5871430"/>
                </a:lnTo>
                <a:lnTo>
                  <a:pt x="2364889" y="5893415"/>
                </a:lnTo>
                <a:lnTo>
                  <a:pt x="2418534" y="5914605"/>
                </a:lnTo>
                <a:lnTo>
                  <a:pt x="2432404" y="5919834"/>
                </a:lnTo>
                <a:lnTo>
                  <a:pt x="5121088" y="5919834"/>
                </a:lnTo>
                <a:lnTo>
                  <a:pt x="5161388" y="5905270"/>
                </a:lnTo>
                <a:close/>
              </a:path>
            </a:pathLst>
          </a:custGeom>
          <a:solidFill>
            <a:srgbClr val="70AE4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Retângulo 3"/>
          <p:cNvSpPr/>
          <p:nvPr/>
        </p:nvSpPr>
        <p:spPr>
          <a:xfrm>
            <a:off x="3517900" y="5447854"/>
            <a:ext cx="411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pt-BR" sz="3200" dirty="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hlinkClick r:id="rId2"/>
              </a:rPr>
              <a:t>gepes@sst.sc.gov.br</a:t>
            </a:r>
            <a:endParaRPr lang="pt-BR" sz="3200" dirty="0" smtClean="0">
              <a:solidFill>
                <a:srgbClr val="C0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670300" y="5003800"/>
            <a:ext cx="3074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pt-BR" sz="3200" dirty="0" smtClean="0">
                <a:solidFill>
                  <a:srgbClr val="C0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</a:rPr>
              <a:t>48 3664.0697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/>
          <p:nvPr/>
        </p:nvGraphicFramePr>
        <p:xfrm>
          <a:off x="1155700" y="1041400"/>
          <a:ext cx="8174821" cy="4757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219" name="Retângulo 15"/>
          <p:cNvSpPr>
            <a:spLocks noChangeArrowheads="1"/>
          </p:cNvSpPr>
          <p:nvPr/>
        </p:nvSpPr>
        <p:spPr bwMode="auto">
          <a:xfrm>
            <a:off x="633066" y="6887623"/>
            <a:ext cx="10828923" cy="382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51" tIns="52176" rIns="104351" bIns="52176">
            <a:spAutoFit/>
          </a:bodyPr>
          <a:lstStyle/>
          <a:p>
            <a:r>
              <a:rPr lang="pt-BR" b="1" dirty="0"/>
              <a:t>Gráfico 1–</a:t>
            </a:r>
            <a:r>
              <a:rPr lang="pt-BR" dirty="0"/>
              <a:t>Motivo pelo qual o município não realiza o serviço de medidas socioeducativas.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9344604" y="0"/>
            <a:ext cx="1897776" cy="7982383"/>
            <a:chOff x="9344604" y="0"/>
            <a:chExt cx="1897776" cy="7982383"/>
          </a:xfrm>
        </p:grpSpPr>
        <p:sp>
          <p:nvSpPr>
            <p:cNvPr id="3" name="object 2"/>
            <p:cNvSpPr/>
            <p:nvPr/>
          </p:nvSpPr>
          <p:spPr>
            <a:xfrm>
              <a:off x="10005504" y="0"/>
              <a:ext cx="677951" cy="5962269"/>
            </a:xfrm>
            <a:custGeom>
              <a:avLst/>
              <a:gdLst/>
              <a:ahLst/>
              <a:cxnLst/>
              <a:rect l="l" t="t" r="r" b="b"/>
              <a:pathLst>
                <a:path w="677951" h="5962269">
                  <a:moveTo>
                    <a:pt x="0" y="5962269"/>
                  </a:moveTo>
                  <a:lnTo>
                    <a:pt x="677951" y="5962269"/>
                  </a:lnTo>
                  <a:lnTo>
                    <a:pt x="677951" y="0"/>
                  </a:lnTo>
                  <a:lnTo>
                    <a:pt x="0" y="0"/>
                  </a:lnTo>
                  <a:lnTo>
                    <a:pt x="0" y="5962269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3"/>
            <p:cNvSpPr/>
            <p:nvPr/>
          </p:nvSpPr>
          <p:spPr>
            <a:xfrm>
              <a:off x="9764063" y="6385822"/>
              <a:ext cx="772134" cy="339115"/>
            </a:xfrm>
            <a:custGeom>
              <a:avLst/>
              <a:gdLst/>
              <a:ahLst/>
              <a:cxnLst/>
              <a:rect l="l" t="t" r="r" b="b"/>
              <a:pathLst>
                <a:path w="772134" h="339115">
                  <a:moveTo>
                    <a:pt x="612659" y="199865"/>
                  </a:moveTo>
                  <a:lnTo>
                    <a:pt x="601261" y="190992"/>
                  </a:lnTo>
                  <a:lnTo>
                    <a:pt x="588663" y="181150"/>
                  </a:lnTo>
                  <a:lnTo>
                    <a:pt x="574695" y="170221"/>
                  </a:lnTo>
                  <a:lnTo>
                    <a:pt x="573798" y="169519"/>
                  </a:lnTo>
                  <a:lnTo>
                    <a:pt x="573798" y="105676"/>
                  </a:lnTo>
                  <a:lnTo>
                    <a:pt x="524700" y="105676"/>
                  </a:lnTo>
                  <a:lnTo>
                    <a:pt x="524700" y="129336"/>
                  </a:lnTo>
                  <a:lnTo>
                    <a:pt x="511798" y="118012"/>
                  </a:lnTo>
                  <a:lnTo>
                    <a:pt x="499455" y="106759"/>
                  </a:lnTo>
                  <a:lnTo>
                    <a:pt x="487762" y="95621"/>
                  </a:lnTo>
                  <a:lnTo>
                    <a:pt x="476806" y="84642"/>
                  </a:lnTo>
                  <a:lnTo>
                    <a:pt x="466676" y="73865"/>
                  </a:lnTo>
                  <a:lnTo>
                    <a:pt x="457461" y="63335"/>
                  </a:lnTo>
                  <a:lnTo>
                    <a:pt x="449251" y="53094"/>
                  </a:lnTo>
                  <a:lnTo>
                    <a:pt x="442133" y="43188"/>
                  </a:lnTo>
                  <a:lnTo>
                    <a:pt x="436197" y="33659"/>
                  </a:lnTo>
                  <a:lnTo>
                    <a:pt x="431531" y="24551"/>
                  </a:lnTo>
                  <a:lnTo>
                    <a:pt x="428225" y="15909"/>
                  </a:lnTo>
                  <a:lnTo>
                    <a:pt x="426367" y="7775"/>
                  </a:lnTo>
                  <a:lnTo>
                    <a:pt x="426046" y="195"/>
                  </a:lnTo>
                  <a:lnTo>
                    <a:pt x="426059" y="0"/>
                  </a:lnTo>
                  <a:lnTo>
                    <a:pt x="423570" y="20568"/>
                  </a:lnTo>
                  <a:lnTo>
                    <a:pt x="421018" y="39230"/>
                  </a:lnTo>
                  <a:lnTo>
                    <a:pt x="418083" y="56241"/>
                  </a:lnTo>
                  <a:lnTo>
                    <a:pt x="414445" y="71853"/>
                  </a:lnTo>
                  <a:lnTo>
                    <a:pt x="409786" y="86323"/>
                  </a:lnTo>
                  <a:lnTo>
                    <a:pt x="403786" y="99903"/>
                  </a:lnTo>
                  <a:lnTo>
                    <a:pt x="396125" y="112849"/>
                  </a:lnTo>
                  <a:lnTo>
                    <a:pt x="386483" y="125414"/>
                  </a:lnTo>
                  <a:lnTo>
                    <a:pt x="374542" y="137854"/>
                  </a:lnTo>
                  <a:lnTo>
                    <a:pt x="359981" y="150421"/>
                  </a:lnTo>
                  <a:lnTo>
                    <a:pt x="342481" y="163372"/>
                  </a:lnTo>
                  <a:lnTo>
                    <a:pt x="321722" y="176960"/>
                  </a:lnTo>
                  <a:lnTo>
                    <a:pt x="297386" y="191439"/>
                  </a:lnTo>
                  <a:lnTo>
                    <a:pt x="269151" y="207063"/>
                  </a:lnTo>
                  <a:lnTo>
                    <a:pt x="236700" y="224088"/>
                  </a:lnTo>
                  <a:lnTo>
                    <a:pt x="199711" y="242767"/>
                  </a:lnTo>
                  <a:lnTo>
                    <a:pt x="157867" y="263355"/>
                  </a:lnTo>
                  <a:lnTo>
                    <a:pt x="110846" y="286106"/>
                  </a:lnTo>
                  <a:lnTo>
                    <a:pt x="58330" y="311275"/>
                  </a:lnTo>
                  <a:lnTo>
                    <a:pt x="0" y="339115"/>
                  </a:lnTo>
                  <a:lnTo>
                    <a:pt x="48343" y="323470"/>
                  </a:lnTo>
                  <a:lnTo>
                    <a:pt x="91919" y="309274"/>
                  </a:lnTo>
                  <a:lnTo>
                    <a:pt x="131040" y="296333"/>
                  </a:lnTo>
                  <a:lnTo>
                    <a:pt x="166023" y="284454"/>
                  </a:lnTo>
                  <a:lnTo>
                    <a:pt x="197182" y="273441"/>
                  </a:lnTo>
                  <a:lnTo>
                    <a:pt x="224832" y="263100"/>
                  </a:lnTo>
                  <a:lnTo>
                    <a:pt x="249288" y="253238"/>
                  </a:lnTo>
                  <a:lnTo>
                    <a:pt x="270864" y="243661"/>
                  </a:lnTo>
                  <a:lnTo>
                    <a:pt x="289876" y="234173"/>
                  </a:lnTo>
                  <a:lnTo>
                    <a:pt x="306638" y="224582"/>
                  </a:lnTo>
                  <a:lnTo>
                    <a:pt x="321465" y="214692"/>
                  </a:lnTo>
                  <a:lnTo>
                    <a:pt x="334672" y="204309"/>
                  </a:lnTo>
                  <a:lnTo>
                    <a:pt x="346573" y="193241"/>
                  </a:lnTo>
                  <a:lnTo>
                    <a:pt x="357485" y="181291"/>
                  </a:lnTo>
                  <a:lnTo>
                    <a:pt x="367720" y="168267"/>
                  </a:lnTo>
                  <a:lnTo>
                    <a:pt x="377595" y="153973"/>
                  </a:lnTo>
                  <a:lnTo>
                    <a:pt x="387425" y="138217"/>
                  </a:lnTo>
                  <a:lnTo>
                    <a:pt x="397523" y="120802"/>
                  </a:lnTo>
                  <a:lnTo>
                    <a:pt x="408205" y="101537"/>
                  </a:lnTo>
                  <a:lnTo>
                    <a:pt x="419785" y="80225"/>
                  </a:lnTo>
                  <a:lnTo>
                    <a:pt x="455693" y="112755"/>
                  </a:lnTo>
                  <a:lnTo>
                    <a:pt x="488090" y="142035"/>
                  </a:lnTo>
                  <a:lnTo>
                    <a:pt x="517241" y="168235"/>
                  </a:lnTo>
                  <a:lnTo>
                    <a:pt x="543409" y="191528"/>
                  </a:lnTo>
                  <a:lnTo>
                    <a:pt x="566858" y="212084"/>
                  </a:lnTo>
                  <a:lnTo>
                    <a:pt x="587855" y="230074"/>
                  </a:lnTo>
                  <a:lnTo>
                    <a:pt x="606661" y="245668"/>
                  </a:lnTo>
                  <a:lnTo>
                    <a:pt x="623542" y="259040"/>
                  </a:lnTo>
                  <a:lnTo>
                    <a:pt x="638762" y="270358"/>
                  </a:lnTo>
                  <a:lnTo>
                    <a:pt x="652586" y="279795"/>
                  </a:lnTo>
                  <a:lnTo>
                    <a:pt x="665277" y="287521"/>
                  </a:lnTo>
                  <a:lnTo>
                    <a:pt x="677099" y="293708"/>
                  </a:lnTo>
                  <a:lnTo>
                    <a:pt x="688318" y="298526"/>
                  </a:lnTo>
                  <a:lnTo>
                    <a:pt x="699197" y="302147"/>
                  </a:lnTo>
                  <a:lnTo>
                    <a:pt x="710000" y="304741"/>
                  </a:lnTo>
                  <a:lnTo>
                    <a:pt x="720992" y="306480"/>
                  </a:lnTo>
                  <a:lnTo>
                    <a:pt x="732438" y="307535"/>
                  </a:lnTo>
                  <a:lnTo>
                    <a:pt x="744600" y="308077"/>
                  </a:lnTo>
                  <a:lnTo>
                    <a:pt x="757744" y="308276"/>
                  </a:lnTo>
                  <a:lnTo>
                    <a:pt x="772134" y="308305"/>
                  </a:lnTo>
                  <a:lnTo>
                    <a:pt x="756556" y="298567"/>
                  </a:lnTo>
                  <a:lnTo>
                    <a:pt x="742527" y="289784"/>
                  </a:lnTo>
                  <a:lnTo>
                    <a:pt x="729877" y="281838"/>
                  </a:lnTo>
                  <a:lnTo>
                    <a:pt x="718434" y="274606"/>
                  </a:lnTo>
                  <a:lnTo>
                    <a:pt x="708025" y="267970"/>
                  </a:lnTo>
                  <a:lnTo>
                    <a:pt x="698478" y="261809"/>
                  </a:lnTo>
                  <a:lnTo>
                    <a:pt x="689623" y="256003"/>
                  </a:lnTo>
                  <a:lnTo>
                    <a:pt x="681286" y="250431"/>
                  </a:lnTo>
                  <a:lnTo>
                    <a:pt x="673297" y="244973"/>
                  </a:lnTo>
                  <a:lnTo>
                    <a:pt x="665483" y="239509"/>
                  </a:lnTo>
                  <a:lnTo>
                    <a:pt x="657673" y="233919"/>
                  </a:lnTo>
                  <a:lnTo>
                    <a:pt x="649694" y="228082"/>
                  </a:lnTo>
                  <a:lnTo>
                    <a:pt x="641375" y="221879"/>
                  </a:lnTo>
                  <a:lnTo>
                    <a:pt x="632544" y="215188"/>
                  </a:lnTo>
                  <a:lnTo>
                    <a:pt x="623029" y="207890"/>
                  </a:lnTo>
                  <a:lnTo>
                    <a:pt x="612659" y="199865"/>
                  </a:lnTo>
                  <a:close/>
                </a:path>
              </a:pathLst>
            </a:custGeom>
            <a:solidFill>
              <a:srgbClr val="BD35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10311455" y="6693477"/>
              <a:ext cx="2737" cy="4965"/>
            </a:xfrm>
            <a:custGeom>
              <a:avLst/>
              <a:gdLst/>
              <a:ahLst/>
              <a:cxnLst/>
              <a:rect l="l" t="t" r="r" b="b"/>
              <a:pathLst>
                <a:path w="2737" h="4965">
                  <a:moveTo>
                    <a:pt x="388" y="596"/>
                  </a:moveTo>
                  <a:lnTo>
                    <a:pt x="0" y="0"/>
                  </a:lnTo>
                  <a:lnTo>
                    <a:pt x="2737" y="4965"/>
                  </a:lnTo>
                  <a:lnTo>
                    <a:pt x="1950" y="3492"/>
                  </a:lnTo>
                  <a:lnTo>
                    <a:pt x="388" y="59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" name="object 5"/>
            <p:cNvSpPr/>
            <p:nvPr/>
          </p:nvSpPr>
          <p:spPr>
            <a:xfrm>
              <a:off x="10134424" y="6614648"/>
              <a:ext cx="181991" cy="100558"/>
            </a:xfrm>
            <a:custGeom>
              <a:avLst/>
              <a:gdLst/>
              <a:ahLst/>
              <a:cxnLst/>
              <a:rect l="l" t="t" r="r" b="b"/>
              <a:pathLst>
                <a:path w="181991" h="100558">
                  <a:moveTo>
                    <a:pt x="152738" y="46615"/>
                  </a:moveTo>
                  <a:lnTo>
                    <a:pt x="143475" y="37946"/>
                  </a:lnTo>
                  <a:lnTo>
                    <a:pt x="138099" y="33616"/>
                  </a:lnTo>
                  <a:lnTo>
                    <a:pt x="135521" y="31521"/>
                  </a:lnTo>
                  <a:lnTo>
                    <a:pt x="131114" y="27736"/>
                  </a:lnTo>
                  <a:lnTo>
                    <a:pt x="127914" y="25082"/>
                  </a:lnTo>
                  <a:lnTo>
                    <a:pt x="128143" y="24726"/>
                  </a:lnTo>
                  <a:lnTo>
                    <a:pt x="116128" y="18086"/>
                  </a:lnTo>
                  <a:lnTo>
                    <a:pt x="104352" y="12726"/>
                  </a:lnTo>
                  <a:lnTo>
                    <a:pt x="92921" y="8566"/>
                  </a:lnTo>
                  <a:lnTo>
                    <a:pt x="87033" y="6819"/>
                  </a:lnTo>
                  <a:lnTo>
                    <a:pt x="80657" y="4610"/>
                  </a:lnTo>
                  <a:lnTo>
                    <a:pt x="74409" y="3822"/>
                  </a:lnTo>
                  <a:lnTo>
                    <a:pt x="68656" y="2387"/>
                  </a:lnTo>
                  <a:lnTo>
                    <a:pt x="62839" y="1384"/>
                  </a:lnTo>
                  <a:lnTo>
                    <a:pt x="57365" y="838"/>
                  </a:lnTo>
                  <a:lnTo>
                    <a:pt x="52285" y="0"/>
                  </a:lnTo>
                  <a:lnTo>
                    <a:pt x="42821" y="14"/>
                  </a:lnTo>
                  <a:lnTo>
                    <a:pt x="27111" y="1735"/>
                  </a:lnTo>
                  <a:lnTo>
                    <a:pt x="23850" y="2260"/>
                  </a:lnTo>
                  <a:lnTo>
                    <a:pt x="20853" y="2908"/>
                  </a:lnTo>
                  <a:lnTo>
                    <a:pt x="17830" y="3670"/>
                  </a:lnTo>
                  <a:lnTo>
                    <a:pt x="14808" y="4495"/>
                  </a:lnTo>
                  <a:lnTo>
                    <a:pt x="11760" y="5257"/>
                  </a:lnTo>
                  <a:lnTo>
                    <a:pt x="10312" y="5636"/>
                  </a:lnTo>
                  <a:lnTo>
                    <a:pt x="11899" y="5308"/>
                  </a:lnTo>
                  <a:lnTo>
                    <a:pt x="4431" y="7660"/>
                  </a:lnTo>
                  <a:lnTo>
                    <a:pt x="5384" y="7315"/>
                  </a:lnTo>
                  <a:lnTo>
                    <a:pt x="5758" y="7159"/>
                  </a:lnTo>
                  <a:lnTo>
                    <a:pt x="4257" y="7715"/>
                  </a:lnTo>
                  <a:lnTo>
                    <a:pt x="2909" y="8211"/>
                  </a:lnTo>
                  <a:lnTo>
                    <a:pt x="3253" y="8087"/>
                  </a:lnTo>
                  <a:lnTo>
                    <a:pt x="2909" y="8211"/>
                  </a:lnTo>
                  <a:lnTo>
                    <a:pt x="2159" y="8483"/>
                  </a:lnTo>
                  <a:lnTo>
                    <a:pt x="0" y="25323"/>
                  </a:lnTo>
                  <a:lnTo>
                    <a:pt x="3556" y="23736"/>
                  </a:lnTo>
                  <a:lnTo>
                    <a:pt x="7747" y="22225"/>
                  </a:lnTo>
                  <a:lnTo>
                    <a:pt x="12204" y="20459"/>
                  </a:lnTo>
                  <a:lnTo>
                    <a:pt x="16827" y="19151"/>
                  </a:lnTo>
                  <a:lnTo>
                    <a:pt x="21755" y="17691"/>
                  </a:lnTo>
                  <a:lnTo>
                    <a:pt x="26885" y="16598"/>
                  </a:lnTo>
                  <a:lnTo>
                    <a:pt x="29476" y="16167"/>
                  </a:lnTo>
                  <a:lnTo>
                    <a:pt x="32092" y="15748"/>
                  </a:lnTo>
                  <a:lnTo>
                    <a:pt x="34709" y="15328"/>
                  </a:lnTo>
                  <a:lnTo>
                    <a:pt x="38646" y="14706"/>
                  </a:lnTo>
                  <a:lnTo>
                    <a:pt x="42583" y="14465"/>
                  </a:lnTo>
                  <a:lnTo>
                    <a:pt x="47840" y="14185"/>
                  </a:lnTo>
                  <a:lnTo>
                    <a:pt x="52920" y="13741"/>
                  </a:lnTo>
                  <a:lnTo>
                    <a:pt x="57708" y="14160"/>
                  </a:lnTo>
                  <a:lnTo>
                    <a:pt x="62484" y="14312"/>
                  </a:lnTo>
                  <a:lnTo>
                    <a:pt x="66929" y="14465"/>
                  </a:lnTo>
                  <a:lnTo>
                    <a:pt x="70726" y="15176"/>
                  </a:lnTo>
                  <a:lnTo>
                    <a:pt x="67868" y="13042"/>
                  </a:lnTo>
                  <a:lnTo>
                    <a:pt x="64782" y="12674"/>
                  </a:lnTo>
                  <a:lnTo>
                    <a:pt x="58508" y="12331"/>
                  </a:lnTo>
                  <a:lnTo>
                    <a:pt x="58572" y="11480"/>
                  </a:lnTo>
                  <a:lnTo>
                    <a:pt x="71788" y="12734"/>
                  </a:lnTo>
                  <a:lnTo>
                    <a:pt x="84426" y="15157"/>
                  </a:lnTo>
                  <a:lnTo>
                    <a:pt x="96515" y="18684"/>
                  </a:lnTo>
                  <a:lnTo>
                    <a:pt x="108084" y="23253"/>
                  </a:lnTo>
                  <a:lnTo>
                    <a:pt x="121037" y="29960"/>
                  </a:lnTo>
                  <a:lnTo>
                    <a:pt x="131559" y="36809"/>
                  </a:lnTo>
                  <a:lnTo>
                    <a:pt x="129641" y="34302"/>
                  </a:lnTo>
                  <a:lnTo>
                    <a:pt x="134708" y="38074"/>
                  </a:lnTo>
                  <a:lnTo>
                    <a:pt x="139318" y="41707"/>
                  </a:lnTo>
                  <a:lnTo>
                    <a:pt x="148738" y="50367"/>
                  </a:lnTo>
                  <a:lnTo>
                    <a:pt x="157602" y="60053"/>
                  </a:lnTo>
                  <a:lnTo>
                    <a:pt x="159473" y="62331"/>
                  </a:lnTo>
                  <a:lnTo>
                    <a:pt x="167241" y="72966"/>
                  </a:lnTo>
                  <a:lnTo>
                    <a:pt x="173754" y="84097"/>
                  </a:lnTo>
                  <a:lnTo>
                    <a:pt x="179174" y="95190"/>
                  </a:lnTo>
                  <a:lnTo>
                    <a:pt x="180276" y="97663"/>
                  </a:lnTo>
                  <a:lnTo>
                    <a:pt x="181571" y="100558"/>
                  </a:lnTo>
                  <a:lnTo>
                    <a:pt x="181991" y="100406"/>
                  </a:lnTo>
                  <a:lnTo>
                    <a:pt x="181292" y="97256"/>
                  </a:lnTo>
                  <a:lnTo>
                    <a:pt x="180746" y="94030"/>
                  </a:lnTo>
                  <a:lnTo>
                    <a:pt x="178396" y="88061"/>
                  </a:lnTo>
                  <a:lnTo>
                    <a:pt x="174142" y="79375"/>
                  </a:lnTo>
                  <a:lnTo>
                    <a:pt x="167055" y="68037"/>
                  </a:lnTo>
                  <a:lnTo>
                    <a:pt x="159767" y="58285"/>
                  </a:lnTo>
                  <a:lnTo>
                    <a:pt x="151575" y="49306"/>
                  </a:lnTo>
                  <a:lnTo>
                    <a:pt x="141778" y="40286"/>
                  </a:lnTo>
                  <a:lnTo>
                    <a:pt x="144335" y="41452"/>
                  </a:lnTo>
                  <a:lnTo>
                    <a:pt x="147015" y="43903"/>
                  </a:lnTo>
                  <a:lnTo>
                    <a:pt x="149860" y="46507"/>
                  </a:lnTo>
                  <a:lnTo>
                    <a:pt x="152717" y="49110"/>
                  </a:lnTo>
                  <a:lnTo>
                    <a:pt x="155219" y="52311"/>
                  </a:lnTo>
                  <a:lnTo>
                    <a:pt x="157962" y="55295"/>
                  </a:lnTo>
                  <a:lnTo>
                    <a:pt x="160769" y="58166"/>
                  </a:lnTo>
                  <a:lnTo>
                    <a:pt x="163029" y="61595"/>
                  </a:lnTo>
                  <a:lnTo>
                    <a:pt x="165392" y="64617"/>
                  </a:lnTo>
                  <a:lnTo>
                    <a:pt x="167665" y="67640"/>
                  </a:lnTo>
                  <a:lnTo>
                    <a:pt x="169710" y="70599"/>
                  </a:lnTo>
                  <a:lnTo>
                    <a:pt x="171526" y="73418"/>
                  </a:lnTo>
                  <a:lnTo>
                    <a:pt x="173405" y="76098"/>
                  </a:lnTo>
                  <a:lnTo>
                    <a:pt x="171970" y="73152"/>
                  </a:lnTo>
                  <a:lnTo>
                    <a:pt x="170561" y="70192"/>
                  </a:lnTo>
                  <a:lnTo>
                    <a:pt x="169214" y="67144"/>
                  </a:lnTo>
                  <a:lnTo>
                    <a:pt x="167271" y="64516"/>
                  </a:lnTo>
                  <a:lnTo>
                    <a:pt x="169481" y="66954"/>
                  </a:lnTo>
                  <a:lnTo>
                    <a:pt x="171348" y="69646"/>
                  </a:lnTo>
                  <a:lnTo>
                    <a:pt x="172948" y="72529"/>
                  </a:lnTo>
                  <a:lnTo>
                    <a:pt x="174726" y="75285"/>
                  </a:lnTo>
                  <a:lnTo>
                    <a:pt x="177030" y="78828"/>
                  </a:lnTo>
                  <a:lnTo>
                    <a:pt x="173928" y="73200"/>
                  </a:lnTo>
                  <a:lnTo>
                    <a:pt x="166564" y="62480"/>
                  </a:lnTo>
                  <a:lnTo>
                    <a:pt x="161785" y="56311"/>
                  </a:lnTo>
                  <a:lnTo>
                    <a:pt x="152738" y="4661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0195079" y="6635764"/>
              <a:ext cx="112968" cy="123168"/>
            </a:xfrm>
            <a:custGeom>
              <a:avLst/>
              <a:gdLst/>
              <a:ahLst/>
              <a:cxnLst/>
              <a:rect l="l" t="t" r="r" b="b"/>
              <a:pathLst>
                <a:path w="112968" h="123168">
                  <a:moveTo>
                    <a:pt x="1982" y="0"/>
                  </a:moveTo>
                  <a:lnTo>
                    <a:pt x="393" y="68"/>
                  </a:lnTo>
                  <a:lnTo>
                    <a:pt x="0" y="5503"/>
                  </a:lnTo>
                  <a:lnTo>
                    <a:pt x="2844" y="5351"/>
                  </a:lnTo>
                  <a:lnTo>
                    <a:pt x="5600" y="5846"/>
                  </a:lnTo>
                  <a:lnTo>
                    <a:pt x="13893" y="7116"/>
                  </a:lnTo>
                  <a:lnTo>
                    <a:pt x="26271" y="10135"/>
                  </a:lnTo>
                  <a:lnTo>
                    <a:pt x="38291" y="14346"/>
                  </a:lnTo>
                  <a:lnTo>
                    <a:pt x="45554" y="17810"/>
                  </a:lnTo>
                  <a:lnTo>
                    <a:pt x="49339" y="19638"/>
                  </a:lnTo>
                  <a:lnTo>
                    <a:pt x="52920" y="21823"/>
                  </a:lnTo>
                  <a:lnTo>
                    <a:pt x="57759" y="24655"/>
                  </a:lnTo>
                  <a:lnTo>
                    <a:pt x="60020" y="26268"/>
                  </a:lnTo>
                  <a:lnTo>
                    <a:pt x="64490" y="29659"/>
                  </a:lnTo>
                  <a:lnTo>
                    <a:pt x="69113" y="32808"/>
                  </a:lnTo>
                  <a:lnTo>
                    <a:pt x="73050" y="36783"/>
                  </a:lnTo>
                  <a:lnTo>
                    <a:pt x="77406" y="40377"/>
                  </a:lnTo>
                  <a:lnTo>
                    <a:pt x="80924" y="44772"/>
                  </a:lnTo>
                  <a:lnTo>
                    <a:pt x="84721" y="48836"/>
                  </a:lnTo>
                  <a:lnTo>
                    <a:pt x="89788" y="55529"/>
                  </a:lnTo>
                  <a:lnTo>
                    <a:pt x="93002" y="60075"/>
                  </a:lnTo>
                  <a:lnTo>
                    <a:pt x="94437" y="62526"/>
                  </a:lnTo>
                  <a:lnTo>
                    <a:pt x="100686" y="73732"/>
                  </a:lnTo>
                  <a:lnTo>
                    <a:pt x="105633" y="85544"/>
                  </a:lnTo>
                  <a:lnTo>
                    <a:pt x="109311" y="97831"/>
                  </a:lnTo>
                  <a:lnTo>
                    <a:pt x="111749" y="110460"/>
                  </a:lnTo>
                  <a:lnTo>
                    <a:pt x="112968" y="123168"/>
                  </a:lnTo>
                  <a:lnTo>
                    <a:pt x="112537" y="112901"/>
                  </a:lnTo>
                  <a:lnTo>
                    <a:pt x="110971" y="100579"/>
                  </a:lnTo>
                  <a:lnTo>
                    <a:pt x="109791" y="95419"/>
                  </a:lnTo>
                  <a:lnTo>
                    <a:pt x="106372" y="83653"/>
                  </a:lnTo>
                  <a:lnTo>
                    <a:pt x="101220" y="71876"/>
                  </a:lnTo>
                  <a:lnTo>
                    <a:pt x="98475" y="66666"/>
                  </a:lnTo>
                  <a:lnTo>
                    <a:pt x="99580" y="66044"/>
                  </a:lnTo>
                  <a:lnTo>
                    <a:pt x="96621" y="61142"/>
                  </a:lnTo>
                  <a:lnTo>
                    <a:pt x="89419" y="50542"/>
                  </a:lnTo>
                  <a:lnTo>
                    <a:pt x="80959" y="40650"/>
                  </a:lnTo>
                  <a:lnTo>
                    <a:pt x="71604" y="31754"/>
                  </a:lnTo>
                  <a:lnTo>
                    <a:pt x="61717" y="24145"/>
                  </a:lnTo>
                  <a:lnTo>
                    <a:pt x="48003" y="15814"/>
                  </a:lnTo>
                  <a:lnTo>
                    <a:pt x="36149" y="10273"/>
                  </a:lnTo>
                  <a:lnTo>
                    <a:pt x="26548" y="6404"/>
                  </a:lnTo>
                  <a:lnTo>
                    <a:pt x="23050" y="5198"/>
                  </a:lnTo>
                  <a:lnTo>
                    <a:pt x="20396" y="3967"/>
                  </a:lnTo>
                  <a:lnTo>
                    <a:pt x="16205" y="2646"/>
                  </a:lnTo>
                  <a:lnTo>
                    <a:pt x="11595" y="1604"/>
                  </a:lnTo>
                  <a:lnTo>
                    <a:pt x="8534" y="1007"/>
                  </a:lnTo>
                  <a:lnTo>
                    <a:pt x="6062" y="384"/>
                  </a:lnTo>
                  <a:lnTo>
                    <a:pt x="4994" y="209"/>
                  </a:lnTo>
                  <a:lnTo>
                    <a:pt x="1982" y="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10037246" y="6622364"/>
              <a:ext cx="290104" cy="293789"/>
            </a:xfrm>
            <a:custGeom>
              <a:avLst/>
              <a:gdLst/>
              <a:ahLst/>
              <a:cxnLst/>
              <a:rect l="l" t="t" r="r" b="b"/>
              <a:pathLst>
                <a:path w="290104" h="293789">
                  <a:moveTo>
                    <a:pt x="149477" y="259530"/>
                  </a:moveTo>
                  <a:lnTo>
                    <a:pt x="143927" y="258857"/>
                  </a:lnTo>
                  <a:lnTo>
                    <a:pt x="138390" y="258667"/>
                  </a:lnTo>
                  <a:lnTo>
                    <a:pt x="135634" y="258464"/>
                  </a:lnTo>
                  <a:lnTo>
                    <a:pt x="132941" y="257816"/>
                  </a:lnTo>
                  <a:lnTo>
                    <a:pt x="130224" y="257473"/>
                  </a:lnTo>
                  <a:lnTo>
                    <a:pt x="127468" y="257028"/>
                  </a:lnTo>
                  <a:lnTo>
                    <a:pt x="124750" y="256698"/>
                  </a:lnTo>
                  <a:lnTo>
                    <a:pt x="122070" y="255987"/>
                  </a:lnTo>
                  <a:lnTo>
                    <a:pt x="122273" y="255162"/>
                  </a:lnTo>
                  <a:lnTo>
                    <a:pt x="119606" y="254476"/>
                  </a:lnTo>
                  <a:lnTo>
                    <a:pt x="116977" y="253752"/>
                  </a:lnTo>
                  <a:lnTo>
                    <a:pt x="113015" y="252660"/>
                  </a:lnTo>
                  <a:lnTo>
                    <a:pt x="109675" y="249751"/>
                  </a:lnTo>
                  <a:lnTo>
                    <a:pt x="105763" y="248646"/>
                  </a:lnTo>
                  <a:lnTo>
                    <a:pt x="102677" y="247326"/>
                  </a:lnTo>
                  <a:lnTo>
                    <a:pt x="99578" y="245865"/>
                  </a:lnTo>
                  <a:lnTo>
                    <a:pt x="96937" y="245065"/>
                  </a:lnTo>
                  <a:lnTo>
                    <a:pt x="93279" y="243363"/>
                  </a:lnTo>
                  <a:lnTo>
                    <a:pt x="89977" y="241293"/>
                  </a:lnTo>
                  <a:lnTo>
                    <a:pt x="85685" y="238639"/>
                  </a:lnTo>
                  <a:lnTo>
                    <a:pt x="83615" y="237407"/>
                  </a:lnTo>
                  <a:lnTo>
                    <a:pt x="79830" y="234334"/>
                  </a:lnTo>
                  <a:lnTo>
                    <a:pt x="75956" y="231819"/>
                  </a:lnTo>
                  <a:lnTo>
                    <a:pt x="72756" y="228746"/>
                  </a:lnTo>
                  <a:lnTo>
                    <a:pt x="69606" y="225647"/>
                  </a:lnTo>
                  <a:lnTo>
                    <a:pt x="66292" y="222967"/>
                  </a:lnTo>
                  <a:lnTo>
                    <a:pt x="63726" y="219640"/>
                  </a:lnTo>
                  <a:lnTo>
                    <a:pt x="61009" y="216515"/>
                  </a:lnTo>
                  <a:lnTo>
                    <a:pt x="58342" y="213467"/>
                  </a:lnTo>
                  <a:lnTo>
                    <a:pt x="56081" y="210051"/>
                  </a:lnTo>
                  <a:lnTo>
                    <a:pt x="52817" y="205708"/>
                  </a:lnTo>
                  <a:lnTo>
                    <a:pt x="50239" y="200767"/>
                  </a:lnTo>
                  <a:lnTo>
                    <a:pt x="47343" y="195853"/>
                  </a:lnTo>
                  <a:lnTo>
                    <a:pt x="46048" y="193351"/>
                  </a:lnTo>
                  <a:lnTo>
                    <a:pt x="44968" y="190646"/>
                  </a:lnTo>
                  <a:lnTo>
                    <a:pt x="43724" y="188042"/>
                  </a:lnTo>
                  <a:lnTo>
                    <a:pt x="42378" y="185464"/>
                  </a:lnTo>
                  <a:lnTo>
                    <a:pt x="41451" y="182657"/>
                  </a:lnTo>
                  <a:lnTo>
                    <a:pt x="40523" y="179863"/>
                  </a:lnTo>
                  <a:lnTo>
                    <a:pt x="38276" y="174351"/>
                  </a:lnTo>
                  <a:lnTo>
                    <a:pt x="37094" y="168446"/>
                  </a:lnTo>
                  <a:lnTo>
                    <a:pt x="35596" y="162566"/>
                  </a:lnTo>
                  <a:lnTo>
                    <a:pt x="35139" y="159569"/>
                  </a:lnTo>
                  <a:lnTo>
                    <a:pt x="34681" y="156546"/>
                  </a:lnTo>
                  <a:lnTo>
                    <a:pt x="34237" y="153511"/>
                  </a:lnTo>
                  <a:lnTo>
                    <a:pt x="33602" y="150463"/>
                  </a:lnTo>
                  <a:lnTo>
                    <a:pt x="33805" y="147313"/>
                  </a:lnTo>
                  <a:lnTo>
                    <a:pt x="33538" y="144240"/>
                  </a:lnTo>
                  <a:lnTo>
                    <a:pt x="33612" y="131561"/>
                  </a:lnTo>
                  <a:lnTo>
                    <a:pt x="34915" y="118890"/>
                  </a:lnTo>
                  <a:lnTo>
                    <a:pt x="37602" y="107105"/>
                  </a:lnTo>
                  <a:lnTo>
                    <a:pt x="41716" y="94935"/>
                  </a:lnTo>
                  <a:lnTo>
                    <a:pt x="47015" y="83341"/>
                  </a:lnTo>
                  <a:lnTo>
                    <a:pt x="52817" y="73374"/>
                  </a:lnTo>
                  <a:lnTo>
                    <a:pt x="56081" y="69081"/>
                  </a:lnTo>
                  <a:lnTo>
                    <a:pt x="58634" y="64141"/>
                  </a:lnTo>
                  <a:lnTo>
                    <a:pt x="54697" y="68014"/>
                  </a:lnTo>
                  <a:lnTo>
                    <a:pt x="57770" y="63430"/>
                  </a:lnTo>
                  <a:lnTo>
                    <a:pt x="61821" y="59632"/>
                  </a:lnTo>
                  <a:lnTo>
                    <a:pt x="65415" y="55492"/>
                  </a:lnTo>
                  <a:lnTo>
                    <a:pt x="69467" y="51822"/>
                  </a:lnTo>
                  <a:lnTo>
                    <a:pt x="71880" y="48291"/>
                  </a:lnTo>
                  <a:lnTo>
                    <a:pt x="72604" y="47009"/>
                  </a:lnTo>
                  <a:lnTo>
                    <a:pt x="77150" y="43757"/>
                  </a:lnTo>
                  <a:lnTo>
                    <a:pt x="87574" y="36276"/>
                  </a:lnTo>
                  <a:lnTo>
                    <a:pt x="98818" y="30076"/>
                  </a:lnTo>
                  <a:lnTo>
                    <a:pt x="110716" y="25168"/>
                  </a:lnTo>
                  <a:lnTo>
                    <a:pt x="123100" y="21569"/>
                  </a:lnTo>
                  <a:lnTo>
                    <a:pt x="135804" y="19290"/>
                  </a:lnTo>
                  <a:lnTo>
                    <a:pt x="138263" y="19005"/>
                  </a:lnTo>
                  <a:lnTo>
                    <a:pt x="143851" y="18776"/>
                  </a:lnTo>
                  <a:lnTo>
                    <a:pt x="149451" y="18103"/>
                  </a:lnTo>
                  <a:lnTo>
                    <a:pt x="155052" y="18675"/>
                  </a:lnTo>
                  <a:lnTo>
                    <a:pt x="155306" y="13214"/>
                  </a:lnTo>
                  <a:lnTo>
                    <a:pt x="159700" y="13392"/>
                  </a:lnTo>
                  <a:lnTo>
                    <a:pt x="161000" y="12025"/>
                  </a:lnTo>
                  <a:lnTo>
                    <a:pt x="148229" y="11395"/>
                  </a:lnTo>
                  <a:lnTo>
                    <a:pt x="135100" y="11871"/>
                  </a:lnTo>
                  <a:lnTo>
                    <a:pt x="134643" y="11906"/>
                  </a:lnTo>
                  <a:lnTo>
                    <a:pt x="121622" y="13869"/>
                  </a:lnTo>
                  <a:lnTo>
                    <a:pt x="109198" y="17139"/>
                  </a:lnTo>
                  <a:lnTo>
                    <a:pt x="97672" y="21253"/>
                  </a:lnTo>
                  <a:lnTo>
                    <a:pt x="96759" y="20212"/>
                  </a:lnTo>
                  <a:lnTo>
                    <a:pt x="94067" y="21532"/>
                  </a:lnTo>
                  <a:lnTo>
                    <a:pt x="91336" y="22840"/>
                  </a:lnTo>
                  <a:lnTo>
                    <a:pt x="88631" y="24136"/>
                  </a:lnTo>
                  <a:lnTo>
                    <a:pt x="85989" y="25571"/>
                  </a:lnTo>
                  <a:lnTo>
                    <a:pt x="83094" y="26587"/>
                  </a:lnTo>
                  <a:lnTo>
                    <a:pt x="84275" y="24860"/>
                  </a:lnTo>
                  <a:lnTo>
                    <a:pt x="88618" y="22294"/>
                  </a:lnTo>
                  <a:lnTo>
                    <a:pt x="90815" y="21037"/>
                  </a:lnTo>
                  <a:lnTo>
                    <a:pt x="93749" y="19450"/>
                  </a:lnTo>
                  <a:lnTo>
                    <a:pt x="97178" y="17608"/>
                  </a:lnTo>
                  <a:lnTo>
                    <a:pt x="99337" y="768"/>
                  </a:lnTo>
                  <a:lnTo>
                    <a:pt x="100088" y="496"/>
                  </a:lnTo>
                  <a:lnTo>
                    <a:pt x="101436" y="0"/>
                  </a:lnTo>
                  <a:lnTo>
                    <a:pt x="96997" y="1398"/>
                  </a:lnTo>
                  <a:lnTo>
                    <a:pt x="95662" y="1935"/>
                  </a:lnTo>
                  <a:lnTo>
                    <a:pt x="96188" y="2012"/>
                  </a:lnTo>
                  <a:lnTo>
                    <a:pt x="94056" y="2582"/>
                  </a:lnTo>
                  <a:lnTo>
                    <a:pt x="93009" y="3004"/>
                  </a:lnTo>
                  <a:lnTo>
                    <a:pt x="89838" y="4489"/>
                  </a:lnTo>
                  <a:lnTo>
                    <a:pt x="91535" y="3598"/>
                  </a:lnTo>
                  <a:lnTo>
                    <a:pt x="73812" y="12020"/>
                  </a:lnTo>
                  <a:lnTo>
                    <a:pt x="58572" y="22268"/>
                  </a:lnTo>
                  <a:lnTo>
                    <a:pt x="48741" y="30356"/>
                  </a:lnTo>
                  <a:lnTo>
                    <a:pt x="39604" y="39283"/>
                  </a:lnTo>
                  <a:lnTo>
                    <a:pt x="27690" y="53970"/>
                  </a:lnTo>
                  <a:lnTo>
                    <a:pt x="20734" y="64637"/>
                  </a:lnTo>
                  <a:lnTo>
                    <a:pt x="14639" y="75837"/>
                  </a:lnTo>
                  <a:lnTo>
                    <a:pt x="7476" y="93679"/>
                  </a:lnTo>
                  <a:lnTo>
                    <a:pt x="4054" y="105946"/>
                  </a:lnTo>
                  <a:lnTo>
                    <a:pt x="1587" y="118429"/>
                  </a:lnTo>
                  <a:lnTo>
                    <a:pt x="0" y="137579"/>
                  </a:lnTo>
                  <a:lnTo>
                    <a:pt x="292" y="150252"/>
                  </a:lnTo>
                  <a:lnTo>
                    <a:pt x="1559" y="162846"/>
                  </a:lnTo>
                  <a:lnTo>
                    <a:pt x="5617" y="181610"/>
                  </a:lnTo>
                  <a:lnTo>
                    <a:pt x="9573" y="193720"/>
                  </a:lnTo>
                  <a:lnTo>
                    <a:pt x="14453" y="205451"/>
                  </a:lnTo>
                  <a:lnTo>
                    <a:pt x="23524" y="221759"/>
                  </a:lnTo>
                  <a:lnTo>
                    <a:pt x="30786" y="232232"/>
                  </a:lnTo>
                  <a:lnTo>
                    <a:pt x="38793" y="242077"/>
                  </a:lnTo>
                  <a:lnTo>
                    <a:pt x="51578" y="254691"/>
                  </a:lnTo>
                  <a:lnTo>
                    <a:pt x="61430" y="262770"/>
                  </a:lnTo>
                  <a:lnTo>
                    <a:pt x="71821" y="270021"/>
                  </a:lnTo>
                  <a:lnTo>
                    <a:pt x="75525" y="272307"/>
                  </a:lnTo>
                  <a:lnTo>
                    <a:pt x="78433" y="274288"/>
                  </a:lnTo>
                  <a:lnTo>
                    <a:pt x="83132" y="276701"/>
                  </a:lnTo>
                  <a:lnTo>
                    <a:pt x="87755" y="279330"/>
                  </a:lnTo>
                  <a:lnTo>
                    <a:pt x="92416" y="281857"/>
                  </a:lnTo>
                  <a:lnTo>
                    <a:pt x="97419" y="283711"/>
                  </a:lnTo>
                  <a:lnTo>
                    <a:pt x="100658" y="285210"/>
                  </a:lnTo>
                  <a:lnTo>
                    <a:pt x="111889" y="288759"/>
                  </a:lnTo>
                  <a:lnTo>
                    <a:pt x="123729" y="291407"/>
                  </a:lnTo>
                  <a:lnTo>
                    <a:pt x="136037" y="293101"/>
                  </a:lnTo>
                  <a:lnTo>
                    <a:pt x="148677" y="293789"/>
                  </a:lnTo>
                  <a:lnTo>
                    <a:pt x="161510" y="293418"/>
                  </a:lnTo>
                  <a:lnTo>
                    <a:pt x="174396" y="291935"/>
                  </a:lnTo>
                  <a:lnTo>
                    <a:pt x="187199" y="289289"/>
                  </a:lnTo>
                  <a:lnTo>
                    <a:pt x="203911" y="283962"/>
                  </a:lnTo>
                  <a:lnTo>
                    <a:pt x="215691" y="278931"/>
                  </a:lnTo>
                  <a:lnTo>
                    <a:pt x="226917" y="272990"/>
                  </a:lnTo>
                  <a:lnTo>
                    <a:pt x="234795" y="268014"/>
                  </a:lnTo>
                  <a:lnTo>
                    <a:pt x="245289" y="260095"/>
                  </a:lnTo>
                  <a:lnTo>
                    <a:pt x="254887" y="251562"/>
                  </a:lnTo>
                  <a:lnTo>
                    <a:pt x="263554" y="242556"/>
                  </a:lnTo>
                  <a:lnTo>
                    <a:pt x="267688" y="237724"/>
                  </a:lnTo>
                  <a:lnTo>
                    <a:pt x="275877" y="225680"/>
                  </a:lnTo>
                  <a:lnTo>
                    <a:pt x="281658" y="214432"/>
                  </a:lnTo>
                  <a:lnTo>
                    <a:pt x="284490" y="206800"/>
                  </a:lnTo>
                  <a:lnTo>
                    <a:pt x="285799" y="202584"/>
                  </a:lnTo>
                  <a:lnTo>
                    <a:pt x="286840" y="199231"/>
                  </a:lnTo>
                  <a:lnTo>
                    <a:pt x="287678" y="194519"/>
                  </a:lnTo>
                  <a:lnTo>
                    <a:pt x="287869" y="193147"/>
                  </a:lnTo>
                  <a:lnTo>
                    <a:pt x="289469" y="186378"/>
                  </a:lnTo>
                  <a:lnTo>
                    <a:pt x="290104" y="179584"/>
                  </a:lnTo>
                  <a:lnTo>
                    <a:pt x="286967" y="185616"/>
                  </a:lnTo>
                  <a:lnTo>
                    <a:pt x="285659" y="188715"/>
                  </a:lnTo>
                  <a:lnTo>
                    <a:pt x="284236" y="193109"/>
                  </a:lnTo>
                  <a:lnTo>
                    <a:pt x="282116" y="197643"/>
                  </a:lnTo>
                  <a:lnTo>
                    <a:pt x="279728" y="202088"/>
                  </a:lnTo>
                  <a:lnTo>
                    <a:pt x="277658" y="207117"/>
                  </a:lnTo>
                  <a:lnTo>
                    <a:pt x="274800" y="211258"/>
                  </a:lnTo>
                  <a:lnTo>
                    <a:pt x="272044" y="215423"/>
                  </a:lnTo>
                  <a:lnTo>
                    <a:pt x="269746" y="219398"/>
                  </a:lnTo>
                  <a:lnTo>
                    <a:pt x="265263" y="224377"/>
                  </a:lnTo>
                  <a:lnTo>
                    <a:pt x="262989" y="225253"/>
                  </a:lnTo>
                  <a:lnTo>
                    <a:pt x="267333" y="220287"/>
                  </a:lnTo>
                  <a:lnTo>
                    <a:pt x="270533" y="214483"/>
                  </a:lnTo>
                  <a:lnTo>
                    <a:pt x="269708" y="214014"/>
                  </a:lnTo>
                  <a:lnTo>
                    <a:pt x="271473" y="209276"/>
                  </a:lnTo>
                  <a:lnTo>
                    <a:pt x="273022" y="203765"/>
                  </a:lnTo>
                  <a:lnTo>
                    <a:pt x="274496" y="198164"/>
                  </a:lnTo>
                  <a:lnTo>
                    <a:pt x="276578" y="192182"/>
                  </a:lnTo>
                  <a:lnTo>
                    <a:pt x="277455" y="189134"/>
                  </a:lnTo>
                  <a:lnTo>
                    <a:pt x="277785" y="187547"/>
                  </a:lnTo>
                  <a:lnTo>
                    <a:pt x="278788" y="184105"/>
                  </a:lnTo>
                  <a:lnTo>
                    <a:pt x="279906" y="179711"/>
                  </a:lnTo>
                  <a:lnTo>
                    <a:pt x="280541" y="175190"/>
                  </a:lnTo>
                  <a:lnTo>
                    <a:pt x="281836" y="169856"/>
                  </a:lnTo>
                  <a:lnTo>
                    <a:pt x="282306" y="164382"/>
                  </a:lnTo>
                  <a:lnTo>
                    <a:pt x="283576" y="153447"/>
                  </a:lnTo>
                  <a:lnTo>
                    <a:pt x="282725" y="142601"/>
                  </a:lnTo>
                  <a:lnTo>
                    <a:pt x="282535" y="139553"/>
                  </a:lnTo>
                  <a:lnTo>
                    <a:pt x="281333" y="136257"/>
                  </a:lnTo>
                  <a:lnTo>
                    <a:pt x="279153" y="144604"/>
                  </a:lnTo>
                  <a:lnTo>
                    <a:pt x="277213" y="153612"/>
                  </a:lnTo>
                  <a:lnTo>
                    <a:pt x="276223" y="157067"/>
                  </a:lnTo>
                  <a:lnTo>
                    <a:pt x="275169" y="160762"/>
                  </a:lnTo>
                  <a:lnTo>
                    <a:pt x="274089" y="164560"/>
                  </a:lnTo>
                  <a:lnTo>
                    <a:pt x="272692" y="168294"/>
                  </a:lnTo>
                  <a:lnTo>
                    <a:pt x="271321" y="172091"/>
                  </a:lnTo>
                  <a:lnTo>
                    <a:pt x="269936" y="175787"/>
                  </a:lnTo>
                  <a:lnTo>
                    <a:pt x="268412" y="179457"/>
                  </a:lnTo>
                  <a:lnTo>
                    <a:pt x="266545" y="182911"/>
                  </a:lnTo>
                  <a:lnTo>
                    <a:pt x="265098" y="186188"/>
                  </a:lnTo>
                  <a:lnTo>
                    <a:pt x="263650" y="189452"/>
                  </a:lnTo>
                  <a:lnTo>
                    <a:pt x="261707" y="192182"/>
                  </a:lnTo>
                  <a:lnTo>
                    <a:pt x="260437" y="194760"/>
                  </a:lnTo>
                  <a:lnTo>
                    <a:pt x="254633" y="204590"/>
                  </a:lnTo>
                  <a:lnTo>
                    <a:pt x="258570" y="193770"/>
                  </a:lnTo>
                  <a:lnTo>
                    <a:pt x="257325" y="193224"/>
                  </a:lnTo>
                  <a:lnTo>
                    <a:pt x="250901" y="204330"/>
                  </a:lnTo>
                  <a:lnTo>
                    <a:pt x="243519" y="214121"/>
                  </a:lnTo>
                  <a:lnTo>
                    <a:pt x="240790" y="217290"/>
                  </a:lnTo>
                  <a:lnTo>
                    <a:pt x="237983" y="220122"/>
                  </a:lnTo>
                  <a:lnTo>
                    <a:pt x="235430" y="222789"/>
                  </a:lnTo>
                  <a:lnTo>
                    <a:pt x="232166" y="225901"/>
                  </a:lnTo>
                  <a:lnTo>
                    <a:pt x="228382" y="229165"/>
                  </a:lnTo>
                  <a:lnTo>
                    <a:pt x="225423" y="231819"/>
                  </a:lnTo>
                  <a:lnTo>
                    <a:pt x="222095" y="234232"/>
                  </a:lnTo>
                  <a:lnTo>
                    <a:pt x="217701" y="237585"/>
                  </a:lnTo>
                  <a:lnTo>
                    <a:pt x="215415" y="239020"/>
                  </a:lnTo>
                  <a:lnTo>
                    <a:pt x="210691" y="241700"/>
                  </a:lnTo>
                  <a:lnTo>
                    <a:pt x="206449" y="244671"/>
                  </a:lnTo>
                  <a:lnTo>
                    <a:pt x="202588" y="246233"/>
                  </a:lnTo>
                  <a:lnTo>
                    <a:pt x="201344" y="246907"/>
                  </a:lnTo>
                  <a:lnTo>
                    <a:pt x="198334" y="248545"/>
                  </a:lnTo>
                  <a:lnTo>
                    <a:pt x="194778" y="250259"/>
                  </a:lnTo>
                  <a:lnTo>
                    <a:pt x="192098" y="251250"/>
                  </a:lnTo>
                  <a:lnTo>
                    <a:pt x="189304" y="252291"/>
                  </a:lnTo>
                  <a:lnTo>
                    <a:pt x="186078" y="253599"/>
                  </a:lnTo>
                  <a:lnTo>
                    <a:pt x="182255" y="254615"/>
                  </a:lnTo>
                  <a:lnTo>
                    <a:pt x="176883" y="255962"/>
                  </a:lnTo>
                  <a:lnTo>
                    <a:pt x="174331" y="257270"/>
                  </a:lnTo>
                  <a:lnTo>
                    <a:pt x="170190" y="257765"/>
                  </a:lnTo>
                  <a:lnTo>
                    <a:pt x="166050" y="258337"/>
                  </a:lnTo>
                  <a:lnTo>
                    <a:pt x="161974" y="259137"/>
                  </a:lnTo>
                  <a:lnTo>
                    <a:pt x="157770" y="259035"/>
                  </a:lnTo>
                  <a:lnTo>
                    <a:pt x="155014" y="259403"/>
                  </a:lnTo>
                  <a:lnTo>
                    <a:pt x="154989" y="258540"/>
                  </a:lnTo>
                  <a:lnTo>
                    <a:pt x="149477" y="25953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10308048" y="6758932"/>
              <a:ext cx="125" cy="2985"/>
            </a:xfrm>
            <a:custGeom>
              <a:avLst/>
              <a:gdLst/>
              <a:ahLst/>
              <a:cxnLst/>
              <a:rect l="l" t="t" r="r" b="b"/>
              <a:pathLst>
                <a:path w="125" h="2985">
                  <a:moveTo>
                    <a:pt x="125" y="2985"/>
                  </a:moveTo>
                  <a:lnTo>
                    <a:pt x="0" y="0"/>
                  </a:lnTo>
                  <a:lnTo>
                    <a:pt x="125" y="298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10128781" y="6625037"/>
              <a:ext cx="2180" cy="924"/>
            </a:xfrm>
            <a:custGeom>
              <a:avLst/>
              <a:gdLst/>
              <a:ahLst/>
              <a:cxnLst/>
              <a:rect l="l" t="t" r="r" b="b"/>
              <a:pathLst>
                <a:path w="2180" h="924">
                  <a:moveTo>
                    <a:pt x="1325" y="228"/>
                  </a:moveTo>
                  <a:lnTo>
                    <a:pt x="0" y="924"/>
                  </a:lnTo>
                  <a:lnTo>
                    <a:pt x="1473" y="330"/>
                  </a:lnTo>
                  <a:lnTo>
                    <a:pt x="2180" y="0"/>
                  </a:lnTo>
                  <a:lnTo>
                    <a:pt x="1325" y="228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10130961" y="6624299"/>
              <a:ext cx="2472" cy="737"/>
            </a:xfrm>
            <a:custGeom>
              <a:avLst/>
              <a:gdLst/>
              <a:ahLst/>
              <a:cxnLst/>
              <a:rect l="l" t="t" r="r" b="b"/>
              <a:pathLst>
                <a:path w="2472" h="737">
                  <a:moveTo>
                    <a:pt x="341" y="646"/>
                  </a:moveTo>
                  <a:lnTo>
                    <a:pt x="2472" y="77"/>
                  </a:lnTo>
                  <a:lnTo>
                    <a:pt x="1946" y="0"/>
                  </a:lnTo>
                  <a:lnTo>
                    <a:pt x="732" y="394"/>
                  </a:lnTo>
                  <a:lnTo>
                    <a:pt x="0" y="737"/>
                  </a:lnTo>
                  <a:lnTo>
                    <a:pt x="341" y="64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10140182" y="6620285"/>
              <a:ext cx="4554" cy="1522"/>
            </a:xfrm>
            <a:custGeom>
              <a:avLst/>
              <a:gdLst/>
              <a:ahLst/>
              <a:cxnLst/>
              <a:rect l="l" t="t" r="r" b="b"/>
              <a:pathLst>
                <a:path w="4554" h="1522">
                  <a:moveTo>
                    <a:pt x="2763" y="370"/>
                  </a:moveTo>
                  <a:lnTo>
                    <a:pt x="0" y="1522"/>
                  </a:lnTo>
                  <a:lnTo>
                    <a:pt x="3043" y="395"/>
                  </a:lnTo>
                  <a:lnTo>
                    <a:pt x="4554" y="0"/>
                  </a:lnTo>
                  <a:lnTo>
                    <a:pt x="2763" y="37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10192298" y="6634389"/>
              <a:ext cx="17919" cy="6878"/>
            </a:xfrm>
            <a:custGeom>
              <a:avLst/>
              <a:gdLst/>
              <a:ahLst/>
              <a:cxnLst/>
              <a:rect l="l" t="t" r="r" b="b"/>
              <a:pathLst>
                <a:path w="17919" h="6878">
                  <a:moveTo>
                    <a:pt x="0" y="6649"/>
                  </a:moveTo>
                  <a:lnTo>
                    <a:pt x="2781" y="6878"/>
                  </a:lnTo>
                  <a:lnTo>
                    <a:pt x="3175" y="1442"/>
                  </a:lnTo>
                  <a:lnTo>
                    <a:pt x="6134" y="1315"/>
                  </a:lnTo>
                  <a:lnTo>
                    <a:pt x="7775" y="1584"/>
                  </a:lnTo>
                  <a:lnTo>
                    <a:pt x="8843" y="1759"/>
                  </a:lnTo>
                  <a:lnTo>
                    <a:pt x="9004" y="1785"/>
                  </a:lnTo>
                  <a:lnTo>
                    <a:pt x="17691" y="3106"/>
                  </a:lnTo>
                  <a:lnTo>
                    <a:pt x="17919" y="1836"/>
                  </a:lnTo>
                  <a:lnTo>
                    <a:pt x="8293" y="1620"/>
                  </a:lnTo>
                  <a:lnTo>
                    <a:pt x="17919" y="1836"/>
                  </a:lnTo>
                  <a:lnTo>
                    <a:pt x="5947" y="0"/>
                  </a:lnTo>
                  <a:lnTo>
                    <a:pt x="4648" y="1366"/>
                  </a:lnTo>
                  <a:lnTo>
                    <a:pt x="254" y="1188"/>
                  </a:lnTo>
                  <a:lnTo>
                    <a:pt x="0" y="6649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10264066" y="6648951"/>
              <a:ext cx="21459" cy="19621"/>
            </a:xfrm>
            <a:custGeom>
              <a:avLst/>
              <a:gdLst/>
              <a:ahLst/>
              <a:cxnLst/>
              <a:rect l="l" t="t" r="r" b="b"/>
              <a:pathLst>
                <a:path w="21459" h="19621">
                  <a:moveTo>
                    <a:pt x="10731" y="9334"/>
                  </a:moveTo>
                  <a:lnTo>
                    <a:pt x="7391" y="6603"/>
                  </a:lnTo>
                  <a:lnTo>
                    <a:pt x="4546" y="4470"/>
                  </a:lnTo>
                  <a:lnTo>
                    <a:pt x="5017" y="3839"/>
                  </a:lnTo>
                  <a:lnTo>
                    <a:pt x="0" y="0"/>
                  </a:lnTo>
                  <a:lnTo>
                    <a:pt x="1918" y="2506"/>
                  </a:lnTo>
                  <a:lnTo>
                    <a:pt x="11950" y="10470"/>
                  </a:lnTo>
                  <a:lnTo>
                    <a:pt x="21459" y="19621"/>
                  </a:lnTo>
                  <a:lnTo>
                    <a:pt x="17741" y="15633"/>
                  </a:lnTo>
                  <a:lnTo>
                    <a:pt x="14211" y="12484"/>
                  </a:lnTo>
                  <a:lnTo>
                    <a:pt x="10731" y="9334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4"/>
            <p:cNvSpPr/>
            <p:nvPr/>
          </p:nvSpPr>
          <p:spPr>
            <a:xfrm>
              <a:off x="10101374" y="6755151"/>
              <a:ext cx="10522" cy="6844"/>
            </a:xfrm>
            <a:custGeom>
              <a:avLst/>
              <a:gdLst/>
              <a:ahLst/>
              <a:cxnLst/>
              <a:rect l="l" t="t" r="r" b="b"/>
              <a:pathLst>
                <a:path w="10522" h="6844">
                  <a:moveTo>
                    <a:pt x="8630" y="4331"/>
                  </a:moveTo>
                  <a:lnTo>
                    <a:pt x="0" y="0"/>
                  </a:lnTo>
                  <a:lnTo>
                    <a:pt x="10522" y="6844"/>
                  </a:lnTo>
                  <a:lnTo>
                    <a:pt x="8630" y="4331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object 15"/>
            <p:cNvSpPr/>
            <p:nvPr/>
          </p:nvSpPr>
          <p:spPr>
            <a:xfrm>
              <a:off x="9985280" y="6732447"/>
              <a:ext cx="547" cy="200"/>
            </a:xfrm>
            <a:custGeom>
              <a:avLst/>
              <a:gdLst/>
              <a:ahLst/>
              <a:cxnLst/>
              <a:rect l="l" t="t" r="r" b="b"/>
              <a:pathLst>
                <a:path w="547" h="200">
                  <a:moveTo>
                    <a:pt x="547" y="0"/>
                  </a:moveTo>
                  <a:lnTo>
                    <a:pt x="0" y="200"/>
                  </a:lnTo>
                  <a:lnTo>
                    <a:pt x="430" y="4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" name="object 16"/>
            <p:cNvSpPr/>
            <p:nvPr/>
          </p:nvSpPr>
          <p:spPr>
            <a:xfrm>
              <a:off x="9984317" y="6732648"/>
              <a:ext cx="962" cy="343"/>
            </a:xfrm>
            <a:custGeom>
              <a:avLst/>
              <a:gdLst/>
              <a:ahLst/>
              <a:cxnLst/>
              <a:rect l="l" t="t" r="r" b="b"/>
              <a:pathLst>
                <a:path w="962" h="343">
                  <a:moveTo>
                    <a:pt x="962" y="0"/>
                  </a:moveTo>
                  <a:lnTo>
                    <a:pt x="0" y="343"/>
                  </a:lnTo>
                  <a:lnTo>
                    <a:pt x="183" y="285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7"/>
            <p:cNvSpPr/>
            <p:nvPr/>
          </p:nvSpPr>
          <p:spPr>
            <a:xfrm>
              <a:off x="9974568" y="6735588"/>
              <a:ext cx="2262" cy="971"/>
            </a:xfrm>
            <a:custGeom>
              <a:avLst/>
              <a:gdLst/>
              <a:ahLst/>
              <a:cxnLst/>
              <a:rect l="l" t="t" r="r" b="b"/>
              <a:pathLst>
                <a:path w="2262" h="971">
                  <a:moveTo>
                    <a:pt x="1464" y="208"/>
                  </a:moveTo>
                  <a:lnTo>
                    <a:pt x="0" y="971"/>
                  </a:lnTo>
                  <a:lnTo>
                    <a:pt x="1328" y="436"/>
                  </a:lnTo>
                  <a:lnTo>
                    <a:pt x="2262" y="0"/>
                  </a:lnTo>
                  <a:lnTo>
                    <a:pt x="1464" y="2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" name="object 18"/>
            <p:cNvSpPr/>
            <p:nvPr/>
          </p:nvSpPr>
          <p:spPr>
            <a:xfrm>
              <a:off x="9976830" y="6734766"/>
              <a:ext cx="2504" cy="821"/>
            </a:xfrm>
            <a:custGeom>
              <a:avLst/>
              <a:gdLst/>
              <a:ahLst/>
              <a:cxnLst/>
              <a:rect l="l" t="t" r="r" b="b"/>
              <a:pathLst>
                <a:path w="2504" h="821">
                  <a:moveTo>
                    <a:pt x="423" y="710"/>
                  </a:moveTo>
                  <a:lnTo>
                    <a:pt x="2504" y="166"/>
                  </a:lnTo>
                  <a:lnTo>
                    <a:pt x="2187" y="0"/>
                  </a:lnTo>
                  <a:lnTo>
                    <a:pt x="776" y="458"/>
                  </a:lnTo>
                  <a:lnTo>
                    <a:pt x="0" y="821"/>
                  </a:lnTo>
                  <a:lnTo>
                    <a:pt x="423" y="71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object 19"/>
            <p:cNvSpPr/>
            <p:nvPr/>
          </p:nvSpPr>
          <p:spPr>
            <a:xfrm>
              <a:off x="9985827" y="6730763"/>
              <a:ext cx="5142" cy="1684"/>
            </a:xfrm>
            <a:custGeom>
              <a:avLst/>
              <a:gdLst/>
              <a:ahLst/>
              <a:cxnLst/>
              <a:rect l="l" t="t" r="r" b="b"/>
              <a:pathLst>
                <a:path w="5142" h="1684">
                  <a:moveTo>
                    <a:pt x="3070" y="449"/>
                  </a:moveTo>
                  <a:lnTo>
                    <a:pt x="0" y="1684"/>
                  </a:lnTo>
                  <a:lnTo>
                    <a:pt x="3299" y="474"/>
                  </a:lnTo>
                  <a:lnTo>
                    <a:pt x="5142" y="0"/>
                  </a:lnTo>
                  <a:lnTo>
                    <a:pt x="3070" y="44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" name="object 20"/>
            <p:cNvSpPr/>
            <p:nvPr/>
          </p:nvSpPr>
          <p:spPr>
            <a:xfrm>
              <a:off x="10031397" y="6744297"/>
              <a:ext cx="24734" cy="7501"/>
            </a:xfrm>
            <a:custGeom>
              <a:avLst/>
              <a:gdLst/>
              <a:ahLst/>
              <a:cxnLst/>
              <a:rect l="l" t="t" r="r" b="b"/>
              <a:pathLst>
                <a:path w="24734" h="7501">
                  <a:moveTo>
                    <a:pt x="15832" y="2408"/>
                  </a:moveTo>
                  <a:lnTo>
                    <a:pt x="24518" y="3780"/>
                  </a:lnTo>
                  <a:lnTo>
                    <a:pt x="24734" y="2485"/>
                  </a:lnTo>
                  <a:lnTo>
                    <a:pt x="15120" y="2243"/>
                  </a:lnTo>
                  <a:lnTo>
                    <a:pt x="24734" y="2485"/>
                  </a:lnTo>
                  <a:lnTo>
                    <a:pt x="12765" y="641"/>
                  </a:lnTo>
                  <a:lnTo>
                    <a:pt x="0" y="0"/>
                  </a:lnTo>
                  <a:lnTo>
                    <a:pt x="7081" y="1862"/>
                  </a:lnTo>
                  <a:lnTo>
                    <a:pt x="9621" y="7501"/>
                  </a:lnTo>
                  <a:lnTo>
                    <a:pt x="12453" y="7349"/>
                  </a:lnTo>
                  <a:lnTo>
                    <a:pt x="10002" y="2040"/>
                  </a:lnTo>
                  <a:lnTo>
                    <a:pt x="12949" y="1938"/>
                  </a:lnTo>
                  <a:lnTo>
                    <a:pt x="14631" y="2213"/>
                  </a:lnTo>
                  <a:lnTo>
                    <a:pt x="15672" y="2382"/>
                  </a:lnTo>
                  <a:lnTo>
                    <a:pt x="15832" y="24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" name="object 21"/>
            <p:cNvSpPr/>
            <p:nvPr/>
          </p:nvSpPr>
          <p:spPr>
            <a:xfrm>
              <a:off x="10157649" y="6804507"/>
              <a:ext cx="2482" cy="4491"/>
            </a:xfrm>
            <a:custGeom>
              <a:avLst/>
              <a:gdLst/>
              <a:ahLst/>
              <a:cxnLst/>
              <a:rect l="l" t="t" r="r" b="b"/>
              <a:pathLst>
                <a:path w="2482" h="4491">
                  <a:moveTo>
                    <a:pt x="95" y="148"/>
                  </a:moveTo>
                  <a:lnTo>
                    <a:pt x="0" y="0"/>
                  </a:lnTo>
                  <a:lnTo>
                    <a:pt x="2482" y="4491"/>
                  </a:lnTo>
                  <a:lnTo>
                    <a:pt x="1669" y="2980"/>
                  </a:lnTo>
                  <a:lnTo>
                    <a:pt x="95" y="14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" name="object 22"/>
            <p:cNvSpPr/>
            <p:nvPr/>
          </p:nvSpPr>
          <p:spPr>
            <a:xfrm>
              <a:off x="9980363" y="6725204"/>
              <a:ext cx="181978" cy="100533"/>
            </a:xfrm>
            <a:custGeom>
              <a:avLst/>
              <a:gdLst/>
              <a:ahLst/>
              <a:cxnLst/>
              <a:rect l="l" t="t" r="r" b="b"/>
              <a:pathLst>
                <a:path w="181978" h="100533">
                  <a:moveTo>
                    <a:pt x="152752" y="46615"/>
                  </a:moveTo>
                  <a:lnTo>
                    <a:pt x="143488" y="37953"/>
                  </a:lnTo>
                  <a:lnTo>
                    <a:pt x="138048" y="33591"/>
                  </a:lnTo>
                  <a:lnTo>
                    <a:pt x="133121" y="29222"/>
                  </a:lnTo>
                  <a:lnTo>
                    <a:pt x="129158" y="26200"/>
                  </a:lnTo>
                  <a:lnTo>
                    <a:pt x="128155" y="24701"/>
                  </a:lnTo>
                  <a:lnTo>
                    <a:pt x="116129" y="18067"/>
                  </a:lnTo>
                  <a:lnTo>
                    <a:pt x="104346" y="12715"/>
                  </a:lnTo>
                  <a:lnTo>
                    <a:pt x="92915" y="8566"/>
                  </a:lnTo>
                  <a:lnTo>
                    <a:pt x="87007" y="6819"/>
                  </a:lnTo>
                  <a:lnTo>
                    <a:pt x="80670" y="4610"/>
                  </a:lnTo>
                  <a:lnTo>
                    <a:pt x="74383" y="3822"/>
                  </a:lnTo>
                  <a:lnTo>
                    <a:pt x="68643" y="2387"/>
                  </a:lnTo>
                  <a:lnTo>
                    <a:pt x="62826" y="1384"/>
                  </a:lnTo>
                  <a:lnTo>
                    <a:pt x="57365" y="812"/>
                  </a:lnTo>
                  <a:lnTo>
                    <a:pt x="52285" y="0"/>
                  </a:lnTo>
                  <a:lnTo>
                    <a:pt x="42818" y="1"/>
                  </a:lnTo>
                  <a:lnTo>
                    <a:pt x="27119" y="1706"/>
                  </a:lnTo>
                  <a:lnTo>
                    <a:pt x="23850" y="2260"/>
                  </a:lnTo>
                  <a:lnTo>
                    <a:pt x="20853" y="2882"/>
                  </a:lnTo>
                  <a:lnTo>
                    <a:pt x="17818" y="3670"/>
                  </a:lnTo>
                  <a:lnTo>
                    <a:pt x="14795" y="4470"/>
                  </a:lnTo>
                  <a:lnTo>
                    <a:pt x="11772" y="5257"/>
                  </a:lnTo>
                  <a:lnTo>
                    <a:pt x="10606" y="5558"/>
                  </a:lnTo>
                  <a:lnTo>
                    <a:pt x="11874" y="5283"/>
                  </a:lnTo>
                  <a:lnTo>
                    <a:pt x="4138" y="7729"/>
                  </a:lnTo>
                  <a:lnTo>
                    <a:pt x="2946" y="8166"/>
                  </a:lnTo>
                  <a:lnTo>
                    <a:pt x="2350" y="8359"/>
                  </a:lnTo>
                  <a:lnTo>
                    <a:pt x="2146" y="8432"/>
                  </a:lnTo>
                  <a:lnTo>
                    <a:pt x="0" y="25323"/>
                  </a:lnTo>
                  <a:lnTo>
                    <a:pt x="3543" y="23736"/>
                  </a:lnTo>
                  <a:lnTo>
                    <a:pt x="7746" y="22199"/>
                  </a:lnTo>
                  <a:lnTo>
                    <a:pt x="12204" y="20434"/>
                  </a:lnTo>
                  <a:lnTo>
                    <a:pt x="16814" y="19126"/>
                  </a:lnTo>
                  <a:lnTo>
                    <a:pt x="21767" y="17665"/>
                  </a:lnTo>
                  <a:lnTo>
                    <a:pt x="26873" y="16573"/>
                  </a:lnTo>
                  <a:lnTo>
                    <a:pt x="29451" y="16167"/>
                  </a:lnTo>
                  <a:lnTo>
                    <a:pt x="32105" y="15722"/>
                  </a:lnTo>
                  <a:lnTo>
                    <a:pt x="34696" y="15328"/>
                  </a:lnTo>
                  <a:lnTo>
                    <a:pt x="38633" y="14706"/>
                  </a:lnTo>
                  <a:lnTo>
                    <a:pt x="42570" y="14465"/>
                  </a:lnTo>
                  <a:lnTo>
                    <a:pt x="47802" y="14185"/>
                  </a:lnTo>
                  <a:lnTo>
                    <a:pt x="52933" y="13716"/>
                  </a:lnTo>
                  <a:lnTo>
                    <a:pt x="57708" y="14135"/>
                  </a:lnTo>
                  <a:lnTo>
                    <a:pt x="62471" y="14312"/>
                  </a:lnTo>
                  <a:lnTo>
                    <a:pt x="66916" y="14465"/>
                  </a:lnTo>
                  <a:lnTo>
                    <a:pt x="70700" y="15151"/>
                  </a:lnTo>
                  <a:lnTo>
                    <a:pt x="67868" y="13017"/>
                  </a:lnTo>
                  <a:lnTo>
                    <a:pt x="64744" y="12649"/>
                  </a:lnTo>
                  <a:lnTo>
                    <a:pt x="61645" y="12496"/>
                  </a:lnTo>
                  <a:lnTo>
                    <a:pt x="58496" y="12331"/>
                  </a:lnTo>
                  <a:lnTo>
                    <a:pt x="71782" y="12712"/>
                  </a:lnTo>
                  <a:lnTo>
                    <a:pt x="84421" y="15144"/>
                  </a:lnTo>
                  <a:lnTo>
                    <a:pt x="96501" y="18681"/>
                  </a:lnTo>
                  <a:lnTo>
                    <a:pt x="108054" y="23255"/>
                  </a:lnTo>
                  <a:lnTo>
                    <a:pt x="110020" y="24155"/>
                  </a:lnTo>
                  <a:lnTo>
                    <a:pt x="121011" y="29946"/>
                  </a:lnTo>
                  <a:lnTo>
                    <a:pt x="129641" y="34277"/>
                  </a:lnTo>
                  <a:lnTo>
                    <a:pt x="131533" y="36790"/>
                  </a:lnTo>
                  <a:lnTo>
                    <a:pt x="141563" y="44754"/>
                  </a:lnTo>
                  <a:lnTo>
                    <a:pt x="151076" y="53901"/>
                  </a:lnTo>
                  <a:lnTo>
                    <a:pt x="147370" y="49936"/>
                  </a:lnTo>
                  <a:lnTo>
                    <a:pt x="143827" y="46786"/>
                  </a:lnTo>
                  <a:lnTo>
                    <a:pt x="140347" y="43637"/>
                  </a:lnTo>
                  <a:lnTo>
                    <a:pt x="137007" y="40906"/>
                  </a:lnTo>
                  <a:lnTo>
                    <a:pt x="134175" y="38773"/>
                  </a:lnTo>
                  <a:lnTo>
                    <a:pt x="134669" y="38126"/>
                  </a:lnTo>
                  <a:lnTo>
                    <a:pt x="139313" y="41681"/>
                  </a:lnTo>
                  <a:lnTo>
                    <a:pt x="148726" y="50344"/>
                  </a:lnTo>
                  <a:lnTo>
                    <a:pt x="157584" y="60042"/>
                  </a:lnTo>
                  <a:lnTo>
                    <a:pt x="159461" y="62331"/>
                  </a:lnTo>
                  <a:lnTo>
                    <a:pt x="167223" y="72954"/>
                  </a:lnTo>
                  <a:lnTo>
                    <a:pt x="173734" y="84085"/>
                  </a:lnTo>
                  <a:lnTo>
                    <a:pt x="179155" y="95189"/>
                  </a:lnTo>
                  <a:lnTo>
                    <a:pt x="180251" y="97650"/>
                  </a:lnTo>
                  <a:lnTo>
                    <a:pt x="181559" y="100533"/>
                  </a:lnTo>
                  <a:lnTo>
                    <a:pt x="181978" y="100406"/>
                  </a:lnTo>
                  <a:lnTo>
                    <a:pt x="181267" y="97256"/>
                  </a:lnTo>
                  <a:lnTo>
                    <a:pt x="180746" y="94056"/>
                  </a:lnTo>
                  <a:lnTo>
                    <a:pt x="178409" y="88061"/>
                  </a:lnTo>
                  <a:lnTo>
                    <a:pt x="174116" y="79375"/>
                  </a:lnTo>
                  <a:lnTo>
                    <a:pt x="167034" y="68034"/>
                  </a:lnTo>
                  <a:lnTo>
                    <a:pt x="159749" y="58278"/>
                  </a:lnTo>
                  <a:lnTo>
                    <a:pt x="151566" y="49289"/>
                  </a:lnTo>
                  <a:lnTo>
                    <a:pt x="141792" y="40252"/>
                  </a:lnTo>
                  <a:lnTo>
                    <a:pt x="144322" y="41452"/>
                  </a:lnTo>
                  <a:lnTo>
                    <a:pt x="147002" y="43903"/>
                  </a:lnTo>
                  <a:lnTo>
                    <a:pt x="149821" y="46507"/>
                  </a:lnTo>
                  <a:lnTo>
                    <a:pt x="152704" y="49110"/>
                  </a:lnTo>
                  <a:lnTo>
                    <a:pt x="155181" y="52311"/>
                  </a:lnTo>
                  <a:lnTo>
                    <a:pt x="157949" y="55270"/>
                  </a:lnTo>
                  <a:lnTo>
                    <a:pt x="160794" y="58166"/>
                  </a:lnTo>
                  <a:lnTo>
                    <a:pt x="163004" y="61595"/>
                  </a:lnTo>
                  <a:lnTo>
                    <a:pt x="165341" y="64617"/>
                  </a:lnTo>
                  <a:lnTo>
                    <a:pt x="167639" y="67614"/>
                  </a:lnTo>
                  <a:lnTo>
                    <a:pt x="169722" y="70599"/>
                  </a:lnTo>
                  <a:lnTo>
                    <a:pt x="171513" y="73393"/>
                  </a:lnTo>
                  <a:lnTo>
                    <a:pt x="173367" y="76047"/>
                  </a:lnTo>
                  <a:lnTo>
                    <a:pt x="171970" y="73126"/>
                  </a:lnTo>
                  <a:lnTo>
                    <a:pt x="170548" y="70167"/>
                  </a:lnTo>
                  <a:lnTo>
                    <a:pt x="169214" y="67144"/>
                  </a:lnTo>
                  <a:lnTo>
                    <a:pt x="167246" y="64490"/>
                  </a:lnTo>
                  <a:lnTo>
                    <a:pt x="169481" y="66941"/>
                  </a:lnTo>
                  <a:lnTo>
                    <a:pt x="171335" y="69646"/>
                  </a:lnTo>
                  <a:lnTo>
                    <a:pt x="172935" y="72529"/>
                  </a:lnTo>
                  <a:lnTo>
                    <a:pt x="174726" y="75311"/>
                  </a:lnTo>
                  <a:lnTo>
                    <a:pt x="177285" y="79302"/>
                  </a:lnTo>
                  <a:lnTo>
                    <a:pt x="173912" y="73199"/>
                  </a:lnTo>
                  <a:lnTo>
                    <a:pt x="166557" y="62492"/>
                  </a:lnTo>
                  <a:lnTo>
                    <a:pt x="161772" y="56311"/>
                  </a:lnTo>
                  <a:lnTo>
                    <a:pt x="152752" y="46615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" name="object 23"/>
            <p:cNvSpPr/>
            <p:nvPr/>
          </p:nvSpPr>
          <p:spPr>
            <a:xfrm>
              <a:off x="9883183" y="6732992"/>
              <a:ext cx="290067" cy="293716"/>
            </a:xfrm>
            <a:custGeom>
              <a:avLst/>
              <a:gdLst/>
              <a:ahLst/>
              <a:cxnLst/>
              <a:rect l="l" t="t" r="r" b="b"/>
              <a:pathLst>
                <a:path w="290067" h="293716">
                  <a:moveTo>
                    <a:pt x="42366" y="185392"/>
                  </a:moveTo>
                  <a:lnTo>
                    <a:pt x="41439" y="182560"/>
                  </a:lnTo>
                  <a:lnTo>
                    <a:pt x="40461" y="179791"/>
                  </a:lnTo>
                  <a:lnTo>
                    <a:pt x="38239" y="174280"/>
                  </a:lnTo>
                  <a:lnTo>
                    <a:pt x="37108" y="168374"/>
                  </a:lnTo>
                  <a:lnTo>
                    <a:pt x="35584" y="162494"/>
                  </a:lnTo>
                  <a:lnTo>
                    <a:pt x="35127" y="159471"/>
                  </a:lnTo>
                  <a:lnTo>
                    <a:pt x="34657" y="156449"/>
                  </a:lnTo>
                  <a:lnTo>
                    <a:pt x="34213" y="153414"/>
                  </a:lnTo>
                  <a:lnTo>
                    <a:pt x="33590" y="150416"/>
                  </a:lnTo>
                  <a:lnTo>
                    <a:pt x="33806" y="147241"/>
                  </a:lnTo>
                  <a:lnTo>
                    <a:pt x="33514" y="144143"/>
                  </a:lnTo>
                  <a:lnTo>
                    <a:pt x="33594" y="131476"/>
                  </a:lnTo>
                  <a:lnTo>
                    <a:pt x="34905" y="118799"/>
                  </a:lnTo>
                  <a:lnTo>
                    <a:pt x="37591" y="107008"/>
                  </a:lnTo>
                  <a:lnTo>
                    <a:pt x="41707" y="94851"/>
                  </a:lnTo>
                  <a:lnTo>
                    <a:pt x="47012" y="83252"/>
                  </a:lnTo>
                  <a:lnTo>
                    <a:pt x="52818" y="73277"/>
                  </a:lnTo>
                  <a:lnTo>
                    <a:pt x="56082" y="68984"/>
                  </a:lnTo>
                  <a:lnTo>
                    <a:pt x="58647" y="64044"/>
                  </a:lnTo>
                  <a:lnTo>
                    <a:pt x="54685" y="67917"/>
                  </a:lnTo>
                  <a:lnTo>
                    <a:pt x="57758" y="63332"/>
                  </a:lnTo>
                  <a:lnTo>
                    <a:pt x="61822" y="59561"/>
                  </a:lnTo>
                  <a:lnTo>
                    <a:pt x="65391" y="55395"/>
                  </a:lnTo>
                  <a:lnTo>
                    <a:pt x="69442" y="51725"/>
                  </a:lnTo>
                  <a:lnTo>
                    <a:pt x="71906" y="48194"/>
                  </a:lnTo>
                  <a:lnTo>
                    <a:pt x="72605" y="46911"/>
                  </a:lnTo>
                  <a:lnTo>
                    <a:pt x="77126" y="43686"/>
                  </a:lnTo>
                  <a:lnTo>
                    <a:pt x="87557" y="36208"/>
                  </a:lnTo>
                  <a:lnTo>
                    <a:pt x="98805" y="30010"/>
                  </a:lnTo>
                  <a:lnTo>
                    <a:pt x="110703" y="25103"/>
                  </a:lnTo>
                  <a:lnTo>
                    <a:pt x="123085" y="21503"/>
                  </a:lnTo>
                  <a:lnTo>
                    <a:pt x="135784" y="19222"/>
                  </a:lnTo>
                  <a:lnTo>
                    <a:pt x="138276" y="18933"/>
                  </a:lnTo>
                  <a:lnTo>
                    <a:pt x="143852" y="18730"/>
                  </a:lnTo>
                  <a:lnTo>
                    <a:pt x="149465" y="18032"/>
                  </a:lnTo>
                  <a:lnTo>
                    <a:pt x="155066" y="18603"/>
                  </a:lnTo>
                  <a:lnTo>
                    <a:pt x="157834" y="18806"/>
                  </a:lnTo>
                  <a:lnTo>
                    <a:pt x="155294" y="13167"/>
                  </a:lnTo>
                  <a:lnTo>
                    <a:pt x="148213" y="11305"/>
                  </a:lnTo>
                  <a:lnTo>
                    <a:pt x="135078" y="11774"/>
                  </a:lnTo>
                  <a:lnTo>
                    <a:pt x="134632" y="11809"/>
                  </a:lnTo>
                  <a:lnTo>
                    <a:pt x="121618" y="13783"/>
                  </a:lnTo>
                  <a:lnTo>
                    <a:pt x="109186" y="17048"/>
                  </a:lnTo>
                  <a:lnTo>
                    <a:pt x="97660" y="21156"/>
                  </a:lnTo>
                  <a:lnTo>
                    <a:pt x="96786" y="20140"/>
                  </a:lnTo>
                  <a:lnTo>
                    <a:pt x="91350" y="22769"/>
                  </a:lnTo>
                  <a:lnTo>
                    <a:pt x="88632" y="24064"/>
                  </a:lnTo>
                  <a:lnTo>
                    <a:pt x="85991" y="25499"/>
                  </a:lnTo>
                  <a:lnTo>
                    <a:pt x="83095" y="26490"/>
                  </a:lnTo>
                  <a:lnTo>
                    <a:pt x="84263" y="24763"/>
                  </a:lnTo>
                  <a:lnTo>
                    <a:pt x="88607" y="22197"/>
                  </a:lnTo>
                  <a:lnTo>
                    <a:pt x="90817" y="20940"/>
                  </a:lnTo>
                  <a:lnTo>
                    <a:pt x="93725" y="19352"/>
                  </a:lnTo>
                  <a:lnTo>
                    <a:pt x="97179" y="17536"/>
                  </a:lnTo>
                  <a:lnTo>
                    <a:pt x="99326" y="645"/>
                  </a:lnTo>
                  <a:lnTo>
                    <a:pt x="99530" y="572"/>
                  </a:lnTo>
                  <a:lnTo>
                    <a:pt x="101134" y="0"/>
                  </a:lnTo>
                  <a:lnTo>
                    <a:pt x="96977" y="1314"/>
                  </a:lnTo>
                  <a:lnTo>
                    <a:pt x="95834" y="1774"/>
                  </a:lnTo>
                  <a:lnTo>
                    <a:pt x="96151" y="1941"/>
                  </a:lnTo>
                  <a:lnTo>
                    <a:pt x="94070" y="2485"/>
                  </a:lnTo>
                  <a:lnTo>
                    <a:pt x="92713" y="3032"/>
                  </a:lnTo>
                  <a:lnTo>
                    <a:pt x="89801" y="4392"/>
                  </a:lnTo>
                  <a:lnTo>
                    <a:pt x="91384" y="3567"/>
                  </a:lnTo>
                  <a:lnTo>
                    <a:pt x="73795" y="11934"/>
                  </a:lnTo>
                  <a:lnTo>
                    <a:pt x="58574" y="22176"/>
                  </a:lnTo>
                  <a:lnTo>
                    <a:pt x="48742" y="30270"/>
                  </a:lnTo>
                  <a:lnTo>
                    <a:pt x="39605" y="39193"/>
                  </a:lnTo>
                  <a:lnTo>
                    <a:pt x="27702" y="53884"/>
                  </a:lnTo>
                  <a:lnTo>
                    <a:pt x="20743" y="64548"/>
                  </a:lnTo>
                  <a:lnTo>
                    <a:pt x="14641" y="75741"/>
                  </a:lnTo>
                  <a:lnTo>
                    <a:pt x="7463" y="93571"/>
                  </a:lnTo>
                  <a:lnTo>
                    <a:pt x="4039" y="105829"/>
                  </a:lnTo>
                  <a:lnTo>
                    <a:pt x="1582" y="118318"/>
                  </a:lnTo>
                  <a:lnTo>
                    <a:pt x="0" y="137500"/>
                  </a:lnTo>
                  <a:lnTo>
                    <a:pt x="287" y="150174"/>
                  </a:lnTo>
                  <a:lnTo>
                    <a:pt x="1540" y="162774"/>
                  </a:lnTo>
                  <a:lnTo>
                    <a:pt x="5591" y="181531"/>
                  </a:lnTo>
                  <a:lnTo>
                    <a:pt x="9560" y="193643"/>
                  </a:lnTo>
                  <a:lnTo>
                    <a:pt x="14453" y="205355"/>
                  </a:lnTo>
                  <a:lnTo>
                    <a:pt x="23518" y="221665"/>
                  </a:lnTo>
                  <a:lnTo>
                    <a:pt x="30769" y="232145"/>
                  </a:lnTo>
                  <a:lnTo>
                    <a:pt x="38771" y="241979"/>
                  </a:lnTo>
                  <a:lnTo>
                    <a:pt x="51560" y="254609"/>
                  </a:lnTo>
                  <a:lnTo>
                    <a:pt x="61411" y="262689"/>
                  </a:lnTo>
                  <a:lnTo>
                    <a:pt x="71804" y="269932"/>
                  </a:lnTo>
                  <a:lnTo>
                    <a:pt x="75500" y="272209"/>
                  </a:lnTo>
                  <a:lnTo>
                    <a:pt x="78421" y="274191"/>
                  </a:lnTo>
                  <a:lnTo>
                    <a:pt x="83108" y="276604"/>
                  </a:lnTo>
                  <a:lnTo>
                    <a:pt x="87743" y="279258"/>
                  </a:lnTo>
                  <a:lnTo>
                    <a:pt x="92404" y="281760"/>
                  </a:lnTo>
                  <a:lnTo>
                    <a:pt x="97421" y="283614"/>
                  </a:lnTo>
                  <a:lnTo>
                    <a:pt x="100646" y="285125"/>
                  </a:lnTo>
                  <a:lnTo>
                    <a:pt x="111879" y="288680"/>
                  </a:lnTo>
                  <a:lnTo>
                    <a:pt x="123719" y="291331"/>
                  </a:lnTo>
                  <a:lnTo>
                    <a:pt x="136028" y="293027"/>
                  </a:lnTo>
                  <a:lnTo>
                    <a:pt x="148668" y="293716"/>
                  </a:lnTo>
                  <a:lnTo>
                    <a:pt x="161500" y="293345"/>
                  </a:lnTo>
                  <a:lnTo>
                    <a:pt x="174386" y="291862"/>
                  </a:lnTo>
                  <a:lnTo>
                    <a:pt x="187186" y="289215"/>
                  </a:lnTo>
                  <a:lnTo>
                    <a:pt x="203888" y="283884"/>
                  </a:lnTo>
                  <a:lnTo>
                    <a:pt x="215667" y="278841"/>
                  </a:lnTo>
                  <a:lnTo>
                    <a:pt x="226890" y="272894"/>
                  </a:lnTo>
                  <a:lnTo>
                    <a:pt x="234784" y="267917"/>
                  </a:lnTo>
                  <a:lnTo>
                    <a:pt x="245268" y="260000"/>
                  </a:lnTo>
                  <a:lnTo>
                    <a:pt x="254872" y="251472"/>
                  </a:lnTo>
                  <a:lnTo>
                    <a:pt x="263553" y="242474"/>
                  </a:lnTo>
                  <a:lnTo>
                    <a:pt x="267689" y="237653"/>
                  </a:lnTo>
                  <a:lnTo>
                    <a:pt x="275875" y="225602"/>
                  </a:lnTo>
                  <a:lnTo>
                    <a:pt x="281653" y="214358"/>
                  </a:lnTo>
                  <a:lnTo>
                    <a:pt x="284492" y="206728"/>
                  </a:lnTo>
                  <a:lnTo>
                    <a:pt x="285812" y="202486"/>
                  </a:lnTo>
                  <a:lnTo>
                    <a:pt x="286841" y="199184"/>
                  </a:lnTo>
                  <a:lnTo>
                    <a:pt x="287654" y="194498"/>
                  </a:lnTo>
                  <a:lnTo>
                    <a:pt x="287895" y="193076"/>
                  </a:lnTo>
                  <a:lnTo>
                    <a:pt x="289470" y="186307"/>
                  </a:lnTo>
                  <a:lnTo>
                    <a:pt x="290067" y="179487"/>
                  </a:lnTo>
                  <a:lnTo>
                    <a:pt x="286968" y="185545"/>
                  </a:lnTo>
                  <a:lnTo>
                    <a:pt x="285660" y="188643"/>
                  </a:lnTo>
                  <a:lnTo>
                    <a:pt x="284212" y="193038"/>
                  </a:lnTo>
                  <a:lnTo>
                    <a:pt x="282079" y="197546"/>
                  </a:lnTo>
                  <a:lnTo>
                    <a:pt x="279716" y="201966"/>
                  </a:lnTo>
                  <a:lnTo>
                    <a:pt x="277646" y="207020"/>
                  </a:lnTo>
                  <a:lnTo>
                    <a:pt x="274801" y="211160"/>
                  </a:lnTo>
                  <a:lnTo>
                    <a:pt x="272020" y="215351"/>
                  </a:lnTo>
                  <a:lnTo>
                    <a:pt x="269747" y="219327"/>
                  </a:lnTo>
                  <a:lnTo>
                    <a:pt x="265264" y="224305"/>
                  </a:lnTo>
                  <a:lnTo>
                    <a:pt x="262965" y="225181"/>
                  </a:lnTo>
                  <a:lnTo>
                    <a:pt x="267321" y="220190"/>
                  </a:lnTo>
                  <a:lnTo>
                    <a:pt x="270522" y="214386"/>
                  </a:lnTo>
                  <a:lnTo>
                    <a:pt x="269721" y="213916"/>
                  </a:lnTo>
                  <a:lnTo>
                    <a:pt x="271449" y="209179"/>
                  </a:lnTo>
                  <a:lnTo>
                    <a:pt x="272998" y="203667"/>
                  </a:lnTo>
                  <a:lnTo>
                    <a:pt x="274471" y="198092"/>
                  </a:lnTo>
                  <a:lnTo>
                    <a:pt x="276579" y="192110"/>
                  </a:lnTo>
                  <a:lnTo>
                    <a:pt x="277430" y="189037"/>
                  </a:lnTo>
                  <a:lnTo>
                    <a:pt x="277773" y="187475"/>
                  </a:lnTo>
                  <a:lnTo>
                    <a:pt x="278764" y="184033"/>
                  </a:lnTo>
                  <a:lnTo>
                    <a:pt x="279894" y="179664"/>
                  </a:lnTo>
                  <a:lnTo>
                    <a:pt x="280555" y="175118"/>
                  </a:lnTo>
                  <a:lnTo>
                    <a:pt x="281837" y="169758"/>
                  </a:lnTo>
                  <a:lnTo>
                    <a:pt x="282282" y="164310"/>
                  </a:lnTo>
                  <a:lnTo>
                    <a:pt x="283552" y="153363"/>
                  </a:lnTo>
                  <a:lnTo>
                    <a:pt x="282688" y="142530"/>
                  </a:lnTo>
                  <a:lnTo>
                    <a:pt x="282510" y="139456"/>
                  </a:lnTo>
                  <a:lnTo>
                    <a:pt x="281305" y="136177"/>
                  </a:lnTo>
                  <a:lnTo>
                    <a:pt x="279134" y="144550"/>
                  </a:lnTo>
                  <a:lnTo>
                    <a:pt x="277214" y="153515"/>
                  </a:lnTo>
                  <a:lnTo>
                    <a:pt x="276237" y="156995"/>
                  </a:lnTo>
                  <a:lnTo>
                    <a:pt x="275157" y="160691"/>
                  </a:lnTo>
                  <a:lnTo>
                    <a:pt x="274078" y="164475"/>
                  </a:lnTo>
                  <a:lnTo>
                    <a:pt x="272668" y="168196"/>
                  </a:lnTo>
                  <a:lnTo>
                    <a:pt x="271296" y="172019"/>
                  </a:lnTo>
                  <a:lnTo>
                    <a:pt x="269912" y="175689"/>
                  </a:lnTo>
                  <a:lnTo>
                    <a:pt x="268388" y="179360"/>
                  </a:lnTo>
                  <a:lnTo>
                    <a:pt x="266546" y="182814"/>
                  </a:lnTo>
                  <a:lnTo>
                    <a:pt x="265099" y="186091"/>
                  </a:lnTo>
                  <a:lnTo>
                    <a:pt x="263625" y="189380"/>
                  </a:lnTo>
                  <a:lnTo>
                    <a:pt x="261695" y="192136"/>
                  </a:lnTo>
                  <a:lnTo>
                    <a:pt x="260412" y="194663"/>
                  </a:lnTo>
                  <a:lnTo>
                    <a:pt x="254583" y="204518"/>
                  </a:lnTo>
                  <a:lnTo>
                    <a:pt x="258558" y="193673"/>
                  </a:lnTo>
                  <a:lnTo>
                    <a:pt x="257326" y="193152"/>
                  </a:lnTo>
                  <a:lnTo>
                    <a:pt x="250885" y="204253"/>
                  </a:lnTo>
                  <a:lnTo>
                    <a:pt x="243480" y="214024"/>
                  </a:lnTo>
                  <a:lnTo>
                    <a:pt x="240778" y="217193"/>
                  </a:lnTo>
                  <a:lnTo>
                    <a:pt x="237959" y="220038"/>
                  </a:lnTo>
                  <a:lnTo>
                    <a:pt x="235406" y="222692"/>
                  </a:lnTo>
                  <a:lnTo>
                    <a:pt x="232193" y="225804"/>
                  </a:lnTo>
                  <a:lnTo>
                    <a:pt x="228370" y="229093"/>
                  </a:lnTo>
                  <a:lnTo>
                    <a:pt x="225398" y="231747"/>
                  </a:lnTo>
                  <a:lnTo>
                    <a:pt x="222109" y="234135"/>
                  </a:lnTo>
                  <a:lnTo>
                    <a:pt x="217664" y="237488"/>
                  </a:lnTo>
                  <a:lnTo>
                    <a:pt x="215391" y="238948"/>
                  </a:lnTo>
                  <a:lnTo>
                    <a:pt x="210679" y="241628"/>
                  </a:lnTo>
                  <a:lnTo>
                    <a:pt x="206412" y="244574"/>
                  </a:lnTo>
                  <a:lnTo>
                    <a:pt x="202589" y="246162"/>
                  </a:lnTo>
                  <a:lnTo>
                    <a:pt x="201345" y="246835"/>
                  </a:lnTo>
                  <a:lnTo>
                    <a:pt x="198347" y="248448"/>
                  </a:lnTo>
                  <a:lnTo>
                    <a:pt x="194779" y="250162"/>
                  </a:lnTo>
                  <a:lnTo>
                    <a:pt x="192112" y="251153"/>
                  </a:lnTo>
                  <a:lnTo>
                    <a:pt x="189280" y="252220"/>
                  </a:lnTo>
                  <a:lnTo>
                    <a:pt x="186054" y="253502"/>
                  </a:lnTo>
                  <a:lnTo>
                    <a:pt x="182218" y="254518"/>
                  </a:lnTo>
                  <a:lnTo>
                    <a:pt x="176859" y="255890"/>
                  </a:lnTo>
                  <a:lnTo>
                    <a:pt x="174344" y="257173"/>
                  </a:lnTo>
                  <a:lnTo>
                    <a:pt x="170141" y="257668"/>
                  </a:lnTo>
                  <a:lnTo>
                    <a:pt x="166064" y="258265"/>
                  </a:lnTo>
                  <a:lnTo>
                    <a:pt x="161962" y="259065"/>
                  </a:lnTo>
                  <a:lnTo>
                    <a:pt x="157758" y="258938"/>
                  </a:lnTo>
                  <a:lnTo>
                    <a:pt x="155002" y="259306"/>
                  </a:lnTo>
                  <a:lnTo>
                    <a:pt x="154964" y="258443"/>
                  </a:lnTo>
                  <a:lnTo>
                    <a:pt x="149478" y="259459"/>
                  </a:lnTo>
                  <a:lnTo>
                    <a:pt x="143915" y="258785"/>
                  </a:lnTo>
                  <a:lnTo>
                    <a:pt x="138378" y="258595"/>
                  </a:lnTo>
                  <a:lnTo>
                    <a:pt x="135622" y="258392"/>
                  </a:lnTo>
                  <a:lnTo>
                    <a:pt x="132930" y="257719"/>
                  </a:lnTo>
                  <a:lnTo>
                    <a:pt x="130212" y="257376"/>
                  </a:lnTo>
                  <a:lnTo>
                    <a:pt x="127469" y="256957"/>
                  </a:lnTo>
                  <a:lnTo>
                    <a:pt x="124726" y="256601"/>
                  </a:lnTo>
                  <a:lnTo>
                    <a:pt x="122059" y="255915"/>
                  </a:lnTo>
                  <a:lnTo>
                    <a:pt x="122249" y="255090"/>
                  </a:lnTo>
                  <a:lnTo>
                    <a:pt x="119607" y="254379"/>
                  </a:lnTo>
                  <a:lnTo>
                    <a:pt x="116966" y="253655"/>
                  </a:lnTo>
                  <a:lnTo>
                    <a:pt x="112991" y="252562"/>
                  </a:lnTo>
                  <a:lnTo>
                    <a:pt x="109676" y="249680"/>
                  </a:lnTo>
                  <a:lnTo>
                    <a:pt x="105739" y="248575"/>
                  </a:lnTo>
                  <a:lnTo>
                    <a:pt x="102640" y="247228"/>
                  </a:lnTo>
                  <a:lnTo>
                    <a:pt x="99567" y="245793"/>
                  </a:lnTo>
                  <a:lnTo>
                    <a:pt x="96900" y="245019"/>
                  </a:lnTo>
                  <a:lnTo>
                    <a:pt x="93280" y="243266"/>
                  </a:lnTo>
                  <a:lnTo>
                    <a:pt x="89953" y="241196"/>
                  </a:lnTo>
                  <a:lnTo>
                    <a:pt x="85660" y="238567"/>
                  </a:lnTo>
                  <a:lnTo>
                    <a:pt x="83590" y="237310"/>
                  </a:lnTo>
                  <a:lnTo>
                    <a:pt x="79818" y="234262"/>
                  </a:lnTo>
                  <a:lnTo>
                    <a:pt x="75932" y="231747"/>
                  </a:lnTo>
                  <a:lnTo>
                    <a:pt x="72744" y="228674"/>
                  </a:lnTo>
                  <a:lnTo>
                    <a:pt x="69582" y="225550"/>
                  </a:lnTo>
                  <a:lnTo>
                    <a:pt x="66280" y="222870"/>
                  </a:lnTo>
                  <a:lnTo>
                    <a:pt x="63727" y="219542"/>
                  </a:lnTo>
                  <a:lnTo>
                    <a:pt x="61022" y="216418"/>
                  </a:lnTo>
                  <a:lnTo>
                    <a:pt x="58317" y="213345"/>
                  </a:lnTo>
                  <a:lnTo>
                    <a:pt x="56082" y="209967"/>
                  </a:lnTo>
                  <a:lnTo>
                    <a:pt x="52818" y="205636"/>
                  </a:lnTo>
                  <a:lnTo>
                    <a:pt x="50177" y="200670"/>
                  </a:lnTo>
                  <a:lnTo>
                    <a:pt x="47344" y="195781"/>
                  </a:lnTo>
                  <a:lnTo>
                    <a:pt x="46036" y="193253"/>
                  </a:lnTo>
                  <a:lnTo>
                    <a:pt x="44970" y="190574"/>
                  </a:lnTo>
                  <a:lnTo>
                    <a:pt x="43700" y="187945"/>
                  </a:lnTo>
                  <a:lnTo>
                    <a:pt x="42366" y="185392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" name="object 24"/>
            <p:cNvSpPr/>
            <p:nvPr/>
          </p:nvSpPr>
          <p:spPr>
            <a:xfrm>
              <a:off x="10041399" y="6746312"/>
              <a:ext cx="112581" cy="123109"/>
            </a:xfrm>
            <a:custGeom>
              <a:avLst/>
              <a:gdLst/>
              <a:ahLst/>
              <a:cxnLst/>
              <a:rect l="l" t="t" r="r" b="b"/>
              <a:pathLst>
                <a:path w="112581" h="123109">
                  <a:moveTo>
                    <a:pt x="1460" y="0"/>
                  </a:moveTo>
                  <a:lnTo>
                    <a:pt x="0" y="25"/>
                  </a:lnTo>
                  <a:lnTo>
                    <a:pt x="2451" y="5333"/>
                  </a:lnTo>
                  <a:lnTo>
                    <a:pt x="5219" y="5829"/>
                  </a:lnTo>
                  <a:lnTo>
                    <a:pt x="13512" y="7099"/>
                  </a:lnTo>
                  <a:lnTo>
                    <a:pt x="25883" y="10127"/>
                  </a:lnTo>
                  <a:lnTo>
                    <a:pt x="37902" y="14328"/>
                  </a:lnTo>
                  <a:lnTo>
                    <a:pt x="45186" y="17792"/>
                  </a:lnTo>
                  <a:lnTo>
                    <a:pt x="48971" y="19621"/>
                  </a:lnTo>
                  <a:lnTo>
                    <a:pt x="52514" y="21805"/>
                  </a:lnTo>
                  <a:lnTo>
                    <a:pt x="57365" y="24637"/>
                  </a:lnTo>
                  <a:lnTo>
                    <a:pt x="59651" y="26250"/>
                  </a:lnTo>
                  <a:lnTo>
                    <a:pt x="64084" y="29641"/>
                  </a:lnTo>
                  <a:lnTo>
                    <a:pt x="68719" y="32791"/>
                  </a:lnTo>
                  <a:lnTo>
                    <a:pt x="72682" y="36791"/>
                  </a:lnTo>
                  <a:lnTo>
                    <a:pt x="77000" y="40385"/>
                  </a:lnTo>
                  <a:lnTo>
                    <a:pt x="80530" y="44780"/>
                  </a:lnTo>
                  <a:lnTo>
                    <a:pt x="84328" y="48844"/>
                  </a:lnTo>
                  <a:lnTo>
                    <a:pt x="89369" y="55537"/>
                  </a:lnTo>
                  <a:lnTo>
                    <a:pt x="92608" y="60109"/>
                  </a:lnTo>
                  <a:lnTo>
                    <a:pt x="94043" y="62534"/>
                  </a:lnTo>
                  <a:lnTo>
                    <a:pt x="100291" y="73744"/>
                  </a:lnTo>
                  <a:lnTo>
                    <a:pt x="105241" y="85558"/>
                  </a:lnTo>
                  <a:lnTo>
                    <a:pt x="108924" y="97846"/>
                  </a:lnTo>
                  <a:lnTo>
                    <a:pt x="111367" y="110473"/>
                  </a:lnTo>
                  <a:lnTo>
                    <a:pt x="112581" y="123109"/>
                  </a:lnTo>
                  <a:lnTo>
                    <a:pt x="112141" y="112897"/>
                  </a:lnTo>
                  <a:lnTo>
                    <a:pt x="110580" y="100560"/>
                  </a:lnTo>
                  <a:lnTo>
                    <a:pt x="109410" y="95427"/>
                  </a:lnTo>
                  <a:lnTo>
                    <a:pt x="105977" y="83661"/>
                  </a:lnTo>
                  <a:lnTo>
                    <a:pt x="100823" y="71894"/>
                  </a:lnTo>
                  <a:lnTo>
                    <a:pt x="98069" y="66649"/>
                  </a:lnTo>
                  <a:lnTo>
                    <a:pt x="99174" y="66027"/>
                  </a:lnTo>
                  <a:lnTo>
                    <a:pt x="96240" y="61150"/>
                  </a:lnTo>
                  <a:lnTo>
                    <a:pt x="89028" y="50541"/>
                  </a:lnTo>
                  <a:lnTo>
                    <a:pt x="80567" y="40645"/>
                  </a:lnTo>
                  <a:lnTo>
                    <a:pt x="71219" y="31750"/>
                  </a:lnTo>
                  <a:lnTo>
                    <a:pt x="61344" y="24142"/>
                  </a:lnTo>
                  <a:lnTo>
                    <a:pt x="47598" y="15800"/>
                  </a:lnTo>
                  <a:lnTo>
                    <a:pt x="35744" y="10264"/>
                  </a:lnTo>
                  <a:lnTo>
                    <a:pt x="26158" y="6386"/>
                  </a:lnTo>
                  <a:lnTo>
                    <a:pt x="25412" y="6083"/>
                  </a:lnTo>
                  <a:lnTo>
                    <a:pt x="22656" y="5181"/>
                  </a:lnTo>
                  <a:lnTo>
                    <a:pt x="20015" y="3949"/>
                  </a:lnTo>
                  <a:lnTo>
                    <a:pt x="15824" y="2654"/>
                  </a:lnTo>
                  <a:lnTo>
                    <a:pt x="11188" y="1587"/>
                  </a:lnTo>
                  <a:lnTo>
                    <a:pt x="8140" y="990"/>
                  </a:lnTo>
                  <a:lnTo>
                    <a:pt x="5670" y="367"/>
                  </a:lnTo>
                  <a:lnTo>
                    <a:pt x="4628" y="198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" name="object 25"/>
            <p:cNvSpPr/>
            <p:nvPr/>
          </p:nvSpPr>
          <p:spPr>
            <a:xfrm>
              <a:off x="10153981" y="6869421"/>
              <a:ext cx="130" cy="3027"/>
            </a:xfrm>
            <a:custGeom>
              <a:avLst/>
              <a:gdLst/>
              <a:ahLst/>
              <a:cxnLst/>
              <a:rect l="l" t="t" r="r" b="b"/>
              <a:pathLst>
                <a:path w="130" h="3027">
                  <a:moveTo>
                    <a:pt x="130" y="3027"/>
                  </a:moveTo>
                  <a:lnTo>
                    <a:pt x="0" y="0"/>
                  </a:lnTo>
                  <a:lnTo>
                    <a:pt x="130" y="302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" name="object 26"/>
            <p:cNvSpPr/>
            <p:nvPr/>
          </p:nvSpPr>
          <p:spPr>
            <a:xfrm>
              <a:off x="10200029" y="6816808"/>
              <a:ext cx="17773" cy="116913"/>
            </a:xfrm>
            <a:custGeom>
              <a:avLst/>
              <a:gdLst/>
              <a:ahLst/>
              <a:cxnLst/>
              <a:rect l="l" t="t" r="r" b="b"/>
              <a:pathLst>
                <a:path w="17773" h="116913">
                  <a:moveTo>
                    <a:pt x="5162" y="26365"/>
                  </a:moveTo>
                  <a:lnTo>
                    <a:pt x="4070" y="29464"/>
                  </a:lnTo>
                  <a:lnTo>
                    <a:pt x="2876" y="32537"/>
                  </a:lnTo>
                  <a:lnTo>
                    <a:pt x="2381" y="35814"/>
                  </a:lnTo>
                  <a:lnTo>
                    <a:pt x="2558" y="32499"/>
                  </a:lnTo>
                  <a:lnTo>
                    <a:pt x="3130" y="29298"/>
                  </a:lnTo>
                  <a:lnTo>
                    <a:pt x="4032" y="26098"/>
                  </a:lnTo>
                  <a:lnTo>
                    <a:pt x="4743" y="22898"/>
                  </a:lnTo>
                  <a:lnTo>
                    <a:pt x="5454" y="19697"/>
                  </a:lnTo>
                  <a:lnTo>
                    <a:pt x="6140" y="16908"/>
                  </a:lnTo>
                  <a:lnTo>
                    <a:pt x="3829" y="24968"/>
                  </a:lnTo>
                  <a:lnTo>
                    <a:pt x="1454" y="37743"/>
                  </a:lnTo>
                  <a:lnTo>
                    <a:pt x="463" y="45466"/>
                  </a:lnTo>
                  <a:lnTo>
                    <a:pt x="0" y="58693"/>
                  </a:lnTo>
                  <a:lnTo>
                    <a:pt x="427" y="71348"/>
                  </a:lnTo>
                  <a:lnTo>
                    <a:pt x="1199" y="78282"/>
                  </a:lnTo>
                  <a:lnTo>
                    <a:pt x="1504" y="81559"/>
                  </a:lnTo>
                  <a:lnTo>
                    <a:pt x="1606" y="84886"/>
                  </a:lnTo>
                  <a:lnTo>
                    <a:pt x="2266" y="89814"/>
                  </a:lnTo>
                  <a:lnTo>
                    <a:pt x="1923" y="91605"/>
                  </a:lnTo>
                  <a:lnTo>
                    <a:pt x="5733" y="104791"/>
                  </a:lnTo>
                  <a:lnTo>
                    <a:pt x="10268" y="116913"/>
                  </a:lnTo>
                  <a:lnTo>
                    <a:pt x="7664" y="83769"/>
                  </a:lnTo>
                  <a:lnTo>
                    <a:pt x="7575" y="77419"/>
                  </a:lnTo>
                  <a:lnTo>
                    <a:pt x="6724" y="77508"/>
                  </a:lnTo>
                  <a:lnTo>
                    <a:pt x="6048" y="71754"/>
                  </a:lnTo>
                  <a:lnTo>
                    <a:pt x="5507" y="59036"/>
                  </a:lnTo>
                  <a:lnTo>
                    <a:pt x="6077" y="45988"/>
                  </a:lnTo>
                  <a:lnTo>
                    <a:pt x="6381" y="42862"/>
                  </a:lnTo>
                  <a:lnTo>
                    <a:pt x="8403" y="29850"/>
                  </a:lnTo>
                  <a:lnTo>
                    <a:pt x="11659" y="17379"/>
                  </a:lnTo>
                  <a:lnTo>
                    <a:pt x="15651" y="5692"/>
                  </a:lnTo>
                  <a:lnTo>
                    <a:pt x="16617" y="3149"/>
                  </a:lnTo>
                  <a:lnTo>
                    <a:pt x="17773" y="203"/>
                  </a:lnTo>
                  <a:lnTo>
                    <a:pt x="17379" y="0"/>
                  </a:lnTo>
                  <a:lnTo>
                    <a:pt x="15627" y="2730"/>
                  </a:lnTo>
                  <a:lnTo>
                    <a:pt x="13747" y="5384"/>
                  </a:lnTo>
                  <a:lnTo>
                    <a:pt x="11182" y="11264"/>
                  </a:lnTo>
                  <a:lnTo>
                    <a:pt x="8057" y="20434"/>
                  </a:lnTo>
                  <a:lnTo>
                    <a:pt x="5063" y="33376"/>
                  </a:lnTo>
                  <a:lnTo>
                    <a:pt x="3318" y="45350"/>
                  </a:lnTo>
                  <a:lnTo>
                    <a:pt x="2739" y="57400"/>
                  </a:lnTo>
                  <a:lnTo>
                    <a:pt x="3242" y="70569"/>
                  </a:lnTo>
                  <a:lnTo>
                    <a:pt x="2444" y="71564"/>
                  </a:lnTo>
                  <a:lnTo>
                    <a:pt x="2304" y="68313"/>
                  </a:lnTo>
                  <a:lnTo>
                    <a:pt x="2152" y="64668"/>
                  </a:lnTo>
                  <a:lnTo>
                    <a:pt x="1987" y="60820"/>
                  </a:lnTo>
                  <a:lnTo>
                    <a:pt x="1796" y="56997"/>
                  </a:lnTo>
                  <a:lnTo>
                    <a:pt x="2330" y="52933"/>
                  </a:lnTo>
                  <a:lnTo>
                    <a:pt x="2495" y="44843"/>
                  </a:lnTo>
                  <a:lnTo>
                    <a:pt x="3333" y="40881"/>
                  </a:lnTo>
                  <a:lnTo>
                    <a:pt x="3816" y="37058"/>
                  </a:lnTo>
                  <a:lnTo>
                    <a:pt x="4336" y="33312"/>
                  </a:lnTo>
                  <a:lnTo>
                    <a:pt x="4959" y="29768"/>
                  </a:lnTo>
                  <a:lnTo>
                    <a:pt x="5670" y="26492"/>
                  </a:lnTo>
                  <a:lnTo>
                    <a:pt x="6241" y="23291"/>
                  </a:lnTo>
                  <a:lnTo>
                    <a:pt x="5162" y="2636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" name="object 27"/>
            <p:cNvSpPr/>
            <p:nvPr/>
          </p:nvSpPr>
          <p:spPr>
            <a:xfrm>
              <a:off x="10206170" y="6830131"/>
              <a:ext cx="1028" cy="3585"/>
            </a:xfrm>
            <a:custGeom>
              <a:avLst/>
              <a:gdLst/>
              <a:ahLst/>
              <a:cxnLst/>
              <a:rect l="l" t="t" r="r" b="b"/>
              <a:pathLst>
                <a:path w="1028" h="3585">
                  <a:moveTo>
                    <a:pt x="1028" y="0"/>
                  </a:moveTo>
                  <a:lnTo>
                    <a:pt x="101" y="3174"/>
                  </a:lnTo>
                  <a:lnTo>
                    <a:pt x="0" y="3585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" name="object 28"/>
            <p:cNvSpPr/>
            <p:nvPr/>
          </p:nvSpPr>
          <p:spPr>
            <a:xfrm>
              <a:off x="10254305" y="6789516"/>
              <a:ext cx="2054" cy="2234"/>
            </a:xfrm>
            <a:custGeom>
              <a:avLst/>
              <a:gdLst/>
              <a:ahLst/>
              <a:cxnLst/>
              <a:rect l="l" t="t" r="r" b="b"/>
              <a:pathLst>
                <a:path w="2054" h="2234">
                  <a:moveTo>
                    <a:pt x="2054" y="0"/>
                  </a:moveTo>
                  <a:lnTo>
                    <a:pt x="115" y="2094"/>
                  </a:lnTo>
                  <a:lnTo>
                    <a:pt x="0" y="22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" name="object 29"/>
            <p:cNvSpPr/>
            <p:nvPr/>
          </p:nvSpPr>
          <p:spPr>
            <a:xfrm>
              <a:off x="10243024" y="6721663"/>
              <a:ext cx="250228" cy="302316"/>
            </a:xfrm>
            <a:custGeom>
              <a:avLst/>
              <a:gdLst/>
              <a:ahLst/>
              <a:cxnLst/>
              <a:rect l="l" t="t" r="r" b="b"/>
              <a:pathLst>
                <a:path w="250228" h="302316">
                  <a:moveTo>
                    <a:pt x="60921" y="39506"/>
                  </a:moveTo>
                  <a:lnTo>
                    <a:pt x="73246" y="36206"/>
                  </a:lnTo>
                  <a:lnTo>
                    <a:pt x="85307" y="34550"/>
                  </a:lnTo>
                  <a:lnTo>
                    <a:pt x="88138" y="34096"/>
                  </a:lnTo>
                  <a:lnTo>
                    <a:pt x="95300" y="34147"/>
                  </a:lnTo>
                  <a:lnTo>
                    <a:pt x="99529" y="34020"/>
                  </a:lnTo>
                  <a:lnTo>
                    <a:pt x="104228" y="34350"/>
                  </a:lnTo>
                  <a:lnTo>
                    <a:pt x="106819" y="34515"/>
                  </a:lnTo>
                  <a:lnTo>
                    <a:pt x="109423" y="34693"/>
                  </a:lnTo>
                  <a:lnTo>
                    <a:pt x="112115" y="34998"/>
                  </a:lnTo>
                  <a:lnTo>
                    <a:pt x="114795" y="35417"/>
                  </a:lnTo>
                  <a:lnTo>
                    <a:pt x="117513" y="35912"/>
                  </a:lnTo>
                  <a:lnTo>
                    <a:pt x="120294" y="36154"/>
                  </a:lnTo>
                  <a:lnTo>
                    <a:pt x="122910" y="36750"/>
                  </a:lnTo>
                  <a:lnTo>
                    <a:pt x="128168" y="38198"/>
                  </a:lnTo>
                  <a:lnTo>
                    <a:pt x="133261" y="39113"/>
                  </a:lnTo>
                  <a:lnTo>
                    <a:pt x="137109" y="40726"/>
                  </a:lnTo>
                  <a:lnTo>
                    <a:pt x="138442" y="41145"/>
                  </a:lnTo>
                  <a:lnTo>
                    <a:pt x="141744" y="42110"/>
                  </a:lnTo>
                  <a:lnTo>
                    <a:pt x="145491" y="43405"/>
                  </a:lnTo>
                  <a:lnTo>
                    <a:pt x="148069" y="44612"/>
                  </a:lnTo>
                  <a:lnTo>
                    <a:pt x="150787" y="45831"/>
                  </a:lnTo>
                  <a:lnTo>
                    <a:pt x="153987" y="47203"/>
                  </a:lnTo>
                  <a:lnTo>
                    <a:pt x="157416" y="49209"/>
                  </a:lnTo>
                  <a:lnTo>
                    <a:pt x="162166" y="52003"/>
                  </a:lnTo>
                  <a:lnTo>
                    <a:pt x="164884" y="52905"/>
                  </a:lnTo>
                  <a:lnTo>
                    <a:pt x="168186" y="55483"/>
                  </a:lnTo>
                  <a:lnTo>
                    <a:pt x="171513" y="57959"/>
                  </a:lnTo>
                  <a:lnTo>
                    <a:pt x="174942" y="60347"/>
                  </a:lnTo>
                  <a:lnTo>
                    <a:pt x="177825" y="63370"/>
                  </a:lnTo>
                  <a:lnTo>
                    <a:pt x="179501" y="65681"/>
                  </a:lnTo>
                  <a:lnTo>
                    <a:pt x="184061" y="68881"/>
                  </a:lnTo>
                  <a:lnTo>
                    <a:pt x="187515" y="73238"/>
                  </a:lnTo>
                  <a:lnTo>
                    <a:pt x="191274" y="77314"/>
                  </a:lnTo>
                  <a:lnTo>
                    <a:pt x="194513" y="81772"/>
                  </a:lnTo>
                  <a:lnTo>
                    <a:pt x="197853" y="86166"/>
                  </a:lnTo>
                  <a:lnTo>
                    <a:pt x="200952" y="90751"/>
                  </a:lnTo>
                  <a:lnTo>
                    <a:pt x="201599" y="93583"/>
                  </a:lnTo>
                  <a:lnTo>
                    <a:pt x="204000" y="97723"/>
                  </a:lnTo>
                  <a:lnTo>
                    <a:pt x="205333" y="100873"/>
                  </a:lnTo>
                  <a:lnTo>
                    <a:pt x="204419" y="101343"/>
                  </a:lnTo>
                  <a:lnTo>
                    <a:pt x="205295" y="103921"/>
                  </a:lnTo>
                  <a:lnTo>
                    <a:pt x="207276" y="107502"/>
                  </a:lnTo>
                  <a:lnTo>
                    <a:pt x="208546" y="110652"/>
                  </a:lnTo>
                  <a:lnTo>
                    <a:pt x="209677" y="113827"/>
                  </a:lnTo>
                  <a:lnTo>
                    <a:pt x="210578" y="116379"/>
                  </a:lnTo>
                  <a:lnTo>
                    <a:pt x="212344" y="120024"/>
                  </a:lnTo>
                  <a:lnTo>
                    <a:pt x="212940" y="122602"/>
                  </a:lnTo>
                  <a:lnTo>
                    <a:pt x="213842" y="126349"/>
                  </a:lnTo>
                  <a:lnTo>
                    <a:pt x="214972" y="131111"/>
                  </a:lnTo>
                  <a:lnTo>
                    <a:pt x="215493" y="135950"/>
                  </a:lnTo>
                  <a:lnTo>
                    <a:pt x="216484" y="140459"/>
                  </a:lnTo>
                  <a:lnTo>
                    <a:pt x="216573" y="149323"/>
                  </a:lnTo>
                  <a:lnTo>
                    <a:pt x="217004" y="153565"/>
                  </a:lnTo>
                  <a:lnTo>
                    <a:pt x="216484" y="157731"/>
                  </a:lnTo>
                  <a:lnTo>
                    <a:pt x="216242" y="161871"/>
                  </a:lnTo>
                  <a:lnTo>
                    <a:pt x="215988" y="165909"/>
                  </a:lnTo>
                  <a:lnTo>
                    <a:pt x="215112" y="169885"/>
                  </a:lnTo>
                  <a:lnTo>
                    <a:pt x="214376" y="175282"/>
                  </a:lnTo>
                  <a:lnTo>
                    <a:pt x="212699" y="180591"/>
                  </a:lnTo>
                  <a:lnTo>
                    <a:pt x="211226" y="186102"/>
                  </a:lnTo>
                  <a:lnTo>
                    <a:pt x="210388" y="188808"/>
                  </a:lnTo>
                  <a:lnTo>
                    <a:pt x="209245" y="191487"/>
                  </a:lnTo>
                  <a:lnTo>
                    <a:pt x="208292" y="194218"/>
                  </a:lnTo>
                  <a:lnTo>
                    <a:pt x="207429" y="196986"/>
                  </a:lnTo>
                  <a:lnTo>
                    <a:pt x="206082" y="199615"/>
                  </a:lnTo>
                  <a:lnTo>
                    <a:pt x="204800" y="202257"/>
                  </a:lnTo>
                  <a:lnTo>
                    <a:pt x="202476" y="207705"/>
                  </a:lnTo>
                  <a:lnTo>
                    <a:pt x="199123" y="212722"/>
                  </a:lnTo>
                  <a:lnTo>
                    <a:pt x="196037" y="217954"/>
                  </a:lnTo>
                  <a:lnTo>
                    <a:pt x="192392" y="222894"/>
                  </a:lnTo>
                  <a:lnTo>
                    <a:pt x="190576" y="225345"/>
                  </a:lnTo>
                  <a:lnTo>
                    <a:pt x="188874" y="227924"/>
                  </a:lnTo>
                  <a:lnTo>
                    <a:pt x="184505" y="232394"/>
                  </a:lnTo>
                  <a:lnTo>
                    <a:pt x="175470" y="241312"/>
                  </a:lnTo>
                  <a:lnTo>
                    <a:pt x="165549" y="249373"/>
                  </a:lnTo>
                  <a:lnTo>
                    <a:pt x="155384" y="255775"/>
                  </a:lnTo>
                  <a:lnTo>
                    <a:pt x="143864" y="261458"/>
                  </a:lnTo>
                  <a:lnTo>
                    <a:pt x="131916" y="265905"/>
                  </a:lnTo>
                  <a:lnTo>
                    <a:pt x="120777" y="268856"/>
                  </a:lnTo>
                  <a:lnTo>
                    <a:pt x="115430" y="269592"/>
                  </a:lnTo>
                  <a:lnTo>
                    <a:pt x="110121" y="271281"/>
                  </a:lnTo>
                  <a:lnTo>
                    <a:pt x="115646" y="271307"/>
                  </a:lnTo>
                  <a:lnTo>
                    <a:pt x="110210" y="272374"/>
                  </a:lnTo>
                  <a:lnTo>
                    <a:pt x="104698" y="272196"/>
                  </a:lnTo>
                  <a:lnTo>
                    <a:pt x="99225" y="272628"/>
                  </a:lnTo>
                  <a:lnTo>
                    <a:pt x="93738" y="272323"/>
                  </a:lnTo>
                  <a:lnTo>
                    <a:pt x="90957" y="272843"/>
                  </a:lnTo>
                  <a:lnTo>
                    <a:pt x="88112" y="273542"/>
                  </a:lnTo>
                  <a:lnTo>
                    <a:pt x="82638" y="272628"/>
                  </a:lnTo>
                  <a:lnTo>
                    <a:pt x="69962" y="270542"/>
                  </a:lnTo>
                  <a:lnTo>
                    <a:pt x="57623" y="266969"/>
                  </a:lnTo>
                  <a:lnTo>
                    <a:pt x="45745" y="262019"/>
                  </a:lnTo>
                  <a:lnTo>
                    <a:pt x="34452" y="255805"/>
                  </a:lnTo>
                  <a:lnTo>
                    <a:pt x="23867" y="248435"/>
                  </a:lnTo>
                  <a:lnTo>
                    <a:pt x="21894" y="246872"/>
                  </a:lnTo>
                  <a:lnTo>
                    <a:pt x="17805" y="243075"/>
                  </a:lnTo>
                  <a:lnTo>
                    <a:pt x="13347" y="239608"/>
                  </a:lnTo>
                  <a:lnTo>
                    <a:pt x="9804" y="235239"/>
                  </a:lnTo>
                  <a:lnTo>
                    <a:pt x="5892" y="231226"/>
                  </a:lnTo>
                  <a:lnTo>
                    <a:pt x="4267" y="228914"/>
                  </a:lnTo>
                  <a:lnTo>
                    <a:pt x="0" y="232292"/>
                  </a:lnTo>
                  <a:lnTo>
                    <a:pt x="876" y="233519"/>
                  </a:lnTo>
                  <a:lnTo>
                    <a:pt x="2768" y="235683"/>
                  </a:lnTo>
                  <a:lnTo>
                    <a:pt x="5778" y="238934"/>
                  </a:lnTo>
                  <a:lnTo>
                    <a:pt x="9547" y="245324"/>
                  </a:lnTo>
                  <a:lnTo>
                    <a:pt x="19229" y="254284"/>
                  </a:lnTo>
                  <a:lnTo>
                    <a:pt x="30039" y="262286"/>
                  </a:lnTo>
                  <a:lnTo>
                    <a:pt x="41140" y="268755"/>
                  </a:lnTo>
                  <a:lnTo>
                    <a:pt x="52193" y="274004"/>
                  </a:lnTo>
                  <a:lnTo>
                    <a:pt x="52095" y="275371"/>
                  </a:lnTo>
                  <a:lnTo>
                    <a:pt x="54952" y="276361"/>
                  </a:lnTo>
                  <a:lnTo>
                    <a:pt x="57797" y="277390"/>
                  </a:lnTo>
                  <a:lnTo>
                    <a:pt x="60617" y="278355"/>
                  </a:lnTo>
                  <a:lnTo>
                    <a:pt x="63525" y="279193"/>
                  </a:lnTo>
                  <a:lnTo>
                    <a:pt x="66281" y="280540"/>
                  </a:lnTo>
                  <a:lnTo>
                    <a:pt x="64211" y="280959"/>
                  </a:lnTo>
                  <a:lnTo>
                    <a:pt x="59321" y="279663"/>
                  </a:lnTo>
                  <a:lnTo>
                    <a:pt x="56870" y="279016"/>
                  </a:lnTo>
                  <a:lnTo>
                    <a:pt x="53682" y="278076"/>
                  </a:lnTo>
                  <a:lnTo>
                    <a:pt x="49961" y="276907"/>
                  </a:lnTo>
                  <a:lnTo>
                    <a:pt x="46342" y="275523"/>
                  </a:lnTo>
                  <a:lnTo>
                    <a:pt x="42316" y="273618"/>
                  </a:lnTo>
                  <a:lnTo>
                    <a:pt x="39649" y="288668"/>
                  </a:lnTo>
                  <a:lnTo>
                    <a:pt x="40226" y="289215"/>
                  </a:lnTo>
                  <a:lnTo>
                    <a:pt x="41097" y="289658"/>
                  </a:lnTo>
                  <a:lnTo>
                    <a:pt x="41839" y="289931"/>
                  </a:lnTo>
                  <a:lnTo>
                    <a:pt x="41637" y="289815"/>
                  </a:lnTo>
                  <a:lnTo>
                    <a:pt x="42372" y="290127"/>
                  </a:lnTo>
                  <a:lnTo>
                    <a:pt x="45897" y="291424"/>
                  </a:lnTo>
                  <a:lnTo>
                    <a:pt x="44010" y="290824"/>
                  </a:lnTo>
                  <a:lnTo>
                    <a:pt x="50363" y="293525"/>
                  </a:lnTo>
                  <a:lnTo>
                    <a:pt x="62553" y="297413"/>
                  </a:lnTo>
                  <a:lnTo>
                    <a:pt x="80509" y="300916"/>
                  </a:lnTo>
                  <a:lnTo>
                    <a:pt x="93111" y="302150"/>
                  </a:lnTo>
                  <a:lnTo>
                    <a:pt x="105808" y="302316"/>
                  </a:lnTo>
                  <a:lnTo>
                    <a:pt x="112217" y="301965"/>
                  </a:lnTo>
                  <a:lnTo>
                    <a:pt x="124827" y="300338"/>
                  </a:lnTo>
                  <a:lnTo>
                    <a:pt x="137283" y="297705"/>
                  </a:lnTo>
                  <a:lnTo>
                    <a:pt x="149510" y="294083"/>
                  </a:lnTo>
                  <a:lnTo>
                    <a:pt x="167193" y="286550"/>
                  </a:lnTo>
                  <a:lnTo>
                    <a:pt x="178287" y="280304"/>
                  </a:lnTo>
                  <a:lnTo>
                    <a:pt x="188864" y="273209"/>
                  </a:lnTo>
                  <a:lnTo>
                    <a:pt x="203564" y="260755"/>
                  </a:lnTo>
                  <a:lnTo>
                    <a:pt x="212360" y="251549"/>
                  </a:lnTo>
                  <a:lnTo>
                    <a:pt x="220414" y="241702"/>
                  </a:lnTo>
                  <a:lnTo>
                    <a:pt x="230715" y="225690"/>
                  </a:lnTo>
                  <a:lnTo>
                    <a:pt x="236475" y="214319"/>
                  </a:lnTo>
                  <a:lnTo>
                    <a:pt x="241308" y="202577"/>
                  </a:lnTo>
                  <a:lnTo>
                    <a:pt x="246408" y="184666"/>
                  </a:lnTo>
                  <a:lnTo>
                    <a:pt x="248680" y="172130"/>
                  </a:lnTo>
                  <a:lnTo>
                    <a:pt x="249983" y="159512"/>
                  </a:lnTo>
                  <a:lnTo>
                    <a:pt x="250228" y="154352"/>
                  </a:lnTo>
                  <a:lnTo>
                    <a:pt x="249871" y="141529"/>
                  </a:lnTo>
                  <a:lnTo>
                    <a:pt x="248616" y="128859"/>
                  </a:lnTo>
                  <a:lnTo>
                    <a:pt x="246386" y="116404"/>
                  </a:lnTo>
                  <a:lnTo>
                    <a:pt x="245376" y="112163"/>
                  </a:lnTo>
                  <a:lnTo>
                    <a:pt x="244716" y="108683"/>
                  </a:lnTo>
                  <a:lnTo>
                    <a:pt x="243103" y="103679"/>
                  </a:lnTo>
                  <a:lnTo>
                    <a:pt x="241719" y="98536"/>
                  </a:lnTo>
                  <a:lnTo>
                    <a:pt x="240207" y="93431"/>
                  </a:lnTo>
                  <a:lnTo>
                    <a:pt x="237959" y="88566"/>
                  </a:lnTo>
                  <a:lnTo>
                    <a:pt x="236740" y="85201"/>
                  </a:lnTo>
                  <a:lnTo>
                    <a:pt x="231154" y="74491"/>
                  </a:lnTo>
                  <a:lnTo>
                    <a:pt x="224448" y="64004"/>
                  </a:lnTo>
                  <a:lnTo>
                    <a:pt x="216685" y="53882"/>
                  </a:lnTo>
                  <a:lnTo>
                    <a:pt x="207933" y="44272"/>
                  </a:lnTo>
                  <a:lnTo>
                    <a:pt x="198256" y="35318"/>
                  </a:lnTo>
                  <a:lnTo>
                    <a:pt x="187721" y="27165"/>
                  </a:lnTo>
                  <a:lnTo>
                    <a:pt x="176391" y="19957"/>
                  </a:lnTo>
                  <a:lnTo>
                    <a:pt x="162838" y="13102"/>
                  </a:lnTo>
                  <a:lnTo>
                    <a:pt x="150950" y="8335"/>
                  </a:lnTo>
                  <a:lnTo>
                    <a:pt x="138810" y="4600"/>
                  </a:lnTo>
                  <a:lnTo>
                    <a:pt x="129730" y="2549"/>
                  </a:lnTo>
                  <a:lnTo>
                    <a:pt x="116767" y="754"/>
                  </a:lnTo>
                  <a:lnTo>
                    <a:pt x="103996" y="0"/>
                  </a:lnTo>
                  <a:lnTo>
                    <a:pt x="91548" y="216"/>
                  </a:lnTo>
                  <a:lnTo>
                    <a:pt x="85051" y="708"/>
                  </a:lnTo>
                  <a:lnTo>
                    <a:pt x="70750" y="3434"/>
                  </a:lnTo>
                  <a:lnTo>
                    <a:pt x="58706" y="7295"/>
                  </a:lnTo>
                  <a:lnTo>
                    <a:pt x="51282" y="10690"/>
                  </a:lnTo>
                  <a:lnTo>
                    <a:pt x="44297" y="14386"/>
                  </a:lnTo>
                  <a:lnTo>
                    <a:pt x="39255" y="17929"/>
                  </a:lnTo>
                  <a:lnTo>
                    <a:pt x="33337" y="21625"/>
                  </a:lnTo>
                  <a:lnTo>
                    <a:pt x="28092" y="25994"/>
                  </a:lnTo>
                  <a:lnTo>
                    <a:pt x="34556" y="23936"/>
                  </a:lnTo>
                  <a:lnTo>
                    <a:pt x="37693" y="22666"/>
                  </a:lnTo>
                  <a:lnTo>
                    <a:pt x="41795" y="20558"/>
                  </a:lnTo>
                  <a:lnTo>
                    <a:pt x="46520" y="18869"/>
                  </a:lnTo>
                  <a:lnTo>
                    <a:pt x="51346" y="17434"/>
                  </a:lnTo>
                  <a:lnTo>
                    <a:pt x="56362" y="15300"/>
                  </a:lnTo>
                  <a:lnTo>
                    <a:pt x="61302" y="14386"/>
                  </a:lnTo>
                  <a:lnTo>
                    <a:pt x="66192" y="13408"/>
                  </a:lnTo>
                  <a:lnTo>
                    <a:pt x="70624" y="12227"/>
                  </a:lnTo>
                  <a:lnTo>
                    <a:pt x="73990" y="12074"/>
                  </a:lnTo>
                  <a:lnTo>
                    <a:pt x="77330" y="11846"/>
                  </a:lnTo>
                  <a:lnTo>
                    <a:pt x="79552" y="12862"/>
                  </a:lnTo>
                  <a:lnTo>
                    <a:pt x="72961" y="13319"/>
                  </a:lnTo>
                  <a:lnTo>
                    <a:pt x="66624" y="15122"/>
                  </a:lnTo>
                  <a:lnTo>
                    <a:pt x="66827" y="16062"/>
                  </a:lnTo>
                  <a:lnTo>
                    <a:pt x="62255" y="18170"/>
                  </a:lnTo>
                  <a:lnTo>
                    <a:pt x="57277" y="20977"/>
                  </a:lnTo>
                  <a:lnTo>
                    <a:pt x="52273" y="23885"/>
                  </a:lnTo>
                  <a:lnTo>
                    <a:pt x="46570" y="26603"/>
                  </a:lnTo>
                  <a:lnTo>
                    <a:pt x="43764" y="28165"/>
                  </a:lnTo>
                  <a:lnTo>
                    <a:pt x="42430" y="29042"/>
                  </a:lnTo>
                  <a:lnTo>
                    <a:pt x="39306" y="30781"/>
                  </a:lnTo>
                  <a:lnTo>
                    <a:pt x="35407" y="33106"/>
                  </a:lnTo>
                  <a:lnTo>
                    <a:pt x="31737" y="35836"/>
                  </a:lnTo>
                  <a:lnTo>
                    <a:pt x="27051" y="38694"/>
                  </a:lnTo>
                  <a:lnTo>
                    <a:pt x="22834" y="42262"/>
                  </a:lnTo>
                  <a:lnTo>
                    <a:pt x="14224" y="49082"/>
                  </a:lnTo>
                  <a:lnTo>
                    <a:pt x="7137" y="57363"/>
                  </a:lnTo>
                  <a:lnTo>
                    <a:pt x="5130" y="59649"/>
                  </a:lnTo>
                  <a:lnTo>
                    <a:pt x="3683" y="62814"/>
                  </a:lnTo>
                  <a:lnTo>
                    <a:pt x="11251" y="58372"/>
                  </a:lnTo>
                  <a:lnTo>
                    <a:pt x="18846" y="53476"/>
                  </a:lnTo>
                  <a:lnTo>
                    <a:pt x="21971" y="51711"/>
                  </a:lnTo>
                  <a:lnTo>
                    <a:pt x="25336" y="49857"/>
                  </a:lnTo>
                  <a:lnTo>
                    <a:pt x="28790" y="47914"/>
                  </a:lnTo>
                  <a:lnTo>
                    <a:pt x="32410" y="46275"/>
                  </a:lnTo>
                  <a:lnTo>
                    <a:pt x="36080" y="44574"/>
                  </a:lnTo>
                  <a:lnTo>
                    <a:pt x="39687" y="42935"/>
                  </a:lnTo>
                  <a:lnTo>
                    <a:pt x="43357" y="41411"/>
                  </a:lnTo>
                  <a:lnTo>
                    <a:pt x="47078" y="40281"/>
                  </a:lnTo>
                  <a:lnTo>
                    <a:pt x="50406" y="39011"/>
                  </a:lnTo>
                  <a:lnTo>
                    <a:pt x="53759" y="37690"/>
                  </a:lnTo>
                  <a:lnTo>
                    <a:pt x="57111" y="37131"/>
                  </a:lnTo>
                  <a:lnTo>
                    <a:pt x="59804" y="36230"/>
                  </a:lnTo>
                  <a:lnTo>
                    <a:pt x="70878" y="33360"/>
                  </a:lnTo>
                  <a:lnTo>
                    <a:pt x="60413" y="38224"/>
                  </a:lnTo>
                  <a:lnTo>
                    <a:pt x="60921" y="3950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" name="object 30"/>
            <p:cNvSpPr/>
            <p:nvPr/>
          </p:nvSpPr>
          <p:spPr>
            <a:xfrm>
              <a:off x="10206169" y="6869145"/>
              <a:ext cx="74739" cy="139827"/>
            </a:xfrm>
            <a:custGeom>
              <a:avLst/>
              <a:gdLst/>
              <a:ahLst/>
              <a:cxnLst/>
              <a:rect l="l" t="t" r="r" b="b"/>
              <a:pathLst>
                <a:path w="74739" h="139826">
                  <a:moveTo>
                    <a:pt x="304" y="0"/>
                  </a:moveTo>
                  <a:lnTo>
                    <a:pt x="101" y="3492"/>
                  </a:lnTo>
                  <a:lnTo>
                    <a:pt x="0" y="7835"/>
                  </a:lnTo>
                  <a:lnTo>
                    <a:pt x="304" y="12522"/>
                  </a:lnTo>
                  <a:lnTo>
                    <a:pt x="520" y="17259"/>
                  </a:lnTo>
                  <a:lnTo>
                    <a:pt x="927" y="21551"/>
                  </a:lnTo>
                  <a:lnTo>
                    <a:pt x="1435" y="25082"/>
                  </a:lnTo>
                  <a:lnTo>
                    <a:pt x="1523" y="31432"/>
                  </a:lnTo>
                  <a:lnTo>
                    <a:pt x="4128" y="64577"/>
                  </a:lnTo>
                  <a:lnTo>
                    <a:pt x="9271" y="75601"/>
                  </a:lnTo>
                  <a:lnTo>
                    <a:pt x="12217" y="81013"/>
                  </a:lnTo>
                  <a:lnTo>
                    <a:pt x="15151" y="87045"/>
                  </a:lnTo>
                  <a:lnTo>
                    <a:pt x="19011" y="92049"/>
                  </a:lnTo>
                  <a:lnTo>
                    <a:pt x="22072" y="97091"/>
                  </a:lnTo>
                  <a:lnTo>
                    <a:pt x="25450" y="101942"/>
                  </a:lnTo>
                  <a:lnTo>
                    <a:pt x="28943" y="106210"/>
                  </a:lnTo>
                  <a:lnTo>
                    <a:pt x="31953" y="110401"/>
                  </a:lnTo>
                  <a:lnTo>
                    <a:pt x="38672" y="117107"/>
                  </a:lnTo>
                  <a:lnTo>
                    <a:pt x="51206" y="127126"/>
                  </a:lnTo>
                  <a:lnTo>
                    <a:pt x="54927" y="129781"/>
                  </a:lnTo>
                  <a:lnTo>
                    <a:pt x="57556" y="131343"/>
                  </a:lnTo>
                  <a:lnTo>
                    <a:pt x="58915" y="132130"/>
                  </a:lnTo>
                  <a:lnTo>
                    <a:pt x="61607" y="133743"/>
                  </a:lnTo>
                  <a:lnTo>
                    <a:pt x="64325" y="135331"/>
                  </a:lnTo>
                  <a:lnTo>
                    <a:pt x="65615" y="136090"/>
                  </a:lnTo>
                  <a:lnTo>
                    <a:pt x="64261" y="135229"/>
                  </a:lnTo>
                  <a:lnTo>
                    <a:pt x="70873" y="138659"/>
                  </a:lnTo>
                  <a:lnTo>
                    <a:pt x="71342" y="138877"/>
                  </a:lnTo>
                  <a:lnTo>
                    <a:pt x="72593" y="139445"/>
                  </a:lnTo>
                  <a:lnTo>
                    <a:pt x="72818" y="139560"/>
                  </a:lnTo>
                  <a:lnTo>
                    <a:pt x="73393" y="139826"/>
                  </a:lnTo>
                  <a:lnTo>
                    <a:pt x="74739" y="124244"/>
                  </a:lnTo>
                  <a:lnTo>
                    <a:pt x="70548" y="121919"/>
                  </a:lnTo>
                  <a:lnTo>
                    <a:pt x="66039" y="119456"/>
                  </a:lnTo>
                  <a:lnTo>
                    <a:pt x="61633" y="116611"/>
                  </a:lnTo>
                  <a:lnTo>
                    <a:pt x="57365" y="113525"/>
                  </a:lnTo>
                  <a:lnTo>
                    <a:pt x="55206" y="111963"/>
                  </a:lnTo>
                  <a:lnTo>
                    <a:pt x="51981" y="109639"/>
                  </a:lnTo>
                  <a:lnTo>
                    <a:pt x="49047" y="107035"/>
                  </a:lnTo>
                  <a:lnTo>
                    <a:pt x="45123" y="103504"/>
                  </a:lnTo>
                  <a:lnTo>
                    <a:pt x="41198" y="100215"/>
                  </a:lnTo>
                  <a:lnTo>
                    <a:pt x="38125" y="96545"/>
                  </a:lnTo>
                  <a:lnTo>
                    <a:pt x="34861" y="93014"/>
                  </a:lnTo>
                  <a:lnTo>
                    <a:pt x="31826" y="89814"/>
                  </a:lnTo>
                  <a:lnTo>
                    <a:pt x="29641" y="86613"/>
                  </a:lnTo>
                  <a:lnTo>
                    <a:pt x="29413" y="89242"/>
                  </a:lnTo>
                  <a:lnTo>
                    <a:pt x="32080" y="92595"/>
                  </a:lnTo>
                  <a:lnTo>
                    <a:pt x="36296" y="97256"/>
                  </a:lnTo>
                  <a:lnTo>
                    <a:pt x="35636" y="97828"/>
                  </a:lnTo>
                  <a:lnTo>
                    <a:pt x="27168" y="87592"/>
                  </a:lnTo>
                  <a:lnTo>
                    <a:pt x="19950" y="76939"/>
                  </a:lnTo>
                  <a:lnTo>
                    <a:pt x="13908" y="65893"/>
                  </a:lnTo>
                  <a:lnTo>
                    <a:pt x="8974" y="54477"/>
                  </a:lnTo>
                  <a:lnTo>
                    <a:pt x="4550" y="40633"/>
                  </a:lnTo>
                  <a:lnTo>
                    <a:pt x="1948" y="28417"/>
                  </a:lnTo>
                  <a:lnTo>
                    <a:pt x="477" y="15765"/>
                  </a:lnTo>
                  <a:lnTo>
                    <a:pt x="209" y="2651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" name="object 31"/>
            <p:cNvSpPr/>
            <p:nvPr/>
          </p:nvSpPr>
          <p:spPr>
            <a:xfrm>
              <a:off x="10218632" y="6791751"/>
              <a:ext cx="35672" cy="175236"/>
            </a:xfrm>
            <a:custGeom>
              <a:avLst/>
              <a:gdLst/>
              <a:ahLst/>
              <a:cxnLst/>
              <a:rect l="l" t="t" r="r" b="b"/>
              <a:pathLst>
                <a:path w="35672" h="175236">
                  <a:moveTo>
                    <a:pt x="2307" y="83642"/>
                  </a:moveTo>
                  <a:lnTo>
                    <a:pt x="2942" y="78067"/>
                  </a:lnTo>
                  <a:lnTo>
                    <a:pt x="3132" y="72454"/>
                  </a:lnTo>
                  <a:lnTo>
                    <a:pt x="4288" y="64199"/>
                  </a:lnTo>
                  <a:lnTo>
                    <a:pt x="4580" y="61367"/>
                  </a:lnTo>
                  <a:lnTo>
                    <a:pt x="5215" y="58662"/>
                  </a:lnTo>
                  <a:lnTo>
                    <a:pt x="5951" y="55969"/>
                  </a:lnTo>
                  <a:lnTo>
                    <a:pt x="9443" y="43606"/>
                  </a:lnTo>
                  <a:lnTo>
                    <a:pt x="14293" y="31738"/>
                  </a:lnTo>
                  <a:lnTo>
                    <a:pt x="20381" y="20442"/>
                  </a:lnTo>
                  <a:lnTo>
                    <a:pt x="27586" y="9791"/>
                  </a:lnTo>
                  <a:lnTo>
                    <a:pt x="35672" y="0"/>
                  </a:lnTo>
                  <a:lnTo>
                    <a:pt x="28759" y="7517"/>
                  </a:lnTo>
                  <a:lnTo>
                    <a:pt x="21155" y="17350"/>
                  </a:lnTo>
                  <a:lnTo>
                    <a:pt x="18347" y="21832"/>
                  </a:lnTo>
                  <a:lnTo>
                    <a:pt x="12439" y="32563"/>
                  </a:lnTo>
                  <a:lnTo>
                    <a:pt x="7756" y="44527"/>
                  </a:lnTo>
                  <a:lnTo>
                    <a:pt x="6002" y="50178"/>
                  </a:lnTo>
                  <a:lnTo>
                    <a:pt x="4758" y="49810"/>
                  </a:lnTo>
                  <a:lnTo>
                    <a:pt x="3399" y="55372"/>
                  </a:lnTo>
                  <a:lnTo>
                    <a:pt x="1018" y="67830"/>
                  </a:lnTo>
                  <a:lnTo>
                    <a:pt x="0" y="80667"/>
                  </a:lnTo>
                  <a:lnTo>
                    <a:pt x="286" y="93445"/>
                  </a:lnTo>
                  <a:lnTo>
                    <a:pt x="1819" y="105724"/>
                  </a:lnTo>
                  <a:lnTo>
                    <a:pt x="5740" y="121801"/>
                  </a:lnTo>
                  <a:lnTo>
                    <a:pt x="10210" y="134102"/>
                  </a:lnTo>
                  <a:lnTo>
                    <a:pt x="14251" y="143628"/>
                  </a:lnTo>
                  <a:lnTo>
                    <a:pt x="14562" y="144361"/>
                  </a:lnTo>
                  <a:lnTo>
                    <a:pt x="15883" y="146952"/>
                  </a:lnTo>
                  <a:lnTo>
                    <a:pt x="16873" y="149721"/>
                  </a:lnTo>
                  <a:lnTo>
                    <a:pt x="18905" y="153569"/>
                  </a:lnTo>
                  <a:lnTo>
                    <a:pt x="21433" y="157607"/>
                  </a:lnTo>
                  <a:lnTo>
                    <a:pt x="23147" y="160198"/>
                  </a:lnTo>
                  <a:lnTo>
                    <a:pt x="24264" y="162031"/>
                  </a:lnTo>
                  <a:lnTo>
                    <a:pt x="24773" y="162865"/>
                  </a:lnTo>
                  <a:lnTo>
                    <a:pt x="25321" y="165711"/>
                  </a:lnTo>
                  <a:lnTo>
                    <a:pt x="33939" y="175236"/>
                  </a:lnTo>
                  <a:lnTo>
                    <a:pt x="30170" y="168847"/>
                  </a:lnTo>
                  <a:lnTo>
                    <a:pt x="26106" y="164605"/>
                  </a:lnTo>
                  <a:lnTo>
                    <a:pt x="25268" y="163432"/>
                  </a:lnTo>
                  <a:lnTo>
                    <a:pt x="24392" y="162205"/>
                  </a:lnTo>
                  <a:lnTo>
                    <a:pt x="28659" y="158826"/>
                  </a:lnTo>
                  <a:lnTo>
                    <a:pt x="23693" y="152057"/>
                  </a:lnTo>
                  <a:lnTo>
                    <a:pt x="17087" y="141166"/>
                  </a:lnTo>
                  <a:lnTo>
                    <a:pt x="11566" y="129694"/>
                  </a:lnTo>
                  <a:lnTo>
                    <a:pt x="8872" y="122123"/>
                  </a:lnTo>
                  <a:lnTo>
                    <a:pt x="7475" y="118148"/>
                  </a:lnTo>
                  <a:lnTo>
                    <a:pt x="6498" y="114084"/>
                  </a:lnTo>
                  <a:lnTo>
                    <a:pt x="5888" y="111354"/>
                  </a:lnTo>
                  <a:lnTo>
                    <a:pt x="5088" y="108649"/>
                  </a:lnTo>
                  <a:lnTo>
                    <a:pt x="4605" y="105918"/>
                  </a:lnTo>
                  <a:lnTo>
                    <a:pt x="3869" y="100368"/>
                  </a:lnTo>
                  <a:lnTo>
                    <a:pt x="2827" y="94831"/>
                  </a:lnTo>
                  <a:lnTo>
                    <a:pt x="2827" y="89256"/>
                  </a:lnTo>
                  <a:lnTo>
                    <a:pt x="2307" y="8364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" name="object 32"/>
            <p:cNvSpPr/>
            <p:nvPr/>
          </p:nvSpPr>
          <p:spPr>
            <a:xfrm>
              <a:off x="10276204" y="6993389"/>
              <a:ext cx="9137" cy="17488"/>
            </a:xfrm>
            <a:custGeom>
              <a:avLst/>
              <a:gdLst/>
              <a:ahLst/>
              <a:cxnLst/>
              <a:rect l="l" t="t" r="r" b="b"/>
              <a:pathLst>
                <a:path w="9137" h="17488">
                  <a:moveTo>
                    <a:pt x="9137" y="1892"/>
                  </a:moveTo>
                  <a:lnTo>
                    <a:pt x="4705" y="0"/>
                  </a:lnTo>
                  <a:lnTo>
                    <a:pt x="3358" y="15582"/>
                  </a:lnTo>
                  <a:lnTo>
                    <a:pt x="2784" y="15316"/>
                  </a:lnTo>
                  <a:lnTo>
                    <a:pt x="1307" y="14633"/>
                  </a:lnTo>
                  <a:lnTo>
                    <a:pt x="838" y="14415"/>
                  </a:lnTo>
                  <a:lnTo>
                    <a:pt x="0" y="14038"/>
                  </a:lnTo>
                  <a:lnTo>
                    <a:pt x="260" y="14147"/>
                  </a:lnTo>
                  <a:lnTo>
                    <a:pt x="899" y="14447"/>
                  </a:lnTo>
                  <a:lnTo>
                    <a:pt x="5462" y="16814"/>
                  </a:lnTo>
                  <a:lnTo>
                    <a:pt x="7047" y="17488"/>
                  </a:lnTo>
                  <a:lnTo>
                    <a:pt x="6470" y="16941"/>
                  </a:lnTo>
                  <a:lnTo>
                    <a:pt x="9137" y="189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" name="object 33"/>
            <p:cNvSpPr/>
            <p:nvPr/>
          </p:nvSpPr>
          <p:spPr>
            <a:xfrm>
              <a:off x="10284864" y="7011595"/>
              <a:ext cx="2170" cy="892"/>
            </a:xfrm>
            <a:custGeom>
              <a:avLst/>
              <a:gdLst/>
              <a:ahLst/>
              <a:cxnLst/>
              <a:rect l="l" t="t" r="r" b="b"/>
              <a:pathLst>
                <a:path w="2170" h="892">
                  <a:moveTo>
                    <a:pt x="533" y="196"/>
                  </a:moveTo>
                  <a:lnTo>
                    <a:pt x="0" y="0"/>
                  </a:lnTo>
                  <a:lnTo>
                    <a:pt x="781" y="450"/>
                  </a:lnTo>
                  <a:lnTo>
                    <a:pt x="2170" y="892"/>
                  </a:lnTo>
                  <a:lnTo>
                    <a:pt x="533" y="19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" name="object 34"/>
            <p:cNvSpPr/>
            <p:nvPr/>
          </p:nvSpPr>
          <p:spPr>
            <a:xfrm>
              <a:off x="10236776" y="6946907"/>
              <a:ext cx="7177" cy="10555"/>
            </a:xfrm>
            <a:custGeom>
              <a:avLst/>
              <a:gdLst/>
              <a:ahLst/>
              <a:cxnLst/>
              <a:rect l="l" t="t" r="r" b="b"/>
              <a:pathLst>
                <a:path w="7177" h="10555">
                  <a:moveTo>
                    <a:pt x="7177" y="10555"/>
                  </a:moveTo>
                  <a:lnTo>
                    <a:pt x="6629" y="7708"/>
                  </a:lnTo>
                  <a:lnTo>
                    <a:pt x="6120" y="6874"/>
                  </a:lnTo>
                  <a:lnTo>
                    <a:pt x="1079" y="0"/>
                  </a:lnTo>
                  <a:lnTo>
                    <a:pt x="0" y="723"/>
                  </a:lnTo>
                  <a:lnTo>
                    <a:pt x="7177" y="1055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" name="object 35"/>
            <p:cNvSpPr/>
            <p:nvPr/>
          </p:nvSpPr>
          <p:spPr>
            <a:xfrm>
              <a:off x="10271785" y="7005236"/>
              <a:ext cx="4418" cy="2191"/>
            </a:xfrm>
            <a:custGeom>
              <a:avLst/>
              <a:gdLst/>
              <a:ahLst/>
              <a:cxnLst/>
              <a:rect l="l" t="t" r="r" b="b"/>
              <a:pathLst>
                <a:path w="4418" h="2191">
                  <a:moveTo>
                    <a:pt x="1364" y="802"/>
                  </a:moveTo>
                  <a:lnTo>
                    <a:pt x="0" y="0"/>
                  </a:lnTo>
                  <a:lnTo>
                    <a:pt x="1541" y="980"/>
                  </a:lnTo>
                  <a:lnTo>
                    <a:pt x="4418" y="2191"/>
                  </a:lnTo>
                  <a:lnTo>
                    <a:pt x="1364" y="80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" name="object 36"/>
            <p:cNvSpPr/>
            <p:nvPr/>
          </p:nvSpPr>
          <p:spPr>
            <a:xfrm>
              <a:off x="10147220" y="7012073"/>
              <a:ext cx="1029" cy="3577"/>
            </a:xfrm>
            <a:custGeom>
              <a:avLst/>
              <a:gdLst/>
              <a:ahLst/>
              <a:cxnLst/>
              <a:rect l="l" t="t" r="r" b="b"/>
              <a:pathLst>
                <a:path w="1029" h="3577">
                  <a:moveTo>
                    <a:pt x="1029" y="0"/>
                  </a:moveTo>
                  <a:lnTo>
                    <a:pt x="102" y="3174"/>
                  </a:lnTo>
                  <a:lnTo>
                    <a:pt x="0" y="3577"/>
                  </a:lnTo>
                  <a:lnTo>
                    <a:pt x="1029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" name="object 37"/>
            <p:cNvSpPr/>
            <p:nvPr/>
          </p:nvSpPr>
          <p:spPr>
            <a:xfrm>
              <a:off x="10195346" y="6971446"/>
              <a:ext cx="2064" cy="2247"/>
            </a:xfrm>
            <a:custGeom>
              <a:avLst/>
              <a:gdLst/>
              <a:ahLst/>
              <a:cxnLst/>
              <a:rect l="l" t="t" r="r" b="b"/>
              <a:pathLst>
                <a:path w="2064" h="2247">
                  <a:moveTo>
                    <a:pt x="2064" y="0"/>
                  </a:moveTo>
                  <a:lnTo>
                    <a:pt x="117" y="2104"/>
                  </a:lnTo>
                  <a:lnTo>
                    <a:pt x="0" y="2247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" name="object 38"/>
            <p:cNvSpPr/>
            <p:nvPr/>
          </p:nvSpPr>
          <p:spPr>
            <a:xfrm>
              <a:off x="10141076" y="6998751"/>
              <a:ext cx="17752" cy="116899"/>
            </a:xfrm>
            <a:custGeom>
              <a:avLst/>
              <a:gdLst/>
              <a:ahLst/>
              <a:cxnLst/>
              <a:rect l="l" t="t" r="r" b="b"/>
              <a:pathLst>
                <a:path w="17752" h="116899">
                  <a:moveTo>
                    <a:pt x="6775" y="77500"/>
                  </a:moveTo>
                  <a:lnTo>
                    <a:pt x="7567" y="77393"/>
                  </a:lnTo>
                  <a:lnTo>
                    <a:pt x="7605" y="83794"/>
                  </a:lnTo>
                  <a:lnTo>
                    <a:pt x="10248" y="116899"/>
                  </a:lnTo>
                  <a:lnTo>
                    <a:pt x="5712" y="104775"/>
                  </a:lnTo>
                  <a:lnTo>
                    <a:pt x="1902" y="91579"/>
                  </a:lnTo>
                  <a:lnTo>
                    <a:pt x="2245" y="89814"/>
                  </a:lnTo>
                  <a:lnTo>
                    <a:pt x="1585" y="84886"/>
                  </a:lnTo>
                  <a:lnTo>
                    <a:pt x="1496" y="81559"/>
                  </a:lnTo>
                  <a:lnTo>
                    <a:pt x="1178" y="78282"/>
                  </a:lnTo>
                  <a:lnTo>
                    <a:pt x="420" y="71337"/>
                  </a:lnTo>
                  <a:lnTo>
                    <a:pt x="0" y="58676"/>
                  </a:lnTo>
                  <a:lnTo>
                    <a:pt x="455" y="45465"/>
                  </a:lnTo>
                  <a:lnTo>
                    <a:pt x="1451" y="37728"/>
                  </a:lnTo>
                  <a:lnTo>
                    <a:pt x="3828" y="24949"/>
                  </a:lnTo>
                  <a:lnTo>
                    <a:pt x="6144" y="16899"/>
                  </a:lnTo>
                  <a:lnTo>
                    <a:pt x="5433" y="19697"/>
                  </a:lnTo>
                  <a:lnTo>
                    <a:pt x="4722" y="22872"/>
                  </a:lnTo>
                  <a:lnTo>
                    <a:pt x="4049" y="26123"/>
                  </a:lnTo>
                  <a:lnTo>
                    <a:pt x="3134" y="29248"/>
                  </a:lnTo>
                  <a:lnTo>
                    <a:pt x="2537" y="32499"/>
                  </a:lnTo>
                  <a:lnTo>
                    <a:pt x="2385" y="35813"/>
                  </a:lnTo>
                  <a:lnTo>
                    <a:pt x="2893" y="32537"/>
                  </a:lnTo>
                  <a:lnTo>
                    <a:pt x="4074" y="29463"/>
                  </a:lnTo>
                  <a:lnTo>
                    <a:pt x="5166" y="26339"/>
                  </a:lnTo>
                  <a:lnTo>
                    <a:pt x="6246" y="23291"/>
                  </a:lnTo>
                  <a:lnTo>
                    <a:pt x="5649" y="26492"/>
                  </a:lnTo>
                  <a:lnTo>
                    <a:pt x="4976" y="29743"/>
                  </a:lnTo>
                  <a:lnTo>
                    <a:pt x="4341" y="33261"/>
                  </a:lnTo>
                  <a:lnTo>
                    <a:pt x="3807" y="37033"/>
                  </a:lnTo>
                  <a:lnTo>
                    <a:pt x="3350" y="40855"/>
                  </a:lnTo>
                  <a:lnTo>
                    <a:pt x="2512" y="44843"/>
                  </a:lnTo>
                  <a:lnTo>
                    <a:pt x="2309" y="52958"/>
                  </a:lnTo>
                  <a:lnTo>
                    <a:pt x="1801" y="56972"/>
                  </a:lnTo>
                  <a:lnTo>
                    <a:pt x="1979" y="60845"/>
                  </a:lnTo>
                  <a:lnTo>
                    <a:pt x="2144" y="64668"/>
                  </a:lnTo>
                  <a:lnTo>
                    <a:pt x="2309" y="68313"/>
                  </a:lnTo>
                  <a:lnTo>
                    <a:pt x="2436" y="71564"/>
                  </a:lnTo>
                  <a:lnTo>
                    <a:pt x="3218" y="70543"/>
                  </a:lnTo>
                  <a:lnTo>
                    <a:pt x="2729" y="57376"/>
                  </a:lnTo>
                  <a:lnTo>
                    <a:pt x="3312" y="45329"/>
                  </a:lnTo>
                  <a:lnTo>
                    <a:pt x="5058" y="33355"/>
                  </a:lnTo>
                  <a:lnTo>
                    <a:pt x="8062" y="20408"/>
                  </a:lnTo>
                  <a:lnTo>
                    <a:pt x="11161" y="11290"/>
                  </a:lnTo>
                  <a:lnTo>
                    <a:pt x="13751" y="5384"/>
                  </a:lnTo>
                  <a:lnTo>
                    <a:pt x="15644" y="2705"/>
                  </a:lnTo>
                  <a:lnTo>
                    <a:pt x="17358" y="0"/>
                  </a:lnTo>
                  <a:lnTo>
                    <a:pt x="17752" y="203"/>
                  </a:lnTo>
                  <a:lnTo>
                    <a:pt x="16609" y="3124"/>
                  </a:lnTo>
                  <a:lnTo>
                    <a:pt x="15640" y="5671"/>
                  </a:lnTo>
                  <a:lnTo>
                    <a:pt x="11641" y="17365"/>
                  </a:lnTo>
                  <a:lnTo>
                    <a:pt x="8386" y="29829"/>
                  </a:lnTo>
                  <a:lnTo>
                    <a:pt x="6373" y="42837"/>
                  </a:lnTo>
                  <a:lnTo>
                    <a:pt x="6059" y="46011"/>
                  </a:lnTo>
                  <a:lnTo>
                    <a:pt x="5485" y="59052"/>
                  </a:lnTo>
                  <a:lnTo>
                    <a:pt x="6019" y="71772"/>
                  </a:lnTo>
                  <a:lnTo>
                    <a:pt x="6716" y="77508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" name="object 39"/>
            <p:cNvSpPr/>
            <p:nvPr/>
          </p:nvSpPr>
          <p:spPr>
            <a:xfrm>
              <a:off x="10217438" y="7189470"/>
              <a:ext cx="253" cy="115"/>
            </a:xfrm>
            <a:custGeom>
              <a:avLst/>
              <a:gdLst/>
              <a:ahLst/>
              <a:cxnLst/>
              <a:rect l="l" t="t" r="r" b="b"/>
              <a:pathLst>
                <a:path w="253" h="115">
                  <a:moveTo>
                    <a:pt x="253" y="115"/>
                  </a:moveTo>
                  <a:lnTo>
                    <a:pt x="0" y="0"/>
                  </a:lnTo>
                  <a:lnTo>
                    <a:pt x="253" y="11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" name="object 40"/>
            <p:cNvSpPr/>
            <p:nvPr/>
          </p:nvSpPr>
          <p:spPr>
            <a:xfrm>
              <a:off x="10218356" y="7189897"/>
              <a:ext cx="4331" cy="2255"/>
            </a:xfrm>
            <a:custGeom>
              <a:avLst/>
              <a:gdLst/>
              <a:ahLst/>
              <a:cxnLst/>
              <a:rect l="l" t="t" r="r" b="b"/>
              <a:pathLst>
                <a:path w="4331" h="2255">
                  <a:moveTo>
                    <a:pt x="4331" y="2255"/>
                  </a:moveTo>
                  <a:lnTo>
                    <a:pt x="1921" y="897"/>
                  </a:lnTo>
                  <a:lnTo>
                    <a:pt x="0" y="0"/>
                  </a:lnTo>
                  <a:lnTo>
                    <a:pt x="4331" y="225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" name="object 41"/>
            <p:cNvSpPr/>
            <p:nvPr/>
          </p:nvSpPr>
          <p:spPr>
            <a:xfrm>
              <a:off x="10217691" y="7189586"/>
              <a:ext cx="664" cy="310"/>
            </a:xfrm>
            <a:custGeom>
              <a:avLst/>
              <a:gdLst/>
              <a:ahLst/>
              <a:cxnLst/>
              <a:rect l="l" t="t" r="r" b="b"/>
              <a:pathLst>
                <a:path w="664" h="310">
                  <a:moveTo>
                    <a:pt x="664" y="310"/>
                  </a:moveTo>
                  <a:lnTo>
                    <a:pt x="0" y="0"/>
                  </a:lnTo>
                  <a:lnTo>
                    <a:pt x="664" y="31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" name="object 42"/>
            <p:cNvSpPr/>
            <p:nvPr/>
          </p:nvSpPr>
          <p:spPr>
            <a:xfrm>
              <a:off x="10147195" y="6903572"/>
              <a:ext cx="287108" cy="302365"/>
            </a:xfrm>
            <a:custGeom>
              <a:avLst/>
              <a:gdLst/>
              <a:ahLst/>
              <a:cxnLst/>
              <a:rect l="l" t="t" r="r" b="b"/>
              <a:pathLst>
                <a:path w="287108" h="302365">
                  <a:moveTo>
                    <a:pt x="304" y="147490"/>
                  </a:moveTo>
                  <a:lnTo>
                    <a:pt x="127" y="151033"/>
                  </a:lnTo>
                  <a:lnTo>
                    <a:pt x="0" y="155351"/>
                  </a:lnTo>
                  <a:lnTo>
                    <a:pt x="304" y="160089"/>
                  </a:lnTo>
                  <a:lnTo>
                    <a:pt x="520" y="164775"/>
                  </a:lnTo>
                  <a:lnTo>
                    <a:pt x="927" y="169067"/>
                  </a:lnTo>
                  <a:lnTo>
                    <a:pt x="1447" y="172573"/>
                  </a:lnTo>
                  <a:lnTo>
                    <a:pt x="1485" y="178973"/>
                  </a:lnTo>
                  <a:lnTo>
                    <a:pt x="4128" y="212079"/>
                  </a:lnTo>
                  <a:lnTo>
                    <a:pt x="9266" y="223101"/>
                  </a:lnTo>
                  <a:lnTo>
                    <a:pt x="12217" y="228529"/>
                  </a:lnTo>
                  <a:lnTo>
                    <a:pt x="15163" y="234536"/>
                  </a:lnTo>
                  <a:lnTo>
                    <a:pt x="18999" y="239540"/>
                  </a:lnTo>
                  <a:lnTo>
                    <a:pt x="22072" y="244620"/>
                  </a:lnTo>
                  <a:lnTo>
                    <a:pt x="25450" y="249458"/>
                  </a:lnTo>
                  <a:lnTo>
                    <a:pt x="28956" y="253700"/>
                  </a:lnTo>
                  <a:lnTo>
                    <a:pt x="31940" y="257891"/>
                  </a:lnTo>
                  <a:lnTo>
                    <a:pt x="38673" y="264617"/>
                  </a:lnTo>
                  <a:lnTo>
                    <a:pt x="51056" y="274532"/>
                  </a:lnTo>
                  <a:lnTo>
                    <a:pt x="53644" y="276395"/>
                  </a:lnTo>
                  <a:lnTo>
                    <a:pt x="56222" y="278110"/>
                  </a:lnTo>
                  <a:lnTo>
                    <a:pt x="58915" y="279672"/>
                  </a:lnTo>
                  <a:lnTo>
                    <a:pt x="61582" y="281259"/>
                  </a:lnTo>
                  <a:lnTo>
                    <a:pt x="64312" y="282847"/>
                  </a:lnTo>
                  <a:lnTo>
                    <a:pt x="65667" y="283637"/>
                  </a:lnTo>
                  <a:lnTo>
                    <a:pt x="64262" y="282732"/>
                  </a:lnTo>
                  <a:lnTo>
                    <a:pt x="71064" y="286275"/>
                  </a:lnTo>
                  <a:lnTo>
                    <a:pt x="72618" y="286987"/>
                  </a:lnTo>
                  <a:lnTo>
                    <a:pt x="73081" y="287222"/>
                  </a:lnTo>
                  <a:lnTo>
                    <a:pt x="75492" y="288580"/>
                  </a:lnTo>
                  <a:lnTo>
                    <a:pt x="77085" y="289258"/>
                  </a:lnTo>
                  <a:lnTo>
                    <a:pt x="73393" y="287368"/>
                  </a:lnTo>
                  <a:lnTo>
                    <a:pt x="76517" y="288701"/>
                  </a:lnTo>
                  <a:lnTo>
                    <a:pt x="78557" y="289883"/>
                  </a:lnTo>
                  <a:lnTo>
                    <a:pt x="79139" y="290131"/>
                  </a:lnTo>
                  <a:lnTo>
                    <a:pt x="82765" y="291457"/>
                  </a:lnTo>
                  <a:lnTo>
                    <a:pt x="80783" y="290830"/>
                  </a:lnTo>
                  <a:lnTo>
                    <a:pt x="87217" y="293565"/>
                  </a:lnTo>
                  <a:lnTo>
                    <a:pt x="99407" y="297447"/>
                  </a:lnTo>
                  <a:lnTo>
                    <a:pt x="117367" y="300952"/>
                  </a:lnTo>
                  <a:lnTo>
                    <a:pt x="129974" y="302189"/>
                  </a:lnTo>
                  <a:lnTo>
                    <a:pt x="142670" y="302365"/>
                  </a:lnTo>
                  <a:lnTo>
                    <a:pt x="149034" y="302024"/>
                  </a:lnTo>
                  <a:lnTo>
                    <a:pt x="161650" y="300399"/>
                  </a:lnTo>
                  <a:lnTo>
                    <a:pt x="174099" y="297772"/>
                  </a:lnTo>
                  <a:lnTo>
                    <a:pt x="186324" y="294156"/>
                  </a:lnTo>
                  <a:lnTo>
                    <a:pt x="204061" y="286592"/>
                  </a:lnTo>
                  <a:lnTo>
                    <a:pt x="215159" y="280341"/>
                  </a:lnTo>
                  <a:lnTo>
                    <a:pt x="225735" y="273254"/>
                  </a:lnTo>
                  <a:lnTo>
                    <a:pt x="240413" y="260802"/>
                  </a:lnTo>
                  <a:lnTo>
                    <a:pt x="249207" y="251597"/>
                  </a:lnTo>
                  <a:lnTo>
                    <a:pt x="257262" y="241754"/>
                  </a:lnTo>
                  <a:lnTo>
                    <a:pt x="267554" y="225752"/>
                  </a:lnTo>
                  <a:lnTo>
                    <a:pt x="273313" y="214377"/>
                  </a:lnTo>
                  <a:lnTo>
                    <a:pt x="278151" y="202635"/>
                  </a:lnTo>
                  <a:lnTo>
                    <a:pt x="283267" y="184703"/>
                  </a:lnTo>
                  <a:lnTo>
                    <a:pt x="285542" y="172164"/>
                  </a:lnTo>
                  <a:lnTo>
                    <a:pt x="286855" y="159547"/>
                  </a:lnTo>
                  <a:lnTo>
                    <a:pt x="287108" y="154361"/>
                  </a:lnTo>
                  <a:lnTo>
                    <a:pt x="286730" y="141544"/>
                  </a:lnTo>
                  <a:lnTo>
                    <a:pt x="285469" y="128872"/>
                  </a:lnTo>
                  <a:lnTo>
                    <a:pt x="283244" y="116409"/>
                  </a:lnTo>
                  <a:lnTo>
                    <a:pt x="282244" y="112197"/>
                  </a:lnTo>
                  <a:lnTo>
                    <a:pt x="281597" y="108717"/>
                  </a:lnTo>
                  <a:lnTo>
                    <a:pt x="279958" y="103688"/>
                  </a:lnTo>
                  <a:lnTo>
                    <a:pt x="278549" y="98557"/>
                  </a:lnTo>
                  <a:lnTo>
                    <a:pt x="277063" y="93490"/>
                  </a:lnTo>
                  <a:lnTo>
                    <a:pt x="274828" y="88600"/>
                  </a:lnTo>
                  <a:lnTo>
                    <a:pt x="273583" y="85260"/>
                  </a:lnTo>
                  <a:lnTo>
                    <a:pt x="268006" y="74539"/>
                  </a:lnTo>
                  <a:lnTo>
                    <a:pt x="261305" y="64041"/>
                  </a:lnTo>
                  <a:lnTo>
                    <a:pt x="253547" y="53911"/>
                  </a:lnTo>
                  <a:lnTo>
                    <a:pt x="244798" y="44295"/>
                  </a:lnTo>
                  <a:lnTo>
                    <a:pt x="235124" y="35338"/>
                  </a:lnTo>
                  <a:lnTo>
                    <a:pt x="224591" y="27186"/>
                  </a:lnTo>
                  <a:lnTo>
                    <a:pt x="213264" y="19985"/>
                  </a:lnTo>
                  <a:lnTo>
                    <a:pt x="199711" y="13138"/>
                  </a:lnTo>
                  <a:lnTo>
                    <a:pt x="187814" y="8373"/>
                  </a:lnTo>
                  <a:lnTo>
                    <a:pt x="175675" y="4639"/>
                  </a:lnTo>
                  <a:lnTo>
                    <a:pt x="166585" y="2583"/>
                  </a:lnTo>
                  <a:lnTo>
                    <a:pt x="153636" y="768"/>
                  </a:lnTo>
                  <a:lnTo>
                    <a:pt x="140864" y="0"/>
                  </a:lnTo>
                  <a:lnTo>
                    <a:pt x="128412" y="216"/>
                  </a:lnTo>
                  <a:lnTo>
                    <a:pt x="121907" y="716"/>
                  </a:lnTo>
                  <a:lnTo>
                    <a:pt x="107609" y="3451"/>
                  </a:lnTo>
                  <a:lnTo>
                    <a:pt x="95568" y="7328"/>
                  </a:lnTo>
                  <a:lnTo>
                    <a:pt x="88163" y="10724"/>
                  </a:lnTo>
                  <a:lnTo>
                    <a:pt x="84251" y="12781"/>
                  </a:lnTo>
                  <a:lnTo>
                    <a:pt x="81153" y="14394"/>
                  </a:lnTo>
                  <a:lnTo>
                    <a:pt x="77266" y="17137"/>
                  </a:lnTo>
                  <a:lnTo>
                    <a:pt x="76136" y="17963"/>
                  </a:lnTo>
                  <a:lnTo>
                    <a:pt x="70205" y="21633"/>
                  </a:lnTo>
                  <a:lnTo>
                    <a:pt x="64947" y="26002"/>
                  </a:lnTo>
                  <a:lnTo>
                    <a:pt x="71424" y="23945"/>
                  </a:lnTo>
                  <a:lnTo>
                    <a:pt x="74549" y="22675"/>
                  </a:lnTo>
                  <a:lnTo>
                    <a:pt x="78663" y="20592"/>
                  </a:lnTo>
                  <a:lnTo>
                    <a:pt x="83375" y="18903"/>
                  </a:lnTo>
                  <a:lnTo>
                    <a:pt x="88201" y="17442"/>
                  </a:lnTo>
                  <a:lnTo>
                    <a:pt x="93205" y="15334"/>
                  </a:lnTo>
                  <a:lnTo>
                    <a:pt x="98158" y="14445"/>
                  </a:lnTo>
                  <a:lnTo>
                    <a:pt x="103060" y="13391"/>
                  </a:lnTo>
                  <a:lnTo>
                    <a:pt x="107480" y="12235"/>
                  </a:lnTo>
                  <a:lnTo>
                    <a:pt x="110871" y="12108"/>
                  </a:lnTo>
                  <a:lnTo>
                    <a:pt x="114198" y="11880"/>
                  </a:lnTo>
                  <a:lnTo>
                    <a:pt x="116420" y="12870"/>
                  </a:lnTo>
                  <a:lnTo>
                    <a:pt x="109829" y="13327"/>
                  </a:lnTo>
                  <a:lnTo>
                    <a:pt x="103466" y="15156"/>
                  </a:lnTo>
                  <a:lnTo>
                    <a:pt x="103682" y="16071"/>
                  </a:lnTo>
                  <a:lnTo>
                    <a:pt x="99148" y="18204"/>
                  </a:lnTo>
                  <a:lnTo>
                    <a:pt x="94132" y="20985"/>
                  </a:lnTo>
                  <a:lnTo>
                    <a:pt x="89141" y="23919"/>
                  </a:lnTo>
                  <a:lnTo>
                    <a:pt x="83426" y="26637"/>
                  </a:lnTo>
                  <a:lnTo>
                    <a:pt x="80632" y="28186"/>
                  </a:lnTo>
                  <a:lnTo>
                    <a:pt x="79298" y="29075"/>
                  </a:lnTo>
                  <a:lnTo>
                    <a:pt x="76174" y="30815"/>
                  </a:lnTo>
                  <a:lnTo>
                    <a:pt x="72263" y="33114"/>
                  </a:lnTo>
                  <a:lnTo>
                    <a:pt x="68605" y="35870"/>
                  </a:lnTo>
                  <a:lnTo>
                    <a:pt x="63906" y="38727"/>
                  </a:lnTo>
                  <a:lnTo>
                    <a:pt x="59728" y="42245"/>
                  </a:lnTo>
                  <a:lnTo>
                    <a:pt x="51104" y="49116"/>
                  </a:lnTo>
                  <a:lnTo>
                    <a:pt x="44005" y="57371"/>
                  </a:lnTo>
                  <a:lnTo>
                    <a:pt x="41986" y="59657"/>
                  </a:lnTo>
                  <a:lnTo>
                    <a:pt x="40547" y="62840"/>
                  </a:lnTo>
                  <a:lnTo>
                    <a:pt x="48106" y="58395"/>
                  </a:lnTo>
                  <a:lnTo>
                    <a:pt x="55689" y="53485"/>
                  </a:lnTo>
                  <a:lnTo>
                    <a:pt x="58851" y="51719"/>
                  </a:lnTo>
                  <a:lnTo>
                    <a:pt x="62217" y="49865"/>
                  </a:lnTo>
                  <a:lnTo>
                    <a:pt x="65646" y="47948"/>
                  </a:lnTo>
                  <a:lnTo>
                    <a:pt x="69265" y="46284"/>
                  </a:lnTo>
                  <a:lnTo>
                    <a:pt x="72948" y="44607"/>
                  </a:lnTo>
                  <a:lnTo>
                    <a:pt x="76542" y="42944"/>
                  </a:lnTo>
                  <a:lnTo>
                    <a:pt x="80200" y="41432"/>
                  </a:lnTo>
                  <a:lnTo>
                    <a:pt x="83959" y="40315"/>
                  </a:lnTo>
                  <a:lnTo>
                    <a:pt x="87287" y="39019"/>
                  </a:lnTo>
                  <a:lnTo>
                    <a:pt x="90652" y="37749"/>
                  </a:lnTo>
                  <a:lnTo>
                    <a:pt x="93954" y="37165"/>
                  </a:lnTo>
                  <a:lnTo>
                    <a:pt x="96672" y="36264"/>
                  </a:lnTo>
                  <a:lnTo>
                    <a:pt x="107759" y="33393"/>
                  </a:lnTo>
                  <a:lnTo>
                    <a:pt x="97294" y="38270"/>
                  </a:lnTo>
                  <a:lnTo>
                    <a:pt x="97764" y="39515"/>
                  </a:lnTo>
                  <a:lnTo>
                    <a:pt x="110104" y="36234"/>
                  </a:lnTo>
                  <a:lnTo>
                    <a:pt x="122154" y="34566"/>
                  </a:lnTo>
                  <a:lnTo>
                    <a:pt x="124993" y="34105"/>
                  </a:lnTo>
                  <a:lnTo>
                    <a:pt x="136410" y="34079"/>
                  </a:lnTo>
                  <a:lnTo>
                    <a:pt x="141084" y="34384"/>
                  </a:lnTo>
                  <a:lnTo>
                    <a:pt x="143675" y="34549"/>
                  </a:lnTo>
                  <a:lnTo>
                    <a:pt x="146291" y="34727"/>
                  </a:lnTo>
                  <a:lnTo>
                    <a:pt x="148958" y="35032"/>
                  </a:lnTo>
                  <a:lnTo>
                    <a:pt x="151663" y="35476"/>
                  </a:lnTo>
                  <a:lnTo>
                    <a:pt x="154368" y="35946"/>
                  </a:lnTo>
                  <a:lnTo>
                    <a:pt x="157149" y="36213"/>
                  </a:lnTo>
                  <a:lnTo>
                    <a:pt x="159791" y="36759"/>
                  </a:lnTo>
                  <a:lnTo>
                    <a:pt x="165036" y="38232"/>
                  </a:lnTo>
                  <a:lnTo>
                    <a:pt x="170141" y="39146"/>
                  </a:lnTo>
                  <a:lnTo>
                    <a:pt x="173977" y="40759"/>
                  </a:lnTo>
                  <a:lnTo>
                    <a:pt x="175298" y="41153"/>
                  </a:lnTo>
                  <a:lnTo>
                    <a:pt x="178587" y="42118"/>
                  </a:lnTo>
                  <a:lnTo>
                    <a:pt x="182333" y="43414"/>
                  </a:lnTo>
                  <a:lnTo>
                    <a:pt x="184899" y="44620"/>
                  </a:lnTo>
                  <a:lnTo>
                    <a:pt x="187642" y="45890"/>
                  </a:lnTo>
                  <a:lnTo>
                    <a:pt x="190842" y="47236"/>
                  </a:lnTo>
                  <a:lnTo>
                    <a:pt x="194271" y="49218"/>
                  </a:lnTo>
                  <a:lnTo>
                    <a:pt x="199009" y="52037"/>
                  </a:lnTo>
                  <a:lnTo>
                    <a:pt x="201752" y="52913"/>
                  </a:lnTo>
                  <a:lnTo>
                    <a:pt x="205028" y="55517"/>
                  </a:lnTo>
                  <a:lnTo>
                    <a:pt x="208356" y="57993"/>
                  </a:lnTo>
                  <a:lnTo>
                    <a:pt x="211797" y="60355"/>
                  </a:lnTo>
                  <a:lnTo>
                    <a:pt x="214680" y="63403"/>
                  </a:lnTo>
                  <a:lnTo>
                    <a:pt x="216357" y="65740"/>
                  </a:lnTo>
                  <a:lnTo>
                    <a:pt x="220916" y="68915"/>
                  </a:lnTo>
                  <a:lnTo>
                    <a:pt x="224396" y="73271"/>
                  </a:lnTo>
                  <a:lnTo>
                    <a:pt x="228117" y="77373"/>
                  </a:lnTo>
                  <a:lnTo>
                    <a:pt x="231368" y="81831"/>
                  </a:lnTo>
                  <a:lnTo>
                    <a:pt x="234759" y="86200"/>
                  </a:lnTo>
                  <a:lnTo>
                    <a:pt x="237782" y="90785"/>
                  </a:lnTo>
                  <a:lnTo>
                    <a:pt x="238429" y="93617"/>
                  </a:lnTo>
                  <a:lnTo>
                    <a:pt x="240868" y="97757"/>
                  </a:lnTo>
                  <a:lnTo>
                    <a:pt x="242189" y="100932"/>
                  </a:lnTo>
                  <a:lnTo>
                    <a:pt x="241249" y="101376"/>
                  </a:lnTo>
                  <a:lnTo>
                    <a:pt x="242163" y="103955"/>
                  </a:lnTo>
                  <a:lnTo>
                    <a:pt x="244144" y="107511"/>
                  </a:lnTo>
                  <a:lnTo>
                    <a:pt x="245414" y="110686"/>
                  </a:lnTo>
                  <a:lnTo>
                    <a:pt x="246557" y="113886"/>
                  </a:lnTo>
                  <a:lnTo>
                    <a:pt x="247459" y="116439"/>
                  </a:lnTo>
                  <a:lnTo>
                    <a:pt x="249199" y="120084"/>
                  </a:lnTo>
                  <a:lnTo>
                    <a:pt x="250113" y="123881"/>
                  </a:lnTo>
                  <a:lnTo>
                    <a:pt x="251294" y="128808"/>
                  </a:lnTo>
                  <a:lnTo>
                    <a:pt x="251853" y="131171"/>
                  </a:lnTo>
                  <a:lnTo>
                    <a:pt x="252349" y="135984"/>
                  </a:lnTo>
                  <a:lnTo>
                    <a:pt x="253352" y="140492"/>
                  </a:lnTo>
                  <a:lnTo>
                    <a:pt x="253428" y="149357"/>
                  </a:lnTo>
                  <a:lnTo>
                    <a:pt x="253885" y="153612"/>
                  </a:lnTo>
                  <a:lnTo>
                    <a:pt x="253352" y="157764"/>
                  </a:lnTo>
                  <a:lnTo>
                    <a:pt x="253047" y="161879"/>
                  </a:lnTo>
                  <a:lnTo>
                    <a:pt x="252806" y="165969"/>
                  </a:lnTo>
                  <a:lnTo>
                    <a:pt x="251955" y="169969"/>
                  </a:lnTo>
                  <a:lnTo>
                    <a:pt x="251231" y="175341"/>
                  </a:lnTo>
                  <a:lnTo>
                    <a:pt x="249567" y="180650"/>
                  </a:lnTo>
                  <a:lnTo>
                    <a:pt x="248119" y="186162"/>
                  </a:lnTo>
                  <a:lnTo>
                    <a:pt x="247269" y="188841"/>
                  </a:lnTo>
                  <a:lnTo>
                    <a:pt x="246100" y="191521"/>
                  </a:lnTo>
                  <a:lnTo>
                    <a:pt x="245135" y="194277"/>
                  </a:lnTo>
                  <a:lnTo>
                    <a:pt x="244271" y="197020"/>
                  </a:lnTo>
                  <a:lnTo>
                    <a:pt x="242925" y="199649"/>
                  </a:lnTo>
                  <a:lnTo>
                    <a:pt x="241642" y="202303"/>
                  </a:lnTo>
                  <a:lnTo>
                    <a:pt x="239331" y="207739"/>
                  </a:lnTo>
                  <a:lnTo>
                    <a:pt x="235966" y="212781"/>
                  </a:lnTo>
                  <a:lnTo>
                    <a:pt x="232879" y="218013"/>
                  </a:lnTo>
                  <a:lnTo>
                    <a:pt x="229260" y="222928"/>
                  </a:lnTo>
                  <a:lnTo>
                    <a:pt x="227444" y="225379"/>
                  </a:lnTo>
                  <a:lnTo>
                    <a:pt x="225729" y="227957"/>
                  </a:lnTo>
                  <a:lnTo>
                    <a:pt x="221386" y="232402"/>
                  </a:lnTo>
                  <a:lnTo>
                    <a:pt x="212341" y="241345"/>
                  </a:lnTo>
                  <a:lnTo>
                    <a:pt x="202430" y="249404"/>
                  </a:lnTo>
                  <a:lnTo>
                    <a:pt x="192227" y="255808"/>
                  </a:lnTo>
                  <a:lnTo>
                    <a:pt x="180718" y="261511"/>
                  </a:lnTo>
                  <a:lnTo>
                    <a:pt x="168766" y="265964"/>
                  </a:lnTo>
                  <a:lnTo>
                    <a:pt x="157632" y="268915"/>
                  </a:lnTo>
                  <a:lnTo>
                    <a:pt x="152311" y="269651"/>
                  </a:lnTo>
                  <a:lnTo>
                    <a:pt x="146977" y="271315"/>
                  </a:lnTo>
                  <a:lnTo>
                    <a:pt x="152488" y="271391"/>
                  </a:lnTo>
                  <a:lnTo>
                    <a:pt x="147091" y="272433"/>
                  </a:lnTo>
                  <a:lnTo>
                    <a:pt x="141554" y="272255"/>
                  </a:lnTo>
                  <a:lnTo>
                    <a:pt x="136093" y="272661"/>
                  </a:lnTo>
                  <a:lnTo>
                    <a:pt x="130594" y="272357"/>
                  </a:lnTo>
                  <a:lnTo>
                    <a:pt x="127800" y="272903"/>
                  </a:lnTo>
                  <a:lnTo>
                    <a:pt x="124980" y="273550"/>
                  </a:lnTo>
                  <a:lnTo>
                    <a:pt x="119494" y="272661"/>
                  </a:lnTo>
                  <a:lnTo>
                    <a:pt x="106820" y="270577"/>
                  </a:lnTo>
                  <a:lnTo>
                    <a:pt x="94483" y="267008"/>
                  </a:lnTo>
                  <a:lnTo>
                    <a:pt x="82606" y="262063"/>
                  </a:lnTo>
                  <a:lnTo>
                    <a:pt x="71311" y="255852"/>
                  </a:lnTo>
                  <a:lnTo>
                    <a:pt x="60720" y="248482"/>
                  </a:lnTo>
                  <a:lnTo>
                    <a:pt x="58762" y="246931"/>
                  </a:lnTo>
                  <a:lnTo>
                    <a:pt x="54660" y="243108"/>
                  </a:lnTo>
                  <a:lnTo>
                    <a:pt x="50228" y="239667"/>
                  </a:lnTo>
                  <a:lnTo>
                    <a:pt x="46659" y="235298"/>
                  </a:lnTo>
                  <a:lnTo>
                    <a:pt x="42773" y="231234"/>
                  </a:lnTo>
                  <a:lnTo>
                    <a:pt x="41135" y="228948"/>
                  </a:lnTo>
                  <a:lnTo>
                    <a:pt x="36868" y="232352"/>
                  </a:lnTo>
                  <a:lnTo>
                    <a:pt x="37630" y="233431"/>
                  </a:lnTo>
                  <a:lnTo>
                    <a:pt x="39662" y="235717"/>
                  </a:lnTo>
                  <a:lnTo>
                    <a:pt x="42633" y="238943"/>
                  </a:lnTo>
                  <a:lnTo>
                    <a:pt x="46416" y="245348"/>
                  </a:lnTo>
                  <a:lnTo>
                    <a:pt x="56089" y="254335"/>
                  </a:lnTo>
                  <a:lnTo>
                    <a:pt x="66907" y="262334"/>
                  </a:lnTo>
                  <a:lnTo>
                    <a:pt x="78008" y="268808"/>
                  </a:lnTo>
                  <a:lnTo>
                    <a:pt x="89061" y="274063"/>
                  </a:lnTo>
                  <a:lnTo>
                    <a:pt x="88963" y="275405"/>
                  </a:lnTo>
                  <a:lnTo>
                    <a:pt x="91821" y="276395"/>
                  </a:lnTo>
                  <a:lnTo>
                    <a:pt x="94665" y="277424"/>
                  </a:lnTo>
                  <a:lnTo>
                    <a:pt x="97497" y="278414"/>
                  </a:lnTo>
                  <a:lnTo>
                    <a:pt x="100368" y="279253"/>
                  </a:lnTo>
                  <a:lnTo>
                    <a:pt x="103136" y="280573"/>
                  </a:lnTo>
                  <a:lnTo>
                    <a:pt x="101066" y="280993"/>
                  </a:lnTo>
                  <a:lnTo>
                    <a:pt x="96202" y="279723"/>
                  </a:lnTo>
                  <a:lnTo>
                    <a:pt x="93738" y="279075"/>
                  </a:lnTo>
                  <a:lnTo>
                    <a:pt x="90563" y="278135"/>
                  </a:lnTo>
                  <a:lnTo>
                    <a:pt x="86842" y="276941"/>
                  </a:lnTo>
                  <a:lnTo>
                    <a:pt x="83210" y="275557"/>
                  </a:lnTo>
                  <a:lnTo>
                    <a:pt x="79159" y="273703"/>
                  </a:lnTo>
                  <a:lnTo>
                    <a:pt x="74739" y="271760"/>
                  </a:lnTo>
                  <a:lnTo>
                    <a:pt x="70561" y="269461"/>
                  </a:lnTo>
                  <a:lnTo>
                    <a:pt x="66040" y="266972"/>
                  </a:lnTo>
                  <a:lnTo>
                    <a:pt x="61633" y="264127"/>
                  </a:lnTo>
                  <a:lnTo>
                    <a:pt x="57365" y="261041"/>
                  </a:lnTo>
                  <a:lnTo>
                    <a:pt x="55219" y="259479"/>
                  </a:lnTo>
                  <a:lnTo>
                    <a:pt x="52006" y="257155"/>
                  </a:lnTo>
                  <a:lnTo>
                    <a:pt x="49072" y="254526"/>
                  </a:lnTo>
                  <a:lnTo>
                    <a:pt x="45148" y="251046"/>
                  </a:lnTo>
                  <a:lnTo>
                    <a:pt x="41211" y="247731"/>
                  </a:lnTo>
                  <a:lnTo>
                    <a:pt x="38125" y="244086"/>
                  </a:lnTo>
                  <a:lnTo>
                    <a:pt x="34874" y="240556"/>
                  </a:lnTo>
                  <a:lnTo>
                    <a:pt x="31838" y="237330"/>
                  </a:lnTo>
                  <a:lnTo>
                    <a:pt x="29629" y="234130"/>
                  </a:lnTo>
                  <a:lnTo>
                    <a:pt x="29451" y="236758"/>
                  </a:lnTo>
                  <a:lnTo>
                    <a:pt x="32092" y="240111"/>
                  </a:lnTo>
                  <a:lnTo>
                    <a:pt x="36271" y="244747"/>
                  </a:lnTo>
                  <a:lnTo>
                    <a:pt x="35636" y="245344"/>
                  </a:lnTo>
                  <a:lnTo>
                    <a:pt x="27176" y="235113"/>
                  </a:lnTo>
                  <a:lnTo>
                    <a:pt x="19956" y="224464"/>
                  </a:lnTo>
                  <a:lnTo>
                    <a:pt x="13909" y="213417"/>
                  </a:lnTo>
                  <a:lnTo>
                    <a:pt x="8970" y="201996"/>
                  </a:lnTo>
                  <a:lnTo>
                    <a:pt x="4552" y="188145"/>
                  </a:lnTo>
                  <a:lnTo>
                    <a:pt x="1959" y="175931"/>
                  </a:lnTo>
                  <a:lnTo>
                    <a:pt x="490" y="163267"/>
                  </a:lnTo>
                  <a:lnTo>
                    <a:pt x="213" y="150133"/>
                  </a:lnTo>
                  <a:lnTo>
                    <a:pt x="304" y="14749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" name="object 43"/>
            <p:cNvSpPr/>
            <p:nvPr/>
          </p:nvSpPr>
          <p:spPr>
            <a:xfrm>
              <a:off x="10159666" y="6973693"/>
              <a:ext cx="35680" cy="175227"/>
            </a:xfrm>
            <a:custGeom>
              <a:avLst/>
              <a:gdLst/>
              <a:ahLst/>
              <a:cxnLst/>
              <a:rect l="l" t="t" r="r" b="b"/>
              <a:pathLst>
                <a:path w="35680" h="175227">
                  <a:moveTo>
                    <a:pt x="2325" y="83643"/>
                  </a:moveTo>
                  <a:lnTo>
                    <a:pt x="2947" y="78067"/>
                  </a:lnTo>
                  <a:lnTo>
                    <a:pt x="3125" y="72454"/>
                  </a:lnTo>
                  <a:lnTo>
                    <a:pt x="4306" y="64148"/>
                  </a:lnTo>
                  <a:lnTo>
                    <a:pt x="4585" y="61367"/>
                  </a:lnTo>
                  <a:lnTo>
                    <a:pt x="5220" y="58636"/>
                  </a:lnTo>
                  <a:lnTo>
                    <a:pt x="5931" y="55944"/>
                  </a:lnTo>
                  <a:lnTo>
                    <a:pt x="9443" y="43586"/>
                  </a:lnTo>
                  <a:lnTo>
                    <a:pt x="14300" y="31730"/>
                  </a:lnTo>
                  <a:lnTo>
                    <a:pt x="20387" y="20444"/>
                  </a:lnTo>
                  <a:lnTo>
                    <a:pt x="27591" y="9797"/>
                  </a:lnTo>
                  <a:lnTo>
                    <a:pt x="35680" y="0"/>
                  </a:lnTo>
                  <a:lnTo>
                    <a:pt x="28768" y="7522"/>
                  </a:lnTo>
                  <a:lnTo>
                    <a:pt x="21156" y="17334"/>
                  </a:lnTo>
                  <a:lnTo>
                    <a:pt x="18339" y="21806"/>
                  </a:lnTo>
                  <a:lnTo>
                    <a:pt x="12425" y="32552"/>
                  </a:lnTo>
                  <a:lnTo>
                    <a:pt x="7751" y="44520"/>
                  </a:lnTo>
                  <a:lnTo>
                    <a:pt x="5995" y="50153"/>
                  </a:lnTo>
                  <a:lnTo>
                    <a:pt x="4763" y="49810"/>
                  </a:lnTo>
                  <a:lnTo>
                    <a:pt x="3417" y="55372"/>
                  </a:lnTo>
                  <a:lnTo>
                    <a:pt x="1031" y="67822"/>
                  </a:lnTo>
                  <a:lnTo>
                    <a:pt x="0" y="80664"/>
                  </a:lnTo>
                  <a:lnTo>
                    <a:pt x="272" y="93448"/>
                  </a:lnTo>
                  <a:lnTo>
                    <a:pt x="1798" y="105721"/>
                  </a:lnTo>
                  <a:lnTo>
                    <a:pt x="5737" y="121812"/>
                  </a:lnTo>
                  <a:lnTo>
                    <a:pt x="10213" y="134110"/>
                  </a:lnTo>
                  <a:lnTo>
                    <a:pt x="14254" y="143624"/>
                  </a:lnTo>
                  <a:lnTo>
                    <a:pt x="15888" y="146952"/>
                  </a:lnTo>
                  <a:lnTo>
                    <a:pt x="16866" y="149746"/>
                  </a:lnTo>
                  <a:lnTo>
                    <a:pt x="18924" y="153594"/>
                  </a:lnTo>
                  <a:lnTo>
                    <a:pt x="21425" y="157607"/>
                  </a:lnTo>
                  <a:lnTo>
                    <a:pt x="23153" y="160173"/>
                  </a:lnTo>
                  <a:lnTo>
                    <a:pt x="24309" y="162110"/>
                  </a:lnTo>
                  <a:lnTo>
                    <a:pt x="24753" y="162852"/>
                  </a:lnTo>
                  <a:lnTo>
                    <a:pt x="25331" y="165704"/>
                  </a:lnTo>
                  <a:lnTo>
                    <a:pt x="33946" y="175227"/>
                  </a:lnTo>
                  <a:lnTo>
                    <a:pt x="30163" y="168821"/>
                  </a:lnTo>
                  <a:lnTo>
                    <a:pt x="26074" y="164605"/>
                  </a:lnTo>
                  <a:lnTo>
                    <a:pt x="25159" y="163310"/>
                  </a:lnTo>
                  <a:lnTo>
                    <a:pt x="24397" y="162230"/>
                  </a:lnTo>
                  <a:lnTo>
                    <a:pt x="28664" y="158827"/>
                  </a:lnTo>
                  <a:lnTo>
                    <a:pt x="23673" y="152083"/>
                  </a:lnTo>
                  <a:lnTo>
                    <a:pt x="17082" y="141191"/>
                  </a:lnTo>
                  <a:lnTo>
                    <a:pt x="11556" y="129714"/>
                  </a:lnTo>
                  <a:lnTo>
                    <a:pt x="8852" y="122124"/>
                  </a:lnTo>
                  <a:lnTo>
                    <a:pt x="7455" y="118174"/>
                  </a:lnTo>
                  <a:lnTo>
                    <a:pt x="6516" y="114110"/>
                  </a:lnTo>
                  <a:lnTo>
                    <a:pt x="5906" y="111354"/>
                  </a:lnTo>
                  <a:lnTo>
                    <a:pt x="5081" y="108649"/>
                  </a:lnTo>
                  <a:lnTo>
                    <a:pt x="4598" y="105918"/>
                  </a:lnTo>
                  <a:lnTo>
                    <a:pt x="3874" y="100394"/>
                  </a:lnTo>
                  <a:lnTo>
                    <a:pt x="2833" y="94831"/>
                  </a:lnTo>
                  <a:lnTo>
                    <a:pt x="2833" y="89256"/>
                  </a:lnTo>
                  <a:lnTo>
                    <a:pt x="2325" y="8364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" name="object 44"/>
            <p:cNvSpPr/>
            <p:nvPr/>
          </p:nvSpPr>
          <p:spPr>
            <a:xfrm>
              <a:off x="10220589" y="7190940"/>
              <a:ext cx="5325" cy="2609"/>
            </a:xfrm>
            <a:custGeom>
              <a:avLst/>
              <a:gdLst/>
              <a:ahLst/>
              <a:cxnLst/>
              <a:rect l="l" t="t" r="r" b="b"/>
              <a:pathLst>
                <a:path w="5325" h="2609">
                  <a:moveTo>
                    <a:pt x="3692" y="1889"/>
                  </a:moveTo>
                  <a:lnTo>
                    <a:pt x="4546" y="2324"/>
                  </a:lnTo>
                  <a:lnTo>
                    <a:pt x="5325" y="2609"/>
                  </a:lnTo>
                  <a:lnTo>
                    <a:pt x="5164" y="2515"/>
                  </a:lnTo>
                  <a:lnTo>
                    <a:pt x="3124" y="1333"/>
                  </a:lnTo>
                  <a:lnTo>
                    <a:pt x="0" y="0"/>
                  </a:lnTo>
                  <a:lnTo>
                    <a:pt x="3692" y="1889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" name="object 45"/>
            <p:cNvSpPr/>
            <p:nvPr/>
          </p:nvSpPr>
          <p:spPr>
            <a:xfrm>
              <a:off x="10225915" y="7193549"/>
              <a:ext cx="2064" cy="852"/>
            </a:xfrm>
            <a:custGeom>
              <a:avLst/>
              <a:gdLst/>
              <a:ahLst/>
              <a:cxnLst/>
              <a:rect l="l" t="t" r="r" b="b"/>
              <a:pathLst>
                <a:path w="2064" h="852">
                  <a:moveTo>
                    <a:pt x="420" y="153"/>
                  </a:moveTo>
                  <a:lnTo>
                    <a:pt x="0" y="0"/>
                  </a:lnTo>
                  <a:lnTo>
                    <a:pt x="757" y="438"/>
                  </a:lnTo>
                  <a:lnTo>
                    <a:pt x="2064" y="852"/>
                  </a:lnTo>
                  <a:lnTo>
                    <a:pt x="420" y="15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" name="object 46"/>
            <p:cNvSpPr/>
            <p:nvPr/>
          </p:nvSpPr>
          <p:spPr>
            <a:xfrm>
              <a:off x="10177828" y="7128824"/>
              <a:ext cx="7169" cy="10573"/>
            </a:xfrm>
            <a:custGeom>
              <a:avLst/>
              <a:gdLst/>
              <a:ahLst/>
              <a:cxnLst/>
              <a:rect l="l" t="t" r="r" b="b"/>
              <a:pathLst>
                <a:path w="7169" h="10573">
                  <a:moveTo>
                    <a:pt x="7169" y="10573"/>
                  </a:moveTo>
                  <a:lnTo>
                    <a:pt x="6591" y="7721"/>
                  </a:lnTo>
                  <a:lnTo>
                    <a:pt x="6147" y="6978"/>
                  </a:lnTo>
                  <a:lnTo>
                    <a:pt x="1054" y="0"/>
                  </a:lnTo>
                  <a:lnTo>
                    <a:pt x="0" y="749"/>
                  </a:lnTo>
                  <a:lnTo>
                    <a:pt x="7169" y="1057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" name="object 47"/>
            <p:cNvSpPr/>
            <p:nvPr/>
          </p:nvSpPr>
          <p:spPr>
            <a:xfrm>
              <a:off x="10212863" y="7187209"/>
              <a:ext cx="4574" cy="2261"/>
            </a:xfrm>
            <a:custGeom>
              <a:avLst/>
              <a:gdLst/>
              <a:ahLst/>
              <a:cxnLst/>
              <a:rect l="l" t="t" r="r" b="b"/>
              <a:pathLst>
                <a:path w="4574" h="2261">
                  <a:moveTo>
                    <a:pt x="1324" y="772"/>
                  </a:moveTo>
                  <a:lnTo>
                    <a:pt x="0" y="0"/>
                  </a:lnTo>
                  <a:lnTo>
                    <a:pt x="1476" y="949"/>
                  </a:lnTo>
                  <a:lnTo>
                    <a:pt x="4574" y="2261"/>
                  </a:lnTo>
                  <a:lnTo>
                    <a:pt x="1324" y="772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" name="object 48"/>
            <p:cNvSpPr/>
            <p:nvPr/>
          </p:nvSpPr>
          <p:spPr>
            <a:xfrm>
              <a:off x="10082080" y="6933803"/>
              <a:ext cx="6007" cy="5980"/>
            </a:xfrm>
            <a:custGeom>
              <a:avLst/>
              <a:gdLst/>
              <a:ahLst/>
              <a:cxnLst/>
              <a:rect l="l" t="t" r="r" b="b"/>
              <a:pathLst>
                <a:path w="6007" h="5980">
                  <a:moveTo>
                    <a:pt x="4405" y="0"/>
                  </a:moveTo>
                  <a:lnTo>
                    <a:pt x="1435" y="278"/>
                  </a:lnTo>
                  <a:lnTo>
                    <a:pt x="916" y="334"/>
                  </a:lnTo>
                  <a:lnTo>
                    <a:pt x="0" y="507"/>
                  </a:lnTo>
                  <a:lnTo>
                    <a:pt x="444" y="5980"/>
                  </a:lnTo>
                  <a:lnTo>
                    <a:pt x="3225" y="5396"/>
                  </a:lnTo>
                  <a:lnTo>
                    <a:pt x="6007" y="5447"/>
                  </a:lnTo>
                  <a:lnTo>
                    <a:pt x="5841" y="37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" name="object 49"/>
            <p:cNvSpPr/>
            <p:nvPr/>
          </p:nvSpPr>
          <p:spPr>
            <a:xfrm>
              <a:off x="9943113" y="6914511"/>
              <a:ext cx="294821" cy="299836"/>
            </a:xfrm>
            <a:custGeom>
              <a:avLst/>
              <a:gdLst/>
              <a:ahLst/>
              <a:cxnLst/>
              <a:rect l="l" t="t" r="r" b="b"/>
              <a:pathLst>
                <a:path w="294821" h="299836">
                  <a:moveTo>
                    <a:pt x="55461" y="263881"/>
                  </a:moveTo>
                  <a:lnTo>
                    <a:pt x="59477" y="267144"/>
                  </a:lnTo>
                  <a:lnTo>
                    <a:pt x="70020" y="274437"/>
                  </a:lnTo>
                  <a:lnTo>
                    <a:pt x="80979" y="280932"/>
                  </a:lnTo>
                  <a:lnTo>
                    <a:pt x="92348" y="286519"/>
                  </a:lnTo>
                  <a:lnTo>
                    <a:pt x="96358" y="288213"/>
                  </a:lnTo>
                  <a:lnTo>
                    <a:pt x="99533" y="289725"/>
                  </a:lnTo>
                  <a:lnTo>
                    <a:pt x="104562" y="291388"/>
                  </a:lnTo>
                  <a:lnTo>
                    <a:pt x="109503" y="293319"/>
                  </a:lnTo>
                  <a:lnTo>
                    <a:pt x="114494" y="295135"/>
                  </a:lnTo>
                  <a:lnTo>
                    <a:pt x="119726" y="296202"/>
                  </a:lnTo>
                  <a:lnTo>
                    <a:pt x="123168" y="297192"/>
                  </a:lnTo>
                  <a:lnTo>
                    <a:pt x="134847" y="299009"/>
                  </a:lnTo>
                  <a:lnTo>
                    <a:pt x="146989" y="299836"/>
                  </a:lnTo>
                  <a:lnTo>
                    <a:pt x="159450" y="299641"/>
                  </a:lnTo>
                  <a:lnTo>
                    <a:pt x="172086" y="298395"/>
                  </a:lnTo>
                  <a:lnTo>
                    <a:pt x="184753" y="296065"/>
                  </a:lnTo>
                  <a:lnTo>
                    <a:pt x="197306" y="292622"/>
                  </a:lnTo>
                  <a:lnTo>
                    <a:pt x="209601" y="288034"/>
                  </a:lnTo>
                  <a:lnTo>
                    <a:pt x="225045" y="280333"/>
                  </a:lnTo>
                  <a:lnTo>
                    <a:pt x="235921" y="273566"/>
                  </a:lnTo>
                  <a:lnTo>
                    <a:pt x="246113" y="265991"/>
                  </a:lnTo>
                  <a:lnTo>
                    <a:pt x="253152" y="259880"/>
                  </a:lnTo>
                  <a:lnTo>
                    <a:pt x="262316" y="250464"/>
                  </a:lnTo>
                  <a:lnTo>
                    <a:pt x="270521" y="240581"/>
                  </a:lnTo>
                  <a:lnTo>
                    <a:pt x="277739" y="230372"/>
                  </a:lnTo>
                  <a:lnTo>
                    <a:pt x="281092" y="224980"/>
                  </a:lnTo>
                  <a:lnTo>
                    <a:pt x="287357" y="211840"/>
                  </a:lnTo>
                  <a:lnTo>
                    <a:pt x="291369" y="199850"/>
                  </a:lnTo>
                  <a:lnTo>
                    <a:pt x="293030" y="191846"/>
                  </a:lnTo>
                  <a:lnTo>
                    <a:pt x="293665" y="187477"/>
                  </a:lnTo>
                  <a:lnTo>
                    <a:pt x="294186" y="184035"/>
                  </a:lnTo>
                  <a:lnTo>
                    <a:pt x="294326" y="177876"/>
                  </a:lnTo>
                  <a:lnTo>
                    <a:pt x="294821" y="170903"/>
                  </a:lnTo>
                  <a:lnTo>
                    <a:pt x="294427" y="164109"/>
                  </a:lnTo>
                  <a:lnTo>
                    <a:pt x="292281" y="170560"/>
                  </a:lnTo>
                  <a:lnTo>
                    <a:pt x="291430" y="173812"/>
                  </a:lnTo>
                  <a:lnTo>
                    <a:pt x="290694" y="178371"/>
                  </a:lnTo>
                  <a:lnTo>
                    <a:pt x="289284" y="183184"/>
                  </a:lnTo>
                  <a:lnTo>
                    <a:pt x="287595" y="187896"/>
                  </a:lnTo>
                  <a:lnTo>
                    <a:pt x="286299" y="193205"/>
                  </a:lnTo>
                  <a:lnTo>
                    <a:pt x="284128" y="197751"/>
                  </a:lnTo>
                  <a:lnTo>
                    <a:pt x="282007" y="202260"/>
                  </a:lnTo>
                  <a:lnTo>
                    <a:pt x="280356" y="206578"/>
                  </a:lnTo>
                  <a:lnTo>
                    <a:pt x="278464" y="209334"/>
                  </a:lnTo>
                  <a:lnTo>
                    <a:pt x="276698" y="212153"/>
                  </a:lnTo>
                  <a:lnTo>
                    <a:pt x="274539" y="213347"/>
                  </a:lnTo>
                  <a:lnTo>
                    <a:pt x="278095" y="207771"/>
                  </a:lnTo>
                  <a:lnTo>
                    <a:pt x="280381" y="201587"/>
                  </a:lnTo>
                  <a:lnTo>
                    <a:pt x="279505" y="201218"/>
                  </a:lnTo>
                  <a:lnTo>
                    <a:pt x="280508" y="196278"/>
                  </a:lnTo>
                  <a:lnTo>
                    <a:pt x="281207" y="190576"/>
                  </a:lnTo>
                  <a:lnTo>
                    <a:pt x="281854" y="184848"/>
                  </a:lnTo>
                  <a:lnTo>
                    <a:pt x="282985" y="178625"/>
                  </a:lnTo>
                  <a:lnTo>
                    <a:pt x="283404" y="175475"/>
                  </a:lnTo>
                  <a:lnTo>
                    <a:pt x="283493" y="173862"/>
                  </a:lnTo>
                  <a:lnTo>
                    <a:pt x="283925" y="170281"/>
                  </a:lnTo>
                  <a:lnTo>
                    <a:pt x="284394" y="165798"/>
                  </a:lnTo>
                  <a:lnTo>
                    <a:pt x="284344" y="161239"/>
                  </a:lnTo>
                  <a:lnTo>
                    <a:pt x="284801" y="155752"/>
                  </a:lnTo>
                  <a:lnTo>
                    <a:pt x="284445" y="150266"/>
                  </a:lnTo>
                  <a:lnTo>
                    <a:pt x="284026" y="139255"/>
                  </a:lnTo>
                  <a:lnTo>
                    <a:pt x="281550" y="128638"/>
                  </a:lnTo>
                  <a:lnTo>
                    <a:pt x="280915" y="125641"/>
                  </a:lnTo>
                  <a:lnTo>
                    <a:pt x="279216" y="122592"/>
                  </a:lnTo>
                  <a:lnTo>
                    <a:pt x="278333" y="131234"/>
                  </a:lnTo>
                  <a:lnTo>
                    <a:pt x="277790" y="140373"/>
                  </a:lnTo>
                  <a:lnTo>
                    <a:pt x="277321" y="143967"/>
                  </a:lnTo>
                  <a:lnTo>
                    <a:pt x="276863" y="147764"/>
                  </a:lnTo>
                  <a:lnTo>
                    <a:pt x="276343" y="151637"/>
                  </a:lnTo>
                  <a:lnTo>
                    <a:pt x="275555" y="155574"/>
                  </a:lnTo>
                  <a:lnTo>
                    <a:pt x="274730" y="159575"/>
                  </a:lnTo>
                  <a:lnTo>
                    <a:pt x="273955" y="163410"/>
                  </a:lnTo>
                  <a:lnTo>
                    <a:pt x="272964" y="167258"/>
                  </a:lnTo>
                  <a:lnTo>
                    <a:pt x="271669" y="170954"/>
                  </a:lnTo>
                  <a:lnTo>
                    <a:pt x="270742" y="174434"/>
                  </a:lnTo>
                  <a:lnTo>
                    <a:pt x="269789" y="177850"/>
                  </a:lnTo>
                  <a:lnTo>
                    <a:pt x="268265" y="180873"/>
                  </a:lnTo>
                  <a:lnTo>
                    <a:pt x="267376" y="183603"/>
                  </a:lnTo>
                  <a:lnTo>
                    <a:pt x="263160" y="194221"/>
                  </a:lnTo>
                  <a:lnTo>
                    <a:pt x="265433" y="182892"/>
                  </a:lnTo>
                  <a:lnTo>
                    <a:pt x="264100" y="182537"/>
                  </a:lnTo>
                  <a:lnTo>
                    <a:pt x="259430" y="194500"/>
                  </a:lnTo>
                  <a:lnTo>
                    <a:pt x="253595" y="205274"/>
                  </a:lnTo>
                  <a:lnTo>
                    <a:pt x="251971" y="208064"/>
                  </a:lnTo>
                  <a:lnTo>
                    <a:pt x="250041" y="210718"/>
                  </a:lnTo>
                  <a:lnTo>
                    <a:pt x="248072" y="213448"/>
                  </a:lnTo>
                  <a:lnTo>
                    <a:pt x="245647" y="216890"/>
                  </a:lnTo>
                  <a:lnTo>
                    <a:pt x="242624" y="220497"/>
                  </a:lnTo>
                  <a:lnTo>
                    <a:pt x="240110" y="223469"/>
                  </a:lnTo>
                  <a:lnTo>
                    <a:pt x="237443" y="226466"/>
                  </a:lnTo>
                  <a:lnTo>
                    <a:pt x="233506" y="230314"/>
                  </a:lnTo>
                  <a:lnTo>
                    <a:pt x="229594" y="234162"/>
                  </a:lnTo>
                  <a:lnTo>
                    <a:pt x="225352" y="237528"/>
                  </a:lnTo>
                  <a:lnTo>
                    <a:pt x="221593" y="241109"/>
                  </a:lnTo>
                  <a:lnTo>
                    <a:pt x="218024" y="243243"/>
                  </a:lnTo>
                  <a:lnTo>
                    <a:pt x="216894" y="244081"/>
                  </a:lnTo>
                  <a:lnTo>
                    <a:pt x="214163" y="246164"/>
                  </a:lnTo>
                  <a:lnTo>
                    <a:pt x="210925" y="248399"/>
                  </a:lnTo>
                  <a:lnTo>
                    <a:pt x="207178" y="250456"/>
                  </a:lnTo>
                  <a:lnTo>
                    <a:pt x="204270" y="252094"/>
                  </a:lnTo>
                  <a:lnTo>
                    <a:pt x="201108" y="253860"/>
                  </a:lnTo>
                  <a:lnTo>
                    <a:pt x="199177" y="254596"/>
                  </a:lnTo>
                  <a:lnTo>
                    <a:pt x="194072" y="256755"/>
                  </a:lnTo>
                  <a:lnTo>
                    <a:pt x="191773" y="258419"/>
                  </a:lnTo>
                  <a:lnTo>
                    <a:pt x="187747" y="259537"/>
                  </a:lnTo>
                  <a:lnTo>
                    <a:pt x="183747" y="260730"/>
                  </a:lnTo>
                  <a:lnTo>
                    <a:pt x="179810" y="262140"/>
                  </a:lnTo>
                  <a:lnTo>
                    <a:pt x="175670" y="262635"/>
                  </a:lnTo>
                  <a:lnTo>
                    <a:pt x="172990" y="263448"/>
                  </a:lnTo>
                  <a:lnTo>
                    <a:pt x="172838" y="262610"/>
                  </a:lnTo>
                  <a:lnTo>
                    <a:pt x="167529" y="264452"/>
                  </a:lnTo>
                  <a:lnTo>
                    <a:pt x="161954" y="264617"/>
                  </a:lnTo>
                  <a:lnTo>
                    <a:pt x="156455" y="265239"/>
                  </a:lnTo>
                  <a:lnTo>
                    <a:pt x="153724" y="265468"/>
                  </a:lnTo>
                  <a:lnTo>
                    <a:pt x="150943" y="265188"/>
                  </a:lnTo>
                  <a:lnTo>
                    <a:pt x="142662" y="265341"/>
                  </a:lnTo>
                  <a:lnTo>
                    <a:pt x="139907" y="265061"/>
                  </a:lnTo>
                  <a:lnTo>
                    <a:pt x="139970" y="264198"/>
                  </a:lnTo>
                  <a:lnTo>
                    <a:pt x="137252" y="263931"/>
                  </a:lnTo>
                  <a:lnTo>
                    <a:pt x="134522" y="263626"/>
                  </a:lnTo>
                  <a:lnTo>
                    <a:pt x="130445" y="263131"/>
                  </a:lnTo>
                  <a:lnTo>
                    <a:pt x="129315" y="261569"/>
                  </a:lnTo>
                  <a:lnTo>
                    <a:pt x="126737" y="260769"/>
                  </a:lnTo>
                  <a:lnTo>
                    <a:pt x="122660" y="260248"/>
                  </a:lnTo>
                  <a:lnTo>
                    <a:pt x="119383" y="259435"/>
                  </a:lnTo>
                  <a:lnTo>
                    <a:pt x="116119" y="258444"/>
                  </a:lnTo>
                  <a:lnTo>
                    <a:pt x="113541" y="257670"/>
                  </a:lnTo>
                  <a:lnTo>
                    <a:pt x="110811" y="257301"/>
                  </a:lnTo>
                  <a:lnTo>
                    <a:pt x="107115" y="255917"/>
                  </a:lnTo>
                  <a:lnTo>
                    <a:pt x="103585" y="254406"/>
                  </a:lnTo>
                  <a:lnTo>
                    <a:pt x="99063" y="252488"/>
                  </a:lnTo>
                  <a:lnTo>
                    <a:pt x="94872" y="250037"/>
                  </a:lnTo>
                  <a:lnTo>
                    <a:pt x="90656" y="248170"/>
                  </a:lnTo>
                  <a:lnTo>
                    <a:pt x="87049" y="245567"/>
                  </a:lnTo>
                  <a:lnTo>
                    <a:pt x="83455" y="242989"/>
                  </a:lnTo>
                  <a:lnTo>
                    <a:pt x="79772" y="240830"/>
                  </a:lnTo>
                  <a:lnTo>
                    <a:pt x="76737" y="237985"/>
                  </a:lnTo>
                  <a:lnTo>
                    <a:pt x="73587" y="235280"/>
                  </a:lnTo>
                  <a:lnTo>
                    <a:pt x="70463" y="232651"/>
                  </a:lnTo>
                  <a:lnTo>
                    <a:pt x="67707" y="229615"/>
                  </a:lnTo>
                  <a:lnTo>
                    <a:pt x="63846" y="225844"/>
                  </a:lnTo>
                  <a:lnTo>
                    <a:pt x="60532" y="221360"/>
                  </a:lnTo>
                  <a:lnTo>
                    <a:pt x="56950" y="216915"/>
                  </a:lnTo>
                  <a:lnTo>
                    <a:pt x="53813" y="212128"/>
                  </a:lnTo>
                  <a:lnTo>
                    <a:pt x="50473" y="207365"/>
                  </a:lnTo>
                  <a:lnTo>
                    <a:pt x="49140" y="204787"/>
                  </a:lnTo>
                  <a:lnTo>
                    <a:pt x="47755" y="202158"/>
                  </a:lnTo>
                  <a:lnTo>
                    <a:pt x="44720" y="197053"/>
                  </a:lnTo>
                  <a:lnTo>
                    <a:pt x="42688" y="191376"/>
                  </a:lnTo>
                  <a:lnTo>
                    <a:pt x="40300" y="185788"/>
                  </a:lnTo>
                  <a:lnTo>
                    <a:pt x="39399" y="182892"/>
                  </a:lnTo>
                  <a:lnTo>
                    <a:pt x="38497" y="179958"/>
                  </a:lnTo>
                  <a:lnTo>
                    <a:pt x="37583" y="177037"/>
                  </a:lnTo>
                  <a:lnTo>
                    <a:pt x="36503" y="174155"/>
                  </a:lnTo>
                  <a:lnTo>
                    <a:pt x="36224" y="170980"/>
                  </a:lnTo>
                  <a:lnTo>
                    <a:pt x="35500" y="167982"/>
                  </a:lnTo>
                  <a:lnTo>
                    <a:pt x="33659" y="155527"/>
                  </a:lnTo>
                  <a:lnTo>
                    <a:pt x="33018" y="142869"/>
                  </a:lnTo>
                  <a:lnTo>
                    <a:pt x="33874" y="130619"/>
                  </a:lnTo>
                  <a:lnTo>
                    <a:pt x="36114" y="117980"/>
                  </a:lnTo>
                  <a:lnTo>
                    <a:pt x="39625" y="105718"/>
                  </a:lnTo>
                  <a:lnTo>
                    <a:pt x="43844" y="95008"/>
                  </a:lnTo>
                  <a:lnTo>
                    <a:pt x="46409" y="90271"/>
                  </a:lnTo>
                  <a:lnTo>
                    <a:pt x="48187" y="85013"/>
                  </a:lnTo>
                  <a:lnTo>
                    <a:pt x="44872" y="89420"/>
                  </a:lnTo>
                  <a:lnTo>
                    <a:pt x="47222" y="84442"/>
                  </a:lnTo>
                  <a:lnTo>
                    <a:pt x="50664" y="80073"/>
                  </a:lnTo>
                  <a:lnTo>
                    <a:pt x="53572" y="75412"/>
                  </a:lnTo>
                  <a:lnTo>
                    <a:pt x="57026" y="71170"/>
                  </a:lnTo>
                  <a:lnTo>
                    <a:pt x="58296" y="68618"/>
                  </a:lnTo>
                  <a:lnTo>
                    <a:pt x="59401" y="65912"/>
                  </a:lnTo>
                  <a:lnTo>
                    <a:pt x="63389" y="62064"/>
                  </a:lnTo>
                  <a:lnTo>
                    <a:pt x="72572" y="53080"/>
                  </a:lnTo>
                  <a:lnTo>
                    <a:pt x="82754" y="45244"/>
                  </a:lnTo>
                  <a:lnTo>
                    <a:pt x="93773" y="38596"/>
                  </a:lnTo>
                  <a:lnTo>
                    <a:pt x="105467" y="33172"/>
                  </a:lnTo>
                  <a:lnTo>
                    <a:pt x="117674" y="29011"/>
                  </a:lnTo>
                  <a:lnTo>
                    <a:pt x="120069" y="28359"/>
                  </a:lnTo>
                  <a:lnTo>
                    <a:pt x="125581" y="27292"/>
                  </a:lnTo>
                  <a:lnTo>
                    <a:pt x="131004" y="25780"/>
                  </a:lnTo>
                  <a:lnTo>
                    <a:pt x="136033" y="20040"/>
                  </a:lnTo>
                  <a:lnTo>
                    <a:pt x="136630" y="25450"/>
                  </a:lnTo>
                  <a:lnTo>
                    <a:pt x="139411" y="25272"/>
                  </a:lnTo>
                  <a:lnTo>
                    <a:pt x="138967" y="19799"/>
                  </a:lnTo>
                  <a:lnTo>
                    <a:pt x="139883" y="19626"/>
                  </a:lnTo>
                  <a:lnTo>
                    <a:pt x="141862" y="19253"/>
                  </a:lnTo>
                  <a:lnTo>
                    <a:pt x="144809" y="19329"/>
                  </a:lnTo>
                  <a:lnTo>
                    <a:pt x="144974" y="24739"/>
                  </a:lnTo>
                  <a:lnTo>
                    <a:pt x="153369" y="24739"/>
                  </a:lnTo>
                  <a:lnTo>
                    <a:pt x="166054" y="25873"/>
                  </a:lnTo>
                  <a:lnTo>
                    <a:pt x="178568" y="28229"/>
                  </a:lnTo>
                  <a:lnTo>
                    <a:pt x="186287" y="30543"/>
                  </a:lnTo>
                  <a:lnTo>
                    <a:pt x="190326" y="31749"/>
                  </a:lnTo>
                  <a:lnTo>
                    <a:pt x="194174" y="33388"/>
                  </a:lnTo>
                  <a:lnTo>
                    <a:pt x="196726" y="34531"/>
                  </a:lnTo>
                  <a:lnTo>
                    <a:pt x="199381" y="35471"/>
                  </a:lnTo>
                  <a:lnTo>
                    <a:pt x="201883" y="36690"/>
                  </a:lnTo>
                  <a:lnTo>
                    <a:pt x="206797" y="39395"/>
                  </a:lnTo>
                  <a:lnTo>
                    <a:pt x="211839" y="41821"/>
                  </a:lnTo>
                  <a:lnTo>
                    <a:pt x="216373" y="45148"/>
                  </a:lnTo>
                  <a:lnTo>
                    <a:pt x="221187" y="48031"/>
                  </a:lnTo>
                  <a:lnTo>
                    <a:pt x="225314" y="51841"/>
                  </a:lnTo>
                  <a:lnTo>
                    <a:pt x="229721" y="55321"/>
                  </a:lnTo>
                  <a:lnTo>
                    <a:pt x="235703" y="61175"/>
                  </a:lnTo>
                  <a:lnTo>
                    <a:pt x="239602" y="65163"/>
                  </a:lnTo>
                  <a:lnTo>
                    <a:pt x="241354" y="67348"/>
                  </a:lnTo>
                  <a:lnTo>
                    <a:pt x="249245" y="77486"/>
                  </a:lnTo>
                  <a:lnTo>
                    <a:pt x="255933" y="88423"/>
                  </a:lnTo>
                  <a:lnTo>
                    <a:pt x="261430" y="100018"/>
                  </a:lnTo>
                  <a:lnTo>
                    <a:pt x="265747" y="112130"/>
                  </a:lnTo>
                  <a:lnTo>
                    <a:pt x="268849" y="124431"/>
                  </a:lnTo>
                  <a:lnTo>
                    <a:pt x="266875" y="114391"/>
                  </a:lnTo>
                  <a:lnTo>
                    <a:pt x="263470" y="102445"/>
                  </a:lnTo>
                  <a:lnTo>
                    <a:pt x="261534" y="97561"/>
                  </a:lnTo>
                  <a:lnTo>
                    <a:pt x="256375" y="86445"/>
                  </a:lnTo>
                  <a:lnTo>
                    <a:pt x="249489" y="75595"/>
                  </a:lnTo>
                  <a:lnTo>
                    <a:pt x="245977" y="70840"/>
                  </a:lnTo>
                  <a:lnTo>
                    <a:pt x="246993" y="70053"/>
                  </a:lnTo>
                  <a:lnTo>
                    <a:pt x="243297" y="65658"/>
                  </a:lnTo>
                  <a:lnTo>
                    <a:pt x="234593" y="56271"/>
                  </a:lnTo>
                  <a:lnTo>
                    <a:pt x="224742" y="47770"/>
                  </a:lnTo>
                  <a:lnTo>
                    <a:pt x="214148" y="40386"/>
                  </a:lnTo>
                  <a:lnTo>
                    <a:pt x="203216" y="34347"/>
                  </a:lnTo>
                  <a:lnTo>
                    <a:pt x="188406" y="28209"/>
                  </a:lnTo>
                  <a:lnTo>
                    <a:pt x="175844" y="24528"/>
                  </a:lnTo>
                  <a:lnTo>
                    <a:pt x="165765" y="22144"/>
                  </a:lnTo>
                  <a:lnTo>
                    <a:pt x="164976" y="21958"/>
                  </a:lnTo>
                  <a:lnTo>
                    <a:pt x="162144" y="21488"/>
                  </a:lnTo>
                  <a:lnTo>
                    <a:pt x="159299" y="20662"/>
                  </a:lnTo>
                  <a:lnTo>
                    <a:pt x="154981" y="19977"/>
                  </a:lnTo>
                  <a:lnTo>
                    <a:pt x="152810" y="19824"/>
                  </a:lnTo>
                  <a:lnTo>
                    <a:pt x="150257" y="19646"/>
                  </a:lnTo>
                  <a:lnTo>
                    <a:pt x="147158" y="19519"/>
                  </a:lnTo>
                  <a:lnTo>
                    <a:pt x="145137" y="19329"/>
                  </a:lnTo>
                  <a:lnTo>
                    <a:pt x="144059" y="19227"/>
                  </a:lnTo>
                  <a:lnTo>
                    <a:pt x="153610" y="18008"/>
                  </a:lnTo>
                  <a:lnTo>
                    <a:pt x="141490" y="17994"/>
                  </a:lnTo>
                  <a:lnTo>
                    <a:pt x="128783" y="19301"/>
                  </a:lnTo>
                  <a:lnTo>
                    <a:pt x="115888" y="21772"/>
                  </a:lnTo>
                  <a:lnTo>
                    <a:pt x="102846" y="25789"/>
                  </a:lnTo>
                  <a:lnTo>
                    <a:pt x="91054" y="30894"/>
                  </a:lnTo>
                  <a:lnTo>
                    <a:pt x="80274" y="36681"/>
                  </a:lnTo>
                  <a:lnTo>
                    <a:pt x="76762" y="37503"/>
                  </a:lnTo>
                  <a:lnTo>
                    <a:pt x="73028" y="40093"/>
                  </a:lnTo>
                  <a:lnTo>
                    <a:pt x="69942" y="42214"/>
                  </a:lnTo>
                  <a:lnTo>
                    <a:pt x="69396" y="42735"/>
                  </a:lnTo>
                  <a:lnTo>
                    <a:pt x="66691" y="44183"/>
                  </a:lnTo>
                  <a:lnTo>
                    <a:pt x="71492" y="39065"/>
                  </a:lnTo>
                  <a:lnTo>
                    <a:pt x="73447" y="37503"/>
                  </a:lnTo>
                  <a:lnTo>
                    <a:pt x="76127" y="35496"/>
                  </a:lnTo>
                  <a:lnTo>
                    <a:pt x="78832" y="16179"/>
                  </a:lnTo>
                  <a:lnTo>
                    <a:pt x="79346" y="15899"/>
                  </a:lnTo>
                  <a:lnTo>
                    <a:pt x="80759" y="15126"/>
                  </a:lnTo>
                  <a:lnTo>
                    <a:pt x="82528" y="31089"/>
                  </a:lnTo>
                  <a:lnTo>
                    <a:pt x="86440" y="28930"/>
                  </a:lnTo>
                  <a:lnTo>
                    <a:pt x="90592" y="26517"/>
                  </a:lnTo>
                  <a:lnTo>
                    <a:pt x="94936" y="24536"/>
                  </a:lnTo>
                  <a:lnTo>
                    <a:pt x="99609" y="22326"/>
                  </a:lnTo>
                  <a:lnTo>
                    <a:pt x="104499" y="20446"/>
                  </a:lnTo>
                  <a:lnTo>
                    <a:pt x="109515" y="18859"/>
                  </a:lnTo>
                  <a:lnTo>
                    <a:pt x="112055" y="18033"/>
                  </a:lnTo>
                  <a:lnTo>
                    <a:pt x="115815" y="16814"/>
                  </a:lnTo>
                  <a:lnTo>
                    <a:pt x="119688" y="15976"/>
                  </a:lnTo>
                  <a:lnTo>
                    <a:pt x="124819" y="14935"/>
                  </a:lnTo>
                  <a:lnTo>
                    <a:pt x="129797" y="13715"/>
                  </a:lnTo>
                  <a:lnTo>
                    <a:pt x="134611" y="13398"/>
                  </a:lnTo>
                  <a:lnTo>
                    <a:pt x="139348" y="12852"/>
                  </a:lnTo>
                  <a:lnTo>
                    <a:pt x="143755" y="12306"/>
                  </a:lnTo>
                  <a:lnTo>
                    <a:pt x="147590" y="12433"/>
                  </a:lnTo>
                  <a:lnTo>
                    <a:pt x="144453" y="10744"/>
                  </a:lnTo>
                  <a:lnTo>
                    <a:pt x="141354" y="10871"/>
                  </a:lnTo>
                  <a:lnTo>
                    <a:pt x="138230" y="11163"/>
                  </a:lnTo>
                  <a:lnTo>
                    <a:pt x="135144" y="11468"/>
                  </a:lnTo>
                  <a:lnTo>
                    <a:pt x="135042" y="10642"/>
                  </a:lnTo>
                  <a:lnTo>
                    <a:pt x="148178" y="9869"/>
                  </a:lnTo>
                  <a:lnTo>
                    <a:pt x="160922" y="10326"/>
                  </a:lnTo>
                  <a:lnTo>
                    <a:pt x="173295" y="11950"/>
                  </a:lnTo>
                  <a:lnTo>
                    <a:pt x="185318" y="14676"/>
                  </a:lnTo>
                  <a:lnTo>
                    <a:pt x="187874" y="15405"/>
                  </a:lnTo>
                  <a:lnTo>
                    <a:pt x="199607" y="19467"/>
                  </a:lnTo>
                  <a:lnTo>
                    <a:pt x="208766" y="22402"/>
                  </a:lnTo>
                  <a:lnTo>
                    <a:pt x="211038" y="24642"/>
                  </a:lnTo>
                  <a:lnTo>
                    <a:pt x="222156" y="31001"/>
                  </a:lnTo>
                  <a:lnTo>
                    <a:pt x="232948" y="38617"/>
                  </a:lnTo>
                  <a:lnTo>
                    <a:pt x="230381" y="36487"/>
                  </a:lnTo>
                  <a:lnTo>
                    <a:pt x="226648" y="33959"/>
                  </a:lnTo>
                  <a:lnTo>
                    <a:pt x="222723" y="31305"/>
                  </a:lnTo>
                  <a:lnTo>
                    <a:pt x="218951" y="28854"/>
                  </a:lnTo>
                  <a:lnTo>
                    <a:pt x="215281" y="26911"/>
                  </a:lnTo>
                  <a:lnTo>
                    <a:pt x="214410" y="25510"/>
                  </a:lnTo>
                  <a:lnTo>
                    <a:pt x="219441" y="28281"/>
                  </a:lnTo>
                  <a:lnTo>
                    <a:pt x="230059" y="35426"/>
                  </a:lnTo>
                  <a:lnTo>
                    <a:pt x="240275" y="43667"/>
                  </a:lnTo>
                  <a:lnTo>
                    <a:pt x="242472" y="45643"/>
                  </a:lnTo>
                  <a:lnTo>
                    <a:pt x="251781" y="54972"/>
                  </a:lnTo>
                  <a:lnTo>
                    <a:pt x="259903" y="64981"/>
                  </a:lnTo>
                  <a:lnTo>
                    <a:pt x="266924" y="75133"/>
                  </a:lnTo>
                  <a:lnTo>
                    <a:pt x="268367" y="77393"/>
                  </a:lnTo>
                  <a:lnTo>
                    <a:pt x="270107" y="80073"/>
                  </a:lnTo>
                  <a:lnTo>
                    <a:pt x="270488" y="79870"/>
                  </a:lnTo>
                  <a:lnTo>
                    <a:pt x="269332" y="76873"/>
                  </a:lnTo>
                  <a:lnTo>
                    <a:pt x="268316" y="73774"/>
                  </a:lnTo>
                  <a:lnTo>
                    <a:pt x="265078" y="68186"/>
                  </a:lnTo>
                  <a:lnTo>
                    <a:pt x="259553" y="60248"/>
                  </a:lnTo>
                  <a:lnTo>
                    <a:pt x="250835" y="50116"/>
                  </a:lnTo>
                  <a:lnTo>
                    <a:pt x="242160" y="41578"/>
                  </a:lnTo>
                  <a:lnTo>
                    <a:pt x="232711" y="33935"/>
                  </a:lnTo>
                  <a:lnTo>
                    <a:pt x="221669" y="26485"/>
                  </a:lnTo>
                  <a:lnTo>
                    <a:pt x="221656" y="25450"/>
                  </a:lnTo>
                  <a:lnTo>
                    <a:pt x="224349" y="27292"/>
                  </a:lnTo>
                  <a:lnTo>
                    <a:pt x="227384" y="29298"/>
                  </a:lnTo>
                  <a:lnTo>
                    <a:pt x="230585" y="31457"/>
                  </a:lnTo>
                  <a:lnTo>
                    <a:pt x="233798" y="33591"/>
                  </a:lnTo>
                  <a:lnTo>
                    <a:pt x="236744" y="36385"/>
                  </a:lnTo>
                  <a:lnTo>
                    <a:pt x="239906" y="38874"/>
                  </a:lnTo>
                  <a:lnTo>
                    <a:pt x="243170" y="41351"/>
                  </a:lnTo>
                  <a:lnTo>
                    <a:pt x="245875" y="44373"/>
                  </a:lnTo>
                  <a:lnTo>
                    <a:pt x="248669" y="47002"/>
                  </a:lnTo>
                  <a:lnTo>
                    <a:pt x="251374" y="49631"/>
                  </a:lnTo>
                  <a:lnTo>
                    <a:pt x="253864" y="52273"/>
                  </a:lnTo>
                  <a:lnTo>
                    <a:pt x="258321" y="57099"/>
                  </a:lnTo>
                  <a:lnTo>
                    <a:pt x="256493" y="54419"/>
                  </a:lnTo>
                  <a:lnTo>
                    <a:pt x="254638" y="51727"/>
                  </a:lnTo>
                  <a:lnTo>
                    <a:pt x="252848" y="48920"/>
                  </a:lnTo>
                  <a:lnTo>
                    <a:pt x="250511" y="46583"/>
                  </a:lnTo>
                  <a:lnTo>
                    <a:pt x="253089" y="48666"/>
                  </a:lnTo>
                  <a:lnTo>
                    <a:pt x="255324" y="51053"/>
                  </a:lnTo>
                  <a:lnTo>
                    <a:pt x="257343" y="53682"/>
                  </a:lnTo>
                  <a:lnTo>
                    <a:pt x="259553" y="56133"/>
                  </a:lnTo>
                  <a:lnTo>
                    <a:pt x="262478" y="59458"/>
                  </a:lnTo>
                  <a:lnTo>
                    <a:pt x="258398" y="54186"/>
                  </a:lnTo>
                  <a:lnTo>
                    <a:pt x="249508" y="44704"/>
                  </a:lnTo>
                  <a:lnTo>
                    <a:pt x="243856" y="39319"/>
                  </a:lnTo>
                  <a:lnTo>
                    <a:pt x="233451" y="31096"/>
                  </a:lnTo>
                  <a:lnTo>
                    <a:pt x="222982" y="23939"/>
                  </a:lnTo>
                  <a:lnTo>
                    <a:pt x="216996" y="20497"/>
                  </a:lnTo>
                  <a:lnTo>
                    <a:pt x="214163" y="18808"/>
                  </a:lnTo>
                  <a:lnTo>
                    <a:pt x="211420" y="16865"/>
                  </a:lnTo>
                  <a:lnTo>
                    <a:pt x="207077" y="14541"/>
                  </a:lnTo>
                  <a:lnTo>
                    <a:pt x="205845" y="13195"/>
                  </a:lnTo>
                  <a:lnTo>
                    <a:pt x="192962" y="8441"/>
                  </a:lnTo>
                  <a:lnTo>
                    <a:pt x="180510" y="4910"/>
                  </a:lnTo>
                  <a:lnTo>
                    <a:pt x="168584" y="2522"/>
                  </a:lnTo>
                  <a:lnTo>
                    <a:pt x="162462" y="1689"/>
                  </a:lnTo>
                  <a:lnTo>
                    <a:pt x="155845" y="495"/>
                  </a:lnTo>
                  <a:lnTo>
                    <a:pt x="149546" y="673"/>
                  </a:lnTo>
                  <a:lnTo>
                    <a:pt x="143653" y="126"/>
                  </a:lnTo>
                  <a:lnTo>
                    <a:pt x="137760" y="0"/>
                  </a:lnTo>
                  <a:lnTo>
                    <a:pt x="132248" y="279"/>
                  </a:lnTo>
                  <a:lnTo>
                    <a:pt x="127105" y="203"/>
                  </a:lnTo>
                  <a:lnTo>
                    <a:pt x="117700" y="1667"/>
                  </a:lnTo>
                  <a:lnTo>
                    <a:pt x="102383" y="5789"/>
                  </a:lnTo>
                  <a:lnTo>
                    <a:pt x="99355" y="6769"/>
                  </a:lnTo>
                  <a:lnTo>
                    <a:pt x="96460" y="7835"/>
                  </a:lnTo>
                  <a:lnTo>
                    <a:pt x="93590" y="9055"/>
                  </a:lnTo>
                  <a:lnTo>
                    <a:pt x="90732" y="10299"/>
                  </a:lnTo>
                  <a:lnTo>
                    <a:pt x="87824" y="11556"/>
                  </a:lnTo>
                  <a:lnTo>
                    <a:pt x="86507" y="12123"/>
                  </a:lnTo>
                  <a:lnTo>
                    <a:pt x="80987" y="14999"/>
                  </a:lnTo>
                  <a:lnTo>
                    <a:pt x="82060" y="14404"/>
                  </a:lnTo>
                  <a:lnTo>
                    <a:pt x="81829" y="14541"/>
                  </a:lnTo>
                  <a:lnTo>
                    <a:pt x="81024" y="14981"/>
                  </a:lnTo>
                  <a:lnTo>
                    <a:pt x="76608" y="17157"/>
                  </a:lnTo>
                  <a:lnTo>
                    <a:pt x="75144" y="18024"/>
                  </a:lnTo>
                  <a:lnTo>
                    <a:pt x="75886" y="17906"/>
                  </a:lnTo>
                  <a:lnTo>
                    <a:pt x="73840" y="18798"/>
                  </a:lnTo>
                  <a:lnTo>
                    <a:pt x="73151" y="19206"/>
                  </a:lnTo>
                  <a:lnTo>
                    <a:pt x="69980" y="21310"/>
                  </a:lnTo>
                  <a:lnTo>
                    <a:pt x="71536" y="20163"/>
                  </a:lnTo>
                  <a:lnTo>
                    <a:pt x="65646" y="23654"/>
                  </a:lnTo>
                  <a:lnTo>
                    <a:pt x="55303" y="31169"/>
                  </a:lnTo>
                  <a:lnTo>
                    <a:pt x="41800" y="43600"/>
                  </a:lnTo>
                  <a:lnTo>
                    <a:pt x="33302" y="53088"/>
                  </a:lnTo>
                  <a:lnTo>
                    <a:pt x="25619" y="63293"/>
                  </a:lnTo>
                  <a:lnTo>
                    <a:pt x="16067" y="79622"/>
                  </a:lnTo>
                  <a:lnTo>
                    <a:pt x="10809" y="91213"/>
                  </a:lnTo>
                  <a:lnTo>
                    <a:pt x="6484" y="103204"/>
                  </a:lnTo>
                  <a:lnTo>
                    <a:pt x="2087" y="121882"/>
                  </a:lnTo>
                  <a:lnTo>
                    <a:pt x="549" y="134495"/>
                  </a:lnTo>
                  <a:lnTo>
                    <a:pt x="0" y="147189"/>
                  </a:lnTo>
                  <a:lnTo>
                    <a:pt x="92" y="153847"/>
                  </a:lnTo>
                  <a:lnTo>
                    <a:pt x="1356" y="166553"/>
                  </a:lnTo>
                  <a:lnTo>
                    <a:pt x="3585" y="179094"/>
                  </a:lnTo>
                  <a:lnTo>
                    <a:pt x="6761" y="191405"/>
                  </a:lnTo>
                  <a:lnTo>
                    <a:pt x="13539" y="209148"/>
                  </a:lnTo>
                  <a:lnTo>
                    <a:pt x="19282" y="220517"/>
                  </a:lnTo>
                  <a:lnTo>
                    <a:pt x="25871" y="231369"/>
                  </a:lnTo>
                  <a:lnTo>
                    <a:pt x="37307" y="246114"/>
                  </a:lnTo>
                  <a:lnTo>
                    <a:pt x="46071" y="255361"/>
                  </a:lnTo>
                  <a:lnTo>
                    <a:pt x="55461" y="26388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" name="object 50"/>
            <p:cNvSpPr/>
            <p:nvPr/>
          </p:nvSpPr>
          <p:spPr>
            <a:xfrm>
              <a:off x="10142720" y="6933979"/>
              <a:ext cx="11431" cy="5174"/>
            </a:xfrm>
            <a:custGeom>
              <a:avLst/>
              <a:gdLst/>
              <a:ahLst/>
              <a:cxnLst/>
              <a:rect l="l" t="t" r="r" b="b"/>
              <a:pathLst>
                <a:path w="11431" h="5174">
                  <a:moveTo>
                    <a:pt x="9159" y="2934"/>
                  </a:moveTo>
                  <a:lnTo>
                    <a:pt x="0" y="0"/>
                  </a:lnTo>
                  <a:lnTo>
                    <a:pt x="11431" y="5174"/>
                  </a:lnTo>
                  <a:lnTo>
                    <a:pt x="9159" y="293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" name="object 51"/>
            <p:cNvSpPr/>
            <p:nvPr/>
          </p:nvSpPr>
          <p:spPr>
            <a:xfrm>
              <a:off x="10074117" y="6934551"/>
              <a:ext cx="5626" cy="5740"/>
            </a:xfrm>
            <a:custGeom>
              <a:avLst/>
              <a:gdLst/>
              <a:ahLst/>
              <a:cxnLst/>
              <a:rect l="l" t="t" r="r" b="b"/>
              <a:pathLst>
                <a:path w="5626" h="5740">
                  <a:moveTo>
                    <a:pt x="5626" y="5410"/>
                  </a:moveTo>
                  <a:lnTo>
                    <a:pt x="5029" y="0"/>
                  </a:lnTo>
                  <a:lnTo>
                    <a:pt x="0" y="5740"/>
                  </a:lnTo>
                  <a:lnTo>
                    <a:pt x="5626" y="541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" name="object 52"/>
            <p:cNvSpPr/>
            <p:nvPr/>
          </p:nvSpPr>
          <p:spPr>
            <a:xfrm>
              <a:off x="10205591" y="6973970"/>
              <a:ext cx="2007" cy="2594"/>
            </a:xfrm>
            <a:custGeom>
              <a:avLst/>
              <a:gdLst/>
              <a:ahLst/>
              <a:cxnLst/>
              <a:rect l="l" t="t" r="r" b="b"/>
              <a:pathLst>
                <a:path w="2007" h="2594">
                  <a:moveTo>
                    <a:pt x="2007" y="2594"/>
                  </a:moveTo>
                  <a:lnTo>
                    <a:pt x="326" y="370"/>
                  </a:lnTo>
                  <a:lnTo>
                    <a:pt x="0" y="0"/>
                  </a:lnTo>
                  <a:lnTo>
                    <a:pt x="2007" y="259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" name="object 53"/>
            <p:cNvSpPr/>
            <p:nvPr/>
          </p:nvSpPr>
          <p:spPr>
            <a:xfrm>
              <a:off x="10207599" y="6976564"/>
              <a:ext cx="1315" cy="1700"/>
            </a:xfrm>
            <a:custGeom>
              <a:avLst/>
              <a:gdLst/>
              <a:ahLst/>
              <a:cxnLst/>
              <a:rect l="l" t="t" r="r" b="b"/>
              <a:pathLst>
                <a:path w="1315" h="1700">
                  <a:moveTo>
                    <a:pt x="1315" y="1700"/>
                  </a:moveTo>
                  <a:lnTo>
                    <a:pt x="0" y="0"/>
                  </a:lnTo>
                  <a:lnTo>
                    <a:pt x="287" y="379"/>
                  </a:lnTo>
                  <a:lnTo>
                    <a:pt x="1315" y="170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" name="object 54"/>
            <p:cNvSpPr/>
            <p:nvPr/>
          </p:nvSpPr>
          <p:spPr>
            <a:xfrm>
              <a:off x="10211962" y="7038943"/>
              <a:ext cx="584" cy="2974"/>
            </a:xfrm>
            <a:custGeom>
              <a:avLst/>
              <a:gdLst/>
              <a:ahLst/>
              <a:cxnLst/>
              <a:rect l="l" t="t" r="r" b="b"/>
              <a:pathLst>
                <a:path w="584" h="2974">
                  <a:moveTo>
                    <a:pt x="584" y="2974"/>
                  </a:moveTo>
                  <a:lnTo>
                    <a:pt x="47" y="186"/>
                  </a:lnTo>
                  <a:lnTo>
                    <a:pt x="0" y="0"/>
                  </a:lnTo>
                  <a:lnTo>
                    <a:pt x="584" y="297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" name="object 55"/>
            <p:cNvSpPr/>
            <p:nvPr/>
          </p:nvSpPr>
          <p:spPr>
            <a:xfrm>
              <a:off x="10014649" y="6933402"/>
              <a:ext cx="2089" cy="1272"/>
            </a:xfrm>
            <a:custGeom>
              <a:avLst/>
              <a:gdLst/>
              <a:ahLst/>
              <a:cxnLst/>
              <a:rect l="l" t="t" r="r" b="b"/>
              <a:pathLst>
                <a:path w="2089" h="1272">
                  <a:moveTo>
                    <a:pt x="1200" y="387"/>
                  </a:moveTo>
                  <a:lnTo>
                    <a:pt x="0" y="1272"/>
                  </a:lnTo>
                  <a:lnTo>
                    <a:pt x="1614" y="315"/>
                  </a:lnTo>
                  <a:lnTo>
                    <a:pt x="2089" y="0"/>
                  </a:lnTo>
                  <a:lnTo>
                    <a:pt x="1200" y="38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" name="object 56"/>
            <p:cNvSpPr/>
            <p:nvPr/>
          </p:nvSpPr>
          <p:spPr>
            <a:xfrm>
              <a:off x="10016739" y="6932418"/>
              <a:ext cx="2260" cy="984"/>
            </a:xfrm>
            <a:custGeom>
              <a:avLst/>
              <a:gdLst/>
              <a:ahLst/>
              <a:cxnLst/>
              <a:rect l="l" t="t" r="r" b="b"/>
              <a:pathLst>
                <a:path w="2260" h="984">
                  <a:moveTo>
                    <a:pt x="214" y="891"/>
                  </a:moveTo>
                  <a:lnTo>
                    <a:pt x="2260" y="0"/>
                  </a:lnTo>
                  <a:lnTo>
                    <a:pt x="1518" y="117"/>
                  </a:lnTo>
                  <a:lnTo>
                    <a:pt x="622" y="571"/>
                  </a:lnTo>
                  <a:lnTo>
                    <a:pt x="0" y="984"/>
                  </a:lnTo>
                  <a:lnTo>
                    <a:pt x="214" y="89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" name="object 57"/>
            <p:cNvSpPr/>
            <p:nvPr/>
          </p:nvSpPr>
          <p:spPr>
            <a:xfrm>
              <a:off x="10025173" y="6926634"/>
              <a:ext cx="4447" cy="2280"/>
            </a:xfrm>
            <a:custGeom>
              <a:avLst/>
              <a:gdLst/>
              <a:ahLst/>
              <a:cxnLst/>
              <a:rect l="l" t="t" r="r" b="b"/>
              <a:pathLst>
                <a:path w="4447" h="2280">
                  <a:moveTo>
                    <a:pt x="2690" y="677"/>
                  </a:moveTo>
                  <a:lnTo>
                    <a:pt x="0" y="2280"/>
                  </a:lnTo>
                  <a:lnTo>
                    <a:pt x="2932" y="652"/>
                  </a:lnTo>
                  <a:lnTo>
                    <a:pt x="4447" y="0"/>
                  </a:lnTo>
                  <a:lnTo>
                    <a:pt x="2690" y="67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" name="object 58"/>
            <p:cNvSpPr/>
            <p:nvPr/>
          </p:nvSpPr>
          <p:spPr>
            <a:xfrm>
              <a:off x="10019240" y="6929637"/>
              <a:ext cx="6400" cy="20370"/>
            </a:xfrm>
            <a:custGeom>
              <a:avLst/>
              <a:gdLst/>
              <a:ahLst/>
              <a:cxnLst/>
              <a:rect l="l" t="t" r="r" b="b"/>
              <a:pathLst>
                <a:path w="6400" h="20370">
                  <a:moveTo>
                    <a:pt x="4632" y="0"/>
                  </a:moveTo>
                  <a:lnTo>
                    <a:pt x="3467" y="646"/>
                  </a:lnTo>
                  <a:lnTo>
                    <a:pt x="3218" y="772"/>
                  </a:lnTo>
                  <a:lnTo>
                    <a:pt x="2705" y="1053"/>
                  </a:lnTo>
                  <a:lnTo>
                    <a:pt x="0" y="20370"/>
                  </a:lnTo>
                  <a:lnTo>
                    <a:pt x="3124" y="18071"/>
                  </a:lnTo>
                  <a:lnTo>
                    <a:pt x="6400" y="15963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" name="object 59"/>
            <p:cNvSpPr/>
            <p:nvPr/>
          </p:nvSpPr>
          <p:spPr>
            <a:xfrm>
              <a:off x="10087173" y="6932519"/>
              <a:ext cx="9550" cy="1320"/>
            </a:xfrm>
            <a:custGeom>
              <a:avLst/>
              <a:gdLst/>
              <a:ahLst/>
              <a:cxnLst/>
              <a:rect l="l" t="t" r="r" b="b"/>
              <a:pathLst>
                <a:path w="9550" h="1320">
                  <a:moveTo>
                    <a:pt x="9550" y="0"/>
                  </a:moveTo>
                  <a:lnTo>
                    <a:pt x="0" y="1219"/>
                  </a:lnTo>
                  <a:lnTo>
                    <a:pt x="9474" y="1320"/>
                  </a:lnTo>
                  <a:lnTo>
                    <a:pt x="9550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" name="object 60"/>
            <p:cNvSpPr/>
            <p:nvPr/>
          </p:nvSpPr>
          <p:spPr>
            <a:xfrm>
              <a:off x="9344604" y="5929278"/>
              <a:ext cx="1897776" cy="2053105"/>
            </a:xfrm>
            <a:custGeom>
              <a:avLst/>
              <a:gdLst/>
              <a:ahLst/>
              <a:cxnLst/>
              <a:rect l="l" t="t" r="r" b="b"/>
              <a:pathLst>
                <a:path w="1897776" h="2053105">
                  <a:moveTo>
                    <a:pt x="672247" y="127079"/>
                  </a:moveTo>
                  <a:lnTo>
                    <a:pt x="683277" y="122508"/>
                  </a:lnTo>
                  <a:lnTo>
                    <a:pt x="694759" y="117913"/>
                  </a:lnTo>
                  <a:lnTo>
                    <a:pt x="706644" y="113264"/>
                  </a:lnTo>
                  <a:lnTo>
                    <a:pt x="700164" y="8063"/>
                  </a:lnTo>
                  <a:lnTo>
                    <a:pt x="688219" y="12401"/>
                  </a:lnTo>
                  <a:lnTo>
                    <a:pt x="676297" y="16708"/>
                  </a:lnTo>
                  <a:lnTo>
                    <a:pt x="670527" y="18984"/>
                  </a:lnTo>
                  <a:lnTo>
                    <a:pt x="661717" y="131655"/>
                  </a:lnTo>
                  <a:lnTo>
                    <a:pt x="672247" y="127079"/>
                  </a:lnTo>
                  <a:close/>
                </a:path>
                <a:path w="1897776" h="2053105">
                  <a:moveTo>
                    <a:pt x="612481" y="158265"/>
                  </a:moveTo>
                  <a:lnTo>
                    <a:pt x="622605" y="152616"/>
                  </a:lnTo>
                  <a:lnTo>
                    <a:pt x="633691" y="146558"/>
                  </a:lnTo>
                  <a:lnTo>
                    <a:pt x="645697" y="140112"/>
                  </a:lnTo>
                  <a:lnTo>
                    <a:pt x="646635" y="27613"/>
                  </a:lnTo>
                  <a:lnTo>
                    <a:pt x="635720" y="31839"/>
                  </a:lnTo>
                  <a:lnTo>
                    <a:pt x="624686" y="36401"/>
                  </a:lnTo>
                  <a:lnTo>
                    <a:pt x="614099" y="41068"/>
                  </a:lnTo>
                  <a:lnTo>
                    <a:pt x="603361" y="163482"/>
                  </a:lnTo>
                  <a:lnTo>
                    <a:pt x="612481" y="158265"/>
                  </a:lnTo>
                  <a:close/>
                </a:path>
                <a:path w="1897776" h="2053105">
                  <a:moveTo>
                    <a:pt x="676297" y="16708"/>
                  </a:moveTo>
                  <a:lnTo>
                    <a:pt x="688219" y="12401"/>
                  </a:lnTo>
                  <a:lnTo>
                    <a:pt x="700164" y="8063"/>
                  </a:lnTo>
                  <a:lnTo>
                    <a:pt x="695853" y="9564"/>
                  </a:lnTo>
                  <a:lnTo>
                    <a:pt x="683333" y="14049"/>
                  </a:lnTo>
                  <a:lnTo>
                    <a:pt x="671009" y="18489"/>
                  </a:lnTo>
                  <a:lnTo>
                    <a:pt x="670527" y="18984"/>
                  </a:lnTo>
                  <a:lnTo>
                    <a:pt x="676297" y="16708"/>
                  </a:lnTo>
                  <a:close/>
                </a:path>
                <a:path w="1897776" h="2053105">
                  <a:moveTo>
                    <a:pt x="1070039" y="102545"/>
                  </a:moveTo>
                  <a:lnTo>
                    <a:pt x="1075264" y="102717"/>
                  </a:lnTo>
                  <a:lnTo>
                    <a:pt x="1082744" y="102963"/>
                  </a:lnTo>
                  <a:lnTo>
                    <a:pt x="1095422" y="103519"/>
                  </a:lnTo>
                  <a:lnTo>
                    <a:pt x="1108032" y="104565"/>
                  </a:lnTo>
                  <a:lnTo>
                    <a:pt x="1116835" y="105785"/>
                  </a:lnTo>
                  <a:lnTo>
                    <a:pt x="1176017" y="114942"/>
                  </a:lnTo>
                  <a:lnTo>
                    <a:pt x="1176525" y="111958"/>
                  </a:lnTo>
                  <a:lnTo>
                    <a:pt x="1177502" y="106230"/>
                  </a:lnTo>
                  <a:lnTo>
                    <a:pt x="1165610" y="103765"/>
                  </a:lnTo>
                  <a:lnTo>
                    <a:pt x="1153536" y="101502"/>
                  </a:lnTo>
                  <a:lnTo>
                    <a:pt x="1141290" y="99437"/>
                  </a:lnTo>
                  <a:lnTo>
                    <a:pt x="1128883" y="97570"/>
                  </a:lnTo>
                  <a:lnTo>
                    <a:pt x="1116323" y="95897"/>
                  </a:lnTo>
                  <a:lnTo>
                    <a:pt x="1103623" y="94417"/>
                  </a:lnTo>
                  <a:lnTo>
                    <a:pt x="1090791" y="93128"/>
                  </a:lnTo>
                  <a:lnTo>
                    <a:pt x="1077838" y="92027"/>
                  </a:lnTo>
                  <a:lnTo>
                    <a:pt x="1071406" y="102501"/>
                  </a:lnTo>
                  <a:lnTo>
                    <a:pt x="1057348" y="101912"/>
                  </a:lnTo>
                  <a:lnTo>
                    <a:pt x="1055366" y="138911"/>
                  </a:lnTo>
                  <a:lnTo>
                    <a:pt x="1055709" y="138945"/>
                  </a:lnTo>
                  <a:lnTo>
                    <a:pt x="1068358" y="139579"/>
                  </a:lnTo>
                  <a:lnTo>
                    <a:pt x="1070039" y="102545"/>
                  </a:lnTo>
                  <a:close/>
                </a:path>
                <a:path w="1897776" h="2053105">
                  <a:moveTo>
                    <a:pt x="705664" y="6142"/>
                  </a:moveTo>
                  <a:lnTo>
                    <a:pt x="712172" y="3870"/>
                  </a:lnTo>
                  <a:lnTo>
                    <a:pt x="724286" y="0"/>
                  </a:lnTo>
                  <a:lnTo>
                    <a:pt x="721280" y="337"/>
                  </a:lnTo>
                  <a:lnTo>
                    <a:pt x="708519" y="5004"/>
                  </a:lnTo>
                  <a:lnTo>
                    <a:pt x="703439" y="6833"/>
                  </a:lnTo>
                  <a:lnTo>
                    <a:pt x="705664" y="6142"/>
                  </a:lnTo>
                  <a:close/>
                </a:path>
                <a:path w="1897776" h="2053105">
                  <a:moveTo>
                    <a:pt x="661717" y="131655"/>
                  </a:moveTo>
                  <a:lnTo>
                    <a:pt x="670527" y="18984"/>
                  </a:lnTo>
                  <a:lnTo>
                    <a:pt x="683333" y="14049"/>
                  </a:lnTo>
                  <a:lnTo>
                    <a:pt x="695853" y="9564"/>
                  </a:lnTo>
                  <a:lnTo>
                    <a:pt x="700164" y="8063"/>
                  </a:lnTo>
                  <a:lnTo>
                    <a:pt x="706644" y="113264"/>
                  </a:lnTo>
                  <a:lnTo>
                    <a:pt x="718883" y="108533"/>
                  </a:lnTo>
                  <a:lnTo>
                    <a:pt x="731429" y="103691"/>
                  </a:lnTo>
                  <a:lnTo>
                    <a:pt x="744233" y="98708"/>
                  </a:lnTo>
                  <a:lnTo>
                    <a:pt x="744775" y="98496"/>
                  </a:lnTo>
                  <a:lnTo>
                    <a:pt x="756450" y="95168"/>
                  </a:lnTo>
                  <a:lnTo>
                    <a:pt x="768318" y="91777"/>
                  </a:lnTo>
                  <a:lnTo>
                    <a:pt x="780369" y="88365"/>
                  </a:lnTo>
                  <a:lnTo>
                    <a:pt x="792589" y="84975"/>
                  </a:lnTo>
                  <a:lnTo>
                    <a:pt x="804967" y="81649"/>
                  </a:lnTo>
                  <a:lnTo>
                    <a:pt x="817491" y="78430"/>
                  </a:lnTo>
                  <a:lnTo>
                    <a:pt x="830149" y="75361"/>
                  </a:lnTo>
                  <a:lnTo>
                    <a:pt x="842929" y="72484"/>
                  </a:lnTo>
                  <a:lnTo>
                    <a:pt x="857163" y="70126"/>
                  </a:lnTo>
                  <a:lnTo>
                    <a:pt x="869716" y="68107"/>
                  </a:lnTo>
                  <a:lnTo>
                    <a:pt x="882303" y="66087"/>
                  </a:lnTo>
                  <a:lnTo>
                    <a:pt x="894870" y="64100"/>
                  </a:lnTo>
                  <a:lnTo>
                    <a:pt x="897950" y="63621"/>
                  </a:lnTo>
                  <a:lnTo>
                    <a:pt x="924709" y="59405"/>
                  </a:lnTo>
                  <a:lnTo>
                    <a:pt x="951481" y="57767"/>
                  </a:lnTo>
                  <a:lnTo>
                    <a:pt x="964573" y="57010"/>
                  </a:lnTo>
                  <a:lnTo>
                    <a:pt x="977586" y="56226"/>
                  </a:lnTo>
                  <a:lnTo>
                    <a:pt x="990498" y="55493"/>
                  </a:lnTo>
                  <a:lnTo>
                    <a:pt x="1003291" y="54890"/>
                  </a:lnTo>
                  <a:lnTo>
                    <a:pt x="1015945" y="54497"/>
                  </a:lnTo>
                  <a:lnTo>
                    <a:pt x="1028440" y="54393"/>
                  </a:lnTo>
                  <a:lnTo>
                    <a:pt x="1040757" y="54657"/>
                  </a:lnTo>
                  <a:lnTo>
                    <a:pt x="1052877" y="55368"/>
                  </a:lnTo>
                  <a:lnTo>
                    <a:pt x="1054541" y="55506"/>
                  </a:lnTo>
                  <a:lnTo>
                    <a:pt x="1068333" y="56030"/>
                  </a:lnTo>
                  <a:lnTo>
                    <a:pt x="1081810" y="56598"/>
                  </a:lnTo>
                  <a:lnTo>
                    <a:pt x="1094934" y="57279"/>
                  </a:lnTo>
                  <a:lnTo>
                    <a:pt x="1107667" y="58138"/>
                  </a:lnTo>
                  <a:lnTo>
                    <a:pt x="1119973" y="59242"/>
                  </a:lnTo>
                  <a:lnTo>
                    <a:pt x="1131813" y="60658"/>
                  </a:lnTo>
                  <a:lnTo>
                    <a:pt x="1143009" y="62428"/>
                  </a:lnTo>
                  <a:lnTo>
                    <a:pt x="1143390" y="59621"/>
                  </a:lnTo>
                  <a:lnTo>
                    <a:pt x="1144114" y="53893"/>
                  </a:lnTo>
                  <a:lnTo>
                    <a:pt x="1144622" y="50921"/>
                  </a:lnTo>
                  <a:lnTo>
                    <a:pt x="1139428" y="50172"/>
                  </a:lnTo>
                  <a:lnTo>
                    <a:pt x="1131630" y="48978"/>
                  </a:lnTo>
                  <a:lnTo>
                    <a:pt x="1120060" y="47172"/>
                  </a:lnTo>
                  <a:lnTo>
                    <a:pt x="1106781" y="45589"/>
                  </a:lnTo>
                  <a:lnTo>
                    <a:pt x="1083988" y="44488"/>
                  </a:lnTo>
                  <a:lnTo>
                    <a:pt x="1068907" y="43716"/>
                  </a:lnTo>
                  <a:lnTo>
                    <a:pt x="1059939" y="43251"/>
                  </a:lnTo>
                  <a:lnTo>
                    <a:pt x="1060332" y="37371"/>
                  </a:lnTo>
                  <a:lnTo>
                    <a:pt x="1079467" y="38470"/>
                  </a:lnTo>
                  <a:lnTo>
                    <a:pt x="1098419" y="39933"/>
                  </a:lnTo>
                  <a:lnTo>
                    <a:pt x="1117190" y="41757"/>
                  </a:lnTo>
                  <a:lnTo>
                    <a:pt x="1135782" y="43935"/>
                  </a:lnTo>
                  <a:lnTo>
                    <a:pt x="1154198" y="46466"/>
                  </a:lnTo>
                  <a:lnTo>
                    <a:pt x="1172438" y="49344"/>
                  </a:lnTo>
                  <a:lnTo>
                    <a:pt x="1190507" y="52566"/>
                  </a:lnTo>
                  <a:lnTo>
                    <a:pt x="1208405" y="56127"/>
                  </a:lnTo>
                  <a:lnTo>
                    <a:pt x="1226134" y="60024"/>
                  </a:lnTo>
                  <a:lnTo>
                    <a:pt x="1243698" y="64252"/>
                  </a:lnTo>
                  <a:lnTo>
                    <a:pt x="1261098" y="68807"/>
                  </a:lnTo>
                  <a:lnTo>
                    <a:pt x="1278335" y="73686"/>
                  </a:lnTo>
                  <a:lnTo>
                    <a:pt x="1295413" y="78884"/>
                  </a:lnTo>
                  <a:lnTo>
                    <a:pt x="1312333" y="84397"/>
                  </a:lnTo>
                  <a:lnTo>
                    <a:pt x="1329098" y="90222"/>
                  </a:lnTo>
                  <a:lnTo>
                    <a:pt x="1345709" y="96353"/>
                  </a:lnTo>
                  <a:lnTo>
                    <a:pt x="1347398" y="97014"/>
                  </a:lnTo>
                  <a:lnTo>
                    <a:pt x="1347398" y="36184"/>
                  </a:lnTo>
                  <a:lnTo>
                    <a:pt x="1334893" y="31526"/>
                  </a:lnTo>
                  <a:lnTo>
                    <a:pt x="1321170" y="26631"/>
                  </a:lnTo>
                  <a:lnTo>
                    <a:pt x="1307534" y="21981"/>
                  </a:lnTo>
                  <a:lnTo>
                    <a:pt x="1293989" y="17573"/>
                  </a:lnTo>
                  <a:lnTo>
                    <a:pt x="1280540" y="13404"/>
                  </a:lnTo>
                  <a:lnTo>
                    <a:pt x="1267191" y="9472"/>
                  </a:lnTo>
                  <a:lnTo>
                    <a:pt x="1253944" y="5773"/>
                  </a:lnTo>
                  <a:lnTo>
                    <a:pt x="1241171" y="1588"/>
                  </a:lnTo>
                  <a:lnTo>
                    <a:pt x="1228445" y="-2117"/>
                  </a:lnTo>
                  <a:lnTo>
                    <a:pt x="1215782" y="-5425"/>
                  </a:lnTo>
                  <a:lnTo>
                    <a:pt x="1203200" y="-8412"/>
                  </a:lnTo>
                  <a:lnTo>
                    <a:pt x="1190717" y="-11159"/>
                  </a:lnTo>
                  <a:lnTo>
                    <a:pt x="1178351" y="-13744"/>
                  </a:lnTo>
                  <a:lnTo>
                    <a:pt x="1166118" y="-16246"/>
                  </a:lnTo>
                  <a:lnTo>
                    <a:pt x="1154038" y="-18745"/>
                  </a:lnTo>
                  <a:lnTo>
                    <a:pt x="1142127" y="-21319"/>
                  </a:lnTo>
                  <a:lnTo>
                    <a:pt x="1130403" y="-24048"/>
                  </a:lnTo>
                  <a:lnTo>
                    <a:pt x="1129014" y="-24389"/>
                  </a:lnTo>
                  <a:lnTo>
                    <a:pt x="1115697" y="-26629"/>
                  </a:lnTo>
                  <a:lnTo>
                    <a:pt x="1102562" y="-28673"/>
                  </a:lnTo>
                  <a:lnTo>
                    <a:pt x="1089615" y="-30565"/>
                  </a:lnTo>
                  <a:lnTo>
                    <a:pt x="1076858" y="-32344"/>
                  </a:lnTo>
                  <a:lnTo>
                    <a:pt x="1064295" y="-34053"/>
                  </a:lnTo>
                  <a:lnTo>
                    <a:pt x="1051929" y="-35734"/>
                  </a:lnTo>
                  <a:lnTo>
                    <a:pt x="1039764" y="-37427"/>
                  </a:lnTo>
                  <a:lnTo>
                    <a:pt x="1027804" y="-39175"/>
                  </a:lnTo>
                  <a:lnTo>
                    <a:pt x="1017648" y="-40759"/>
                  </a:lnTo>
                  <a:lnTo>
                    <a:pt x="1011876" y="-40900"/>
                  </a:lnTo>
                  <a:lnTo>
                    <a:pt x="1004692" y="-41066"/>
                  </a:lnTo>
                  <a:lnTo>
                    <a:pt x="996181" y="-41208"/>
                  </a:lnTo>
                  <a:lnTo>
                    <a:pt x="975520" y="-41232"/>
                  </a:lnTo>
                  <a:lnTo>
                    <a:pt x="963543" y="-41020"/>
                  </a:lnTo>
                  <a:lnTo>
                    <a:pt x="950582" y="-40596"/>
                  </a:lnTo>
                  <a:lnTo>
                    <a:pt x="936724" y="-39912"/>
                  </a:lnTo>
                  <a:lnTo>
                    <a:pt x="922055" y="-38921"/>
                  </a:lnTo>
                  <a:lnTo>
                    <a:pt x="906661" y="-37576"/>
                  </a:lnTo>
                  <a:lnTo>
                    <a:pt x="890627" y="-35829"/>
                  </a:lnTo>
                  <a:lnTo>
                    <a:pt x="874040" y="-33634"/>
                  </a:lnTo>
                  <a:lnTo>
                    <a:pt x="856985" y="-30942"/>
                  </a:lnTo>
                  <a:lnTo>
                    <a:pt x="844254" y="-28630"/>
                  </a:lnTo>
                  <a:lnTo>
                    <a:pt x="831838" y="-26673"/>
                  </a:lnTo>
                  <a:lnTo>
                    <a:pt x="819244" y="-24538"/>
                  </a:lnTo>
                  <a:lnTo>
                    <a:pt x="813787" y="-23588"/>
                  </a:lnTo>
                  <a:lnTo>
                    <a:pt x="801547" y="-20540"/>
                  </a:lnTo>
                  <a:lnTo>
                    <a:pt x="789190" y="-17375"/>
                  </a:lnTo>
                  <a:lnTo>
                    <a:pt x="782990" y="-15702"/>
                  </a:lnTo>
                  <a:lnTo>
                    <a:pt x="770711" y="-12501"/>
                  </a:lnTo>
                  <a:lnTo>
                    <a:pt x="758413" y="-9294"/>
                  </a:lnTo>
                  <a:lnTo>
                    <a:pt x="746108" y="-6090"/>
                  </a:lnTo>
                  <a:lnTo>
                    <a:pt x="733810" y="-2897"/>
                  </a:lnTo>
                  <a:lnTo>
                    <a:pt x="721531" y="273"/>
                  </a:lnTo>
                  <a:lnTo>
                    <a:pt x="721280" y="337"/>
                  </a:lnTo>
                  <a:lnTo>
                    <a:pt x="724286" y="0"/>
                  </a:lnTo>
                  <a:lnTo>
                    <a:pt x="736548" y="-3371"/>
                  </a:lnTo>
                  <a:lnTo>
                    <a:pt x="742527" y="-4767"/>
                  </a:lnTo>
                  <a:lnTo>
                    <a:pt x="728309" y="-705"/>
                  </a:lnTo>
                  <a:lnTo>
                    <a:pt x="714113" y="3520"/>
                  </a:lnTo>
                  <a:lnTo>
                    <a:pt x="705664" y="6142"/>
                  </a:lnTo>
                  <a:lnTo>
                    <a:pt x="703439" y="6833"/>
                  </a:lnTo>
                  <a:lnTo>
                    <a:pt x="699945" y="7917"/>
                  </a:lnTo>
                  <a:lnTo>
                    <a:pt x="685811" y="12489"/>
                  </a:lnTo>
                  <a:lnTo>
                    <a:pt x="671718" y="17241"/>
                  </a:lnTo>
                  <a:lnTo>
                    <a:pt x="658932" y="22914"/>
                  </a:lnTo>
                  <a:lnTo>
                    <a:pt x="658581" y="133299"/>
                  </a:lnTo>
                  <a:lnTo>
                    <a:pt x="661717" y="131655"/>
                  </a:lnTo>
                  <a:close/>
                </a:path>
                <a:path w="1897776" h="2053105">
                  <a:moveTo>
                    <a:pt x="1347398" y="184573"/>
                  </a:moveTo>
                  <a:lnTo>
                    <a:pt x="1343336" y="182742"/>
                  </a:lnTo>
                  <a:lnTo>
                    <a:pt x="1331341" y="177494"/>
                  </a:lnTo>
                  <a:lnTo>
                    <a:pt x="1319690" y="172531"/>
                  </a:lnTo>
                  <a:lnTo>
                    <a:pt x="1308409" y="167837"/>
                  </a:lnTo>
                  <a:lnTo>
                    <a:pt x="1297530" y="163397"/>
                  </a:lnTo>
                  <a:lnTo>
                    <a:pt x="1287079" y="159195"/>
                  </a:lnTo>
                  <a:lnTo>
                    <a:pt x="1277086" y="155216"/>
                  </a:lnTo>
                  <a:lnTo>
                    <a:pt x="1267581" y="151443"/>
                  </a:lnTo>
                  <a:lnTo>
                    <a:pt x="1258591" y="147862"/>
                  </a:lnTo>
                  <a:lnTo>
                    <a:pt x="1250146" y="144457"/>
                  </a:lnTo>
                  <a:lnTo>
                    <a:pt x="1239837" y="140870"/>
                  </a:lnTo>
                  <a:lnTo>
                    <a:pt x="1229268" y="136881"/>
                  </a:lnTo>
                  <a:lnTo>
                    <a:pt x="1218023" y="132570"/>
                  </a:lnTo>
                  <a:lnTo>
                    <a:pt x="1205683" y="128013"/>
                  </a:lnTo>
                  <a:lnTo>
                    <a:pt x="1191831" y="123289"/>
                  </a:lnTo>
                  <a:lnTo>
                    <a:pt x="1184945" y="121114"/>
                  </a:lnTo>
                  <a:lnTo>
                    <a:pt x="1174125" y="118603"/>
                  </a:lnTo>
                  <a:lnTo>
                    <a:pt x="1162387" y="115967"/>
                  </a:lnTo>
                  <a:lnTo>
                    <a:pt x="1149631" y="113227"/>
                  </a:lnTo>
                  <a:lnTo>
                    <a:pt x="1135757" y="110406"/>
                  </a:lnTo>
                  <a:lnTo>
                    <a:pt x="1132659" y="109799"/>
                  </a:lnTo>
                  <a:lnTo>
                    <a:pt x="1121933" y="107471"/>
                  </a:lnTo>
                  <a:lnTo>
                    <a:pt x="1110462" y="105668"/>
                  </a:lnTo>
                  <a:lnTo>
                    <a:pt x="1098229" y="104299"/>
                  </a:lnTo>
                  <a:lnTo>
                    <a:pt x="1085216" y="103274"/>
                  </a:lnTo>
                  <a:lnTo>
                    <a:pt x="1075264" y="102717"/>
                  </a:lnTo>
                  <a:lnTo>
                    <a:pt x="1070039" y="102545"/>
                  </a:lnTo>
                  <a:lnTo>
                    <a:pt x="1068358" y="139579"/>
                  </a:lnTo>
                  <a:lnTo>
                    <a:pt x="1081039" y="139968"/>
                  </a:lnTo>
                  <a:lnTo>
                    <a:pt x="1093709" y="140531"/>
                  </a:lnTo>
                  <a:lnTo>
                    <a:pt x="1106323" y="141687"/>
                  </a:lnTo>
                  <a:lnTo>
                    <a:pt x="1169171" y="151353"/>
                  </a:lnTo>
                  <a:lnTo>
                    <a:pt x="1181613" y="153988"/>
                  </a:lnTo>
                  <a:lnTo>
                    <a:pt x="1194041" y="156742"/>
                  </a:lnTo>
                  <a:lnTo>
                    <a:pt x="1206447" y="159624"/>
                  </a:lnTo>
                  <a:lnTo>
                    <a:pt x="1218825" y="162643"/>
                  </a:lnTo>
                  <a:lnTo>
                    <a:pt x="1231170" y="165810"/>
                  </a:lnTo>
                  <a:lnTo>
                    <a:pt x="1243475" y="169133"/>
                  </a:lnTo>
                  <a:lnTo>
                    <a:pt x="1255733" y="172621"/>
                  </a:lnTo>
                  <a:lnTo>
                    <a:pt x="1267939" y="176285"/>
                  </a:lnTo>
                  <a:lnTo>
                    <a:pt x="1280085" y="180134"/>
                  </a:lnTo>
                  <a:lnTo>
                    <a:pt x="1292166" y="184176"/>
                  </a:lnTo>
                  <a:lnTo>
                    <a:pt x="1304176" y="188422"/>
                  </a:lnTo>
                  <a:lnTo>
                    <a:pt x="1316107" y="192880"/>
                  </a:lnTo>
                  <a:lnTo>
                    <a:pt x="1327954" y="197561"/>
                  </a:lnTo>
                  <a:lnTo>
                    <a:pt x="1339710" y="202473"/>
                  </a:lnTo>
                  <a:lnTo>
                    <a:pt x="1347398" y="205871"/>
                  </a:lnTo>
                  <a:lnTo>
                    <a:pt x="1347398" y="184573"/>
                  </a:lnTo>
                  <a:close/>
                </a:path>
                <a:path w="1897776" h="2053105">
                  <a:moveTo>
                    <a:pt x="569160" y="1627779"/>
                  </a:moveTo>
                  <a:lnTo>
                    <a:pt x="558764" y="1619551"/>
                  </a:lnTo>
                  <a:lnTo>
                    <a:pt x="548369" y="1611629"/>
                  </a:lnTo>
                  <a:lnTo>
                    <a:pt x="538054" y="1603898"/>
                  </a:lnTo>
                  <a:lnTo>
                    <a:pt x="527898" y="1596243"/>
                  </a:lnTo>
                  <a:lnTo>
                    <a:pt x="517980" y="1588549"/>
                  </a:lnTo>
                  <a:lnTo>
                    <a:pt x="508380" y="1580701"/>
                  </a:lnTo>
                  <a:lnTo>
                    <a:pt x="499177" y="1572583"/>
                  </a:lnTo>
                  <a:lnTo>
                    <a:pt x="495398" y="1569016"/>
                  </a:lnTo>
                  <a:lnTo>
                    <a:pt x="485959" y="1559938"/>
                  </a:lnTo>
                  <a:lnTo>
                    <a:pt x="476517" y="1551088"/>
                  </a:lnTo>
                  <a:lnTo>
                    <a:pt x="467182" y="1542334"/>
                  </a:lnTo>
                  <a:lnTo>
                    <a:pt x="458063" y="1533547"/>
                  </a:lnTo>
                  <a:lnTo>
                    <a:pt x="449267" y="1524595"/>
                  </a:lnTo>
                  <a:lnTo>
                    <a:pt x="440904" y="1515346"/>
                  </a:lnTo>
                  <a:lnTo>
                    <a:pt x="433981" y="1506849"/>
                  </a:lnTo>
                  <a:lnTo>
                    <a:pt x="425533" y="1497262"/>
                  </a:lnTo>
                  <a:lnTo>
                    <a:pt x="417217" y="1487656"/>
                  </a:lnTo>
                  <a:lnTo>
                    <a:pt x="408922" y="1478113"/>
                  </a:lnTo>
                  <a:lnTo>
                    <a:pt x="406333" y="1475176"/>
                  </a:lnTo>
                  <a:lnTo>
                    <a:pt x="398382" y="1465136"/>
                  </a:lnTo>
                  <a:lnTo>
                    <a:pt x="391104" y="1454703"/>
                  </a:lnTo>
                  <a:lnTo>
                    <a:pt x="383897" y="1444335"/>
                  </a:lnTo>
                  <a:lnTo>
                    <a:pt x="381936" y="1441673"/>
                  </a:lnTo>
                  <a:lnTo>
                    <a:pt x="374620" y="1431606"/>
                  </a:lnTo>
                  <a:lnTo>
                    <a:pt x="367576" y="1421264"/>
                  </a:lnTo>
                  <a:lnTo>
                    <a:pt x="360760" y="1410684"/>
                  </a:lnTo>
                  <a:lnTo>
                    <a:pt x="354124" y="1399904"/>
                  </a:lnTo>
                  <a:lnTo>
                    <a:pt x="347622" y="1388962"/>
                  </a:lnTo>
                  <a:lnTo>
                    <a:pt x="341207" y="1377894"/>
                  </a:lnTo>
                  <a:lnTo>
                    <a:pt x="334834" y="1366739"/>
                  </a:lnTo>
                  <a:lnTo>
                    <a:pt x="328454" y="1355534"/>
                  </a:lnTo>
                  <a:lnTo>
                    <a:pt x="322462" y="1345077"/>
                  </a:lnTo>
                  <a:lnTo>
                    <a:pt x="316874" y="1333829"/>
                  </a:lnTo>
                  <a:lnTo>
                    <a:pt x="311567" y="1322353"/>
                  </a:lnTo>
                  <a:lnTo>
                    <a:pt x="306359" y="1310744"/>
                  </a:lnTo>
                  <a:lnTo>
                    <a:pt x="301070" y="1299098"/>
                  </a:lnTo>
                  <a:lnTo>
                    <a:pt x="297634" y="1291826"/>
                  </a:lnTo>
                  <a:lnTo>
                    <a:pt x="292194" y="1280476"/>
                  </a:lnTo>
                  <a:lnTo>
                    <a:pt x="287338" y="1268766"/>
                  </a:lnTo>
                  <a:lnTo>
                    <a:pt x="282876" y="1256821"/>
                  </a:lnTo>
                  <a:lnTo>
                    <a:pt x="278618" y="1244766"/>
                  </a:lnTo>
                  <a:lnTo>
                    <a:pt x="275625" y="1236238"/>
                  </a:lnTo>
                  <a:lnTo>
                    <a:pt x="271144" y="1224484"/>
                  </a:lnTo>
                  <a:lnTo>
                    <a:pt x="267071" y="1212575"/>
                  </a:lnTo>
                  <a:lnTo>
                    <a:pt x="263340" y="1200529"/>
                  </a:lnTo>
                  <a:lnTo>
                    <a:pt x="259884" y="1188363"/>
                  </a:lnTo>
                  <a:lnTo>
                    <a:pt x="256639" y="1176097"/>
                  </a:lnTo>
                  <a:lnTo>
                    <a:pt x="253539" y="1163748"/>
                  </a:lnTo>
                  <a:lnTo>
                    <a:pt x="250518" y="1151335"/>
                  </a:lnTo>
                  <a:lnTo>
                    <a:pt x="247511" y="1138876"/>
                  </a:lnTo>
                  <a:lnTo>
                    <a:pt x="244451" y="1126390"/>
                  </a:lnTo>
                  <a:lnTo>
                    <a:pt x="242452" y="1118458"/>
                  </a:lnTo>
                  <a:lnTo>
                    <a:pt x="240546" y="1105923"/>
                  </a:lnTo>
                  <a:lnTo>
                    <a:pt x="238631" y="1093367"/>
                  </a:lnTo>
                  <a:lnTo>
                    <a:pt x="236719" y="1080799"/>
                  </a:lnTo>
                  <a:lnTo>
                    <a:pt x="234824" y="1068231"/>
                  </a:lnTo>
                  <a:lnTo>
                    <a:pt x="233105" y="1056673"/>
                  </a:lnTo>
                  <a:lnTo>
                    <a:pt x="231161" y="1044293"/>
                  </a:lnTo>
                  <a:lnTo>
                    <a:pt x="230140" y="1031724"/>
                  </a:lnTo>
                  <a:lnTo>
                    <a:pt x="229615" y="1019040"/>
                  </a:lnTo>
                  <a:lnTo>
                    <a:pt x="229157" y="1006315"/>
                  </a:lnTo>
                  <a:lnTo>
                    <a:pt x="228330" y="993541"/>
                  </a:lnTo>
                  <a:lnTo>
                    <a:pt x="227964" y="980918"/>
                  </a:lnTo>
                  <a:lnTo>
                    <a:pt x="227740" y="968257"/>
                  </a:lnTo>
                  <a:lnTo>
                    <a:pt x="227746" y="942843"/>
                  </a:lnTo>
                  <a:lnTo>
                    <a:pt x="228405" y="917349"/>
                  </a:lnTo>
                  <a:lnTo>
                    <a:pt x="229771" y="891823"/>
                  </a:lnTo>
                  <a:lnTo>
                    <a:pt x="231902" y="866314"/>
                  </a:lnTo>
                  <a:lnTo>
                    <a:pt x="234853" y="840871"/>
                  </a:lnTo>
                  <a:lnTo>
                    <a:pt x="238681" y="815542"/>
                  </a:lnTo>
                  <a:lnTo>
                    <a:pt x="243443" y="790378"/>
                  </a:lnTo>
                  <a:lnTo>
                    <a:pt x="249194" y="765426"/>
                  </a:lnTo>
                  <a:lnTo>
                    <a:pt x="255990" y="740735"/>
                  </a:lnTo>
                  <a:lnTo>
                    <a:pt x="263356" y="716081"/>
                  </a:lnTo>
                  <a:lnTo>
                    <a:pt x="271459" y="691697"/>
                  </a:lnTo>
                  <a:lnTo>
                    <a:pt x="280283" y="667609"/>
                  </a:lnTo>
                  <a:lnTo>
                    <a:pt x="289811" y="643843"/>
                  </a:lnTo>
                  <a:lnTo>
                    <a:pt x="300026" y="620424"/>
                  </a:lnTo>
                  <a:lnTo>
                    <a:pt x="310911" y="597377"/>
                  </a:lnTo>
                  <a:lnTo>
                    <a:pt x="322449" y="574728"/>
                  </a:lnTo>
                  <a:lnTo>
                    <a:pt x="334623" y="552502"/>
                  </a:lnTo>
                  <a:lnTo>
                    <a:pt x="347417" y="530726"/>
                  </a:lnTo>
                  <a:lnTo>
                    <a:pt x="359699" y="511144"/>
                  </a:lnTo>
                  <a:lnTo>
                    <a:pt x="367071" y="501056"/>
                  </a:lnTo>
                  <a:lnTo>
                    <a:pt x="373712" y="491205"/>
                  </a:lnTo>
                  <a:lnTo>
                    <a:pt x="379269" y="482165"/>
                  </a:lnTo>
                  <a:lnTo>
                    <a:pt x="383387" y="474508"/>
                  </a:lnTo>
                  <a:lnTo>
                    <a:pt x="385715" y="468810"/>
                  </a:lnTo>
                  <a:lnTo>
                    <a:pt x="385899" y="465643"/>
                  </a:lnTo>
                  <a:lnTo>
                    <a:pt x="383587" y="465582"/>
                  </a:lnTo>
                  <a:lnTo>
                    <a:pt x="378425" y="469200"/>
                  </a:lnTo>
                  <a:lnTo>
                    <a:pt x="372437" y="474708"/>
                  </a:lnTo>
                  <a:lnTo>
                    <a:pt x="379774" y="464309"/>
                  </a:lnTo>
                  <a:lnTo>
                    <a:pt x="387543" y="454255"/>
                  </a:lnTo>
                  <a:lnTo>
                    <a:pt x="395655" y="444477"/>
                  </a:lnTo>
                  <a:lnTo>
                    <a:pt x="404022" y="434908"/>
                  </a:lnTo>
                  <a:lnTo>
                    <a:pt x="412558" y="425477"/>
                  </a:lnTo>
                  <a:lnTo>
                    <a:pt x="421175" y="416117"/>
                  </a:lnTo>
                  <a:lnTo>
                    <a:pt x="429785" y="406758"/>
                  </a:lnTo>
                  <a:lnTo>
                    <a:pt x="438301" y="397332"/>
                  </a:lnTo>
                  <a:lnTo>
                    <a:pt x="445284" y="389351"/>
                  </a:lnTo>
                  <a:lnTo>
                    <a:pt x="460890" y="374872"/>
                  </a:lnTo>
                  <a:lnTo>
                    <a:pt x="471237" y="364416"/>
                  </a:lnTo>
                  <a:lnTo>
                    <a:pt x="477881" y="356817"/>
                  </a:lnTo>
                  <a:lnTo>
                    <a:pt x="482381" y="350912"/>
                  </a:lnTo>
                  <a:lnTo>
                    <a:pt x="484032" y="348622"/>
                  </a:lnTo>
                  <a:lnTo>
                    <a:pt x="487962" y="342887"/>
                  </a:lnTo>
                  <a:lnTo>
                    <a:pt x="493472" y="336115"/>
                  </a:lnTo>
                  <a:lnTo>
                    <a:pt x="502363" y="327456"/>
                  </a:lnTo>
                  <a:lnTo>
                    <a:pt x="516434" y="316056"/>
                  </a:lnTo>
                  <a:lnTo>
                    <a:pt x="525142" y="309659"/>
                  </a:lnTo>
                  <a:lnTo>
                    <a:pt x="542994" y="295605"/>
                  </a:lnTo>
                  <a:lnTo>
                    <a:pt x="561278" y="282136"/>
                  </a:lnTo>
                  <a:lnTo>
                    <a:pt x="579973" y="269252"/>
                  </a:lnTo>
                  <a:lnTo>
                    <a:pt x="599059" y="256956"/>
                  </a:lnTo>
                  <a:lnTo>
                    <a:pt x="618517" y="245247"/>
                  </a:lnTo>
                  <a:lnTo>
                    <a:pt x="638326" y="234128"/>
                  </a:lnTo>
                  <a:lnTo>
                    <a:pt x="658468" y="223600"/>
                  </a:lnTo>
                  <a:lnTo>
                    <a:pt x="678921" y="213665"/>
                  </a:lnTo>
                  <a:lnTo>
                    <a:pt x="699667" y="204323"/>
                  </a:lnTo>
                  <a:lnTo>
                    <a:pt x="720685" y="195578"/>
                  </a:lnTo>
                  <a:lnTo>
                    <a:pt x="741956" y="187429"/>
                  </a:lnTo>
                  <a:lnTo>
                    <a:pt x="763460" y="179878"/>
                  </a:lnTo>
                  <a:lnTo>
                    <a:pt x="785177" y="172927"/>
                  </a:lnTo>
                  <a:lnTo>
                    <a:pt x="807087" y="166577"/>
                  </a:lnTo>
                  <a:lnTo>
                    <a:pt x="829171" y="160829"/>
                  </a:lnTo>
                  <a:lnTo>
                    <a:pt x="851408" y="155686"/>
                  </a:lnTo>
                  <a:lnTo>
                    <a:pt x="873779" y="151148"/>
                  </a:lnTo>
                  <a:lnTo>
                    <a:pt x="896265" y="147216"/>
                  </a:lnTo>
                  <a:lnTo>
                    <a:pt x="918844" y="143894"/>
                  </a:lnTo>
                  <a:lnTo>
                    <a:pt x="941498" y="141180"/>
                  </a:lnTo>
                  <a:lnTo>
                    <a:pt x="954115" y="140607"/>
                  </a:lnTo>
                  <a:lnTo>
                    <a:pt x="966749" y="139889"/>
                  </a:lnTo>
                  <a:lnTo>
                    <a:pt x="979396" y="139123"/>
                  </a:lnTo>
                  <a:lnTo>
                    <a:pt x="992053" y="138405"/>
                  </a:lnTo>
                  <a:lnTo>
                    <a:pt x="1004717" y="137831"/>
                  </a:lnTo>
                  <a:lnTo>
                    <a:pt x="1017384" y="137499"/>
                  </a:lnTo>
                  <a:lnTo>
                    <a:pt x="1030050" y="137503"/>
                  </a:lnTo>
                  <a:lnTo>
                    <a:pt x="1042712" y="137942"/>
                  </a:lnTo>
                  <a:lnTo>
                    <a:pt x="1055366" y="138911"/>
                  </a:lnTo>
                  <a:lnTo>
                    <a:pt x="1057348" y="101912"/>
                  </a:lnTo>
                  <a:lnTo>
                    <a:pt x="1071406" y="102501"/>
                  </a:lnTo>
                  <a:lnTo>
                    <a:pt x="1077838" y="92027"/>
                  </a:lnTo>
                  <a:lnTo>
                    <a:pt x="1064775" y="91113"/>
                  </a:lnTo>
                  <a:lnTo>
                    <a:pt x="1038356" y="89836"/>
                  </a:lnTo>
                  <a:lnTo>
                    <a:pt x="1011616" y="89280"/>
                  </a:lnTo>
                  <a:lnTo>
                    <a:pt x="998150" y="89267"/>
                  </a:lnTo>
                  <a:lnTo>
                    <a:pt x="984635" y="89428"/>
                  </a:lnTo>
                  <a:lnTo>
                    <a:pt x="957497" y="90263"/>
                  </a:lnTo>
                  <a:lnTo>
                    <a:pt x="930281" y="91769"/>
                  </a:lnTo>
                  <a:lnTo>
                    <a:pt x="903054" y="94118"/>
                  </a:lnTo>
                  <a:lnTo>
                    <a:pt x="875976" y="97596"/>
                  </a:lnTo>
                  <a:lnTo>
                    <a:pt x="849155" y="102038"/>
                  </a:lnTo>
                  <a:lnTo>
                    <a:pt x="822652" y="107357"/>
                  </a:lnTo>
                  <a:lnTo>
                    <a:pt x="796529" y="113469"/>
                  </a:lnTo>
                  <a:lnTo>
                    <a:pt x="770848" y="120286"/>
                  </a:lnTo>
                  <a:lnTo>
                    <a:pt x="745669" y="127723"/>
                  </a:lnTo>
                  <a:lnTo>
                    <a:pt x="721054" y="135693"/>
                  </a:lnTo>
                  <a:lnTo>
                    <a:pt x="697066" y="144110"/>
                  </a:lnTo>
                  <a:lnTo>
                    <a:pt x="673764" y="152888"/>
                  </a:lnTo>
                  <a:lnTo>
                    <a:pt x="662390" y="157386"/>
                  </a:lnTo>
                  <a:lnTo>
                    <a:pt x="660016" y="152166"/>
                  </a:lnTo>
                  <a:lnTo>
                    <a:pt x="658961" y="149423"/>
                  </a:lnTo>
                  <a:lnTo>
                    <a:pt x="646051" y="155725"/>
                  </a:lnTo>
                  <a:lnTo>
                    <a:pt x="637161" y="160029"/>
                  </a:lnTo>
                  <a:lnTo>
                    <a:pt x="625718" y="165510"/>
                  </a:lnTo>
                  <a:lnTo>
                    <a:pt x="622017" y="167279"/>
                  </a:lnTo>
                  <a:lnTo>
                    <a:pt x="609669" y="173138"/>
                  </a:lnTo>
                  <a:lnTo>
                    <a:pt x="598693" y="178402"/>
                  </a:lnTo>
                  <a:lnTo>
                    <a:pt x="596592" y="179407"/>
                  </a:lnTo>
                  <a:lnTo>
                    <a:pt x="589759" y="183027"/>
                  </a:lnTo>
                  <a:lnTo>
                    <a:pt x="585505" y="185859"/>
                  </a:lnTo>
                  <a:lnTo>
                    <a:pt x="577287" y="187800"/>
                  </a:lnTo>
                  <a:lnTo>
                    <a:pt x="574691" y="186333"/>
                  </a:lnTo>
                  <a:lnTo>
                    <a:pt x="577473" y="181969"/>
                  </a:lnTo>
                  <a:lnTo>
                    <a:pt x="585393" y="175217"/>
                  </a:lnTo>
                  <a:lnTo>
                    <a:pt x="598210" y="166588"/>
                  </a:lnTo>
                  <a:lnTo>
                    <a:pt x="603361" y="163482"/>
                  </a:lnTo>
                  <a:lnTo>
                    <a:pt x="611463" y="42285"/>
                  </a:lnTo>
                  <a:lnTo>
                    <a:pt x="622963" y="36791"/>
                  </a:lnTo>
                  <a:lnTo>
                    <a:pt x="634721" y="31994"/>
                  </a:lnTo>
                  <a:lnTo>
                    <a:pt x="644346" y="28455"/>
                  </a:lnTo>
                  <a:lnTo>
                    <a:pt x="647152" y="27354"/>
                  </a:lnTo>
                  <a:lnTo>
                    <a:pt x="646635" y="27613"/>
                  </a:lnTo>
                  <a:lnTo>
                    <a:pt x="645697" y="140112"/>
                  </a:lnTo>
                  <a:lnTo>
                    <a:pt x="658581" y="133299"/>
                  </a:lnTo>
                  <a:lnTo>
                    <a:pt x="658604" y="23370"/>
                  </a:lnTo>
                  <a:lnTo>
                    <a:pt x="658932" y="22914"/>
                  </a:lnTo>
                  <a:lnTo>
                    <a:pt x="671718" y="17241"/>
                  </a:lnTo>
                  <a:lnTo>
                    <a:pt x="657673" y="22179"/>
                  </a:lnTo>
                  <a:lnTo>
                    <a:pt x="643682" y="27309"/>
                  </a:lnTo>
                  <a:lnTo>
                    <a:pt x="602099" y="43898"/>
                  </a:lnTo>
                  <a:lnTo>
                    <a:pt x="561236" y="62401"/>
                  </a:lnTo>
                  <a:lnTo>
                    <a:pt x="521270" y="82961"/>
                  </a:lnTo>
                  <a:lnTo>
                    <a:pt x="482377" y="105723"/>
                  </a:lnTo>
                  <a:lnTo>
                    <a:pt x="444622" y="130415"/>
                  </a:lnTo>
                  <a:lnTo>
                    <a:pt x="407805" y="156580"/>
                  </a:lnTo>
                  <a:lnTo>
                    <a:pt x="372019" y="184284"/>
                  </a:lnTo>
                  <a:lnTo>
                    <a:pt x="337382" y="213529"/>
                  </a:lnTo>
                  <a:lnTo>
                    <a:pt x="304014" y="244319"/>
                  </a:lnTo>
                  <a:lnTo>
                    <a:pt x="272035" y="276657"/>
                  </a:lnTo>
                  <a:lnTo>
                    <a:pt x="241563" y="310548"/>
                  </a:lnTo>
                  <a:lnTo>
                    <a:pt x="213083" y="346086"/>
                  </a:lnTo>
                  <a:lnTo>
                    <a:pt x="186082" y="382810"/>
                  </a:lnTo>
                  <a:lnTo>
                    <a:pt x="160611" y="420653"/>
                  </a:lnTo>
                  <a:lnTo>
                    <a:pt x="136720" y="459553"/>
                  </a:lnTo>
                  <a:lnTo>
                    <a:pt x="114458" y="499443"/>
                  </a:lnTo>
                  <a:lnTo>
                    <a:pt x="93875" y="540258"/>
                  </a:lnTo>
                  <a:lnTo>
                    <a:pt x="75319" y="582097"/>
                  </a:lnTo>
                  <a:lnTo>
                    <a:pt x="59224" y="624966"/>
                  </a:lnTo>
                  <a:lnTo>
                    <a:pt x="45029" y="668427"/>
                  </a:lnTo>
                  <a:lnTo>
                    <a:pt x="32709" y="712412"/>
                  </a:lnTo>
                  <a:lnTo>
                    <a:pt x="22234" y="756852"/>
                  </a:lnTo>
                  <a:lnTo>
                    <a:pt x="13580" y="801679"/>
                  </a:lnTo>
                  <a:lnTo>
                    <a:pt x="6717" y="846824"/>
                  </a:lnTo>
                  <a:lnTo>
                    <a:pt x="2421" y="892216"/>
                  </a:lnTo>
                  <a:lnTo>
                    <a:pt x="355" y="937671"/>
                  </a:lnTo>
                  <a:lnTo>
                    <a:pt x="0" y="967968"/>
                  </a:lnTo>
                  <a:lnTo>
                    <a:pt x="127" y="983108"/>
                  </a:lnTo>
                  <a:lnTo>
                    <a:pt x="1731" y="1028469"/>
                  </a:lnTo>
                  <a:lnTo>
                    <a:pt x="5161" y="1073694"/>
                  </a:lnTo>
                  <a:lnTo>
                    <a:pt x="10410" y="1118725"/>
                  </a:lnTo>
                  <a:lnTo>
                    <a:pt x="17472" y="1163505"/>
                  </a:lnTo>
                  <a:lnTo>
                    <a:pt x="27478" y="1207675"/>
                  </a:lnTo>
                  <a:lnTo>
                    <a:pt x="39165" y="1251327"/>
                  </a:lnTo>
                  <a:lnTo>
                    <a:pt x="52537" y="1294392"/>
                  </a:lnTo>
                  <a:lnTo>
                    <a:pt x="67600" y="1336798"/>
                  </a:lnTo>
                  <a:lnTo>
                    <a:pt x="84357" y="1378476"/>
                  </a:lnTo>
                  <a:lnTo>
                    <a:pt x="102812" y="1419356"/>
                  </a:lnTo>
                  <a:lnTo>
                    <a:pt x="123221" y="1459203"/>
                  </a:lnTo>
                  <a:lnTo>
                    <a:pt x="145617" y="1497795"/>
                  </a:lnTo>
                  <a:lnTo>
                    <a:pt x="169377" y="1535402"/>
                  </a:lnTo>
                  <a:lnTo>
                    <a:pt x="194487" y="1571969"/>
                  </a:lnTo>
                  <a:lnTo>
                    <a:pt x="220933" y="1607438"/>
                  </a:lnTo>
                  <a:lnTo>
                    <a:pt x="239574" y="1630777"/>
                  </a:lnTo>
                  <a:lnTo>
                    <a:pt x="574061" y="1630777"/>
                  </a:lnTo>
                  <a:lnTo>
                    <a:pt x="569160" y="162777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4" name="CaixaDeTexto 63"/>
          <p:cNvSpPr txBox="1"/>
          <p:nvPr/>
        </p:nvSpPr>
        <p:spPr>
          <a:xfrm>
            <a:off x="241300" y="2184400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defRPr/>
            </a:pPr>
            <a:endParaRPr lang="pt-BR" sz="2400" b="1" dirty="0" smtClean="0"/>
          </a:p>
          <a:p>
            <a:pPr marL="742950" indent="-742950" algn="just">
              <a:defRPr/>
            </a:pPr>
            <a:r>
              <a:rPr lang="pt-BR" sz="2800" dirty="0" smtClean="0"/>
              <a:t>          </a:t>
            </a:r>
          </a:p>
          <a:p>
            <a:pPr marL="742950" indent="-742950">
              <a:defRPr/>
            </a:pPr>
            <a:endParaRPr lang="pt-BR" sz="2800" dirty="0" smtClean="0"/>
          </a:p>
          <a:p>
            <a:pPr marL="742950" indent="-742950" algn="just">
              <a:buFont typeface="Arial" pitchFamily="34" charset="0"/>
              <a:buChar char="•"/>
              <a:defRPr/>
            </a:pPr>
            <a:endParaRPr lang="pt-BR" sz="2400" dirty="0" smtClean="0"/>
          </a:p>
          <a:p>
            <a:pPr marL="742950" indent="-742950" algn="just">
              <a:buFont typeface="Arial" pitchFamily="34" charset="0"/>
              <a:buChar char="•"/>
              <a:defRPr/>
            </a:pPr>
            <a:endParaRPr lang="pt-BR" sz="2400" dirty="0" smtClean="0"/>
          </a:p>
        </p:txBody>
      </p:sp>
      <p:sp>
        <p:nvSpPr>
          <p:cNvPr id="65" name="Retângulo 64"/>
          <p:cNvSpPr/>
          <p:nvPr/>
        </p:nvSpPr>
        <p:spPr>
          <a:xfrm>
            <a:off x="1689100" y="584200"/>
            <a:ext cx="6629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/>
              <a:t>Somados todos os adolescentes que estavam sendo acompanhados no período da pesquisa, </a:t>
            </a:r>
            <a:r>
              <a:rPr lang="pt-BR" sz="2800" b="1" dirty="0" smtClean="0"/>
              <a:t>nos 220 municípios</a:t>
            </a:r>
            <a:r>
              <a:rPr lang="pt-BR" sz="2800" dirty="0" smtClean="0"/>
              <a:t>, temos um </a:t>
            </a:r>
            <a:r>
              <a:rPr lang="pt-BR" sz="2800" b="1" dirty="0" smtClean="0"/>
              <a:t>total de aproximadamente </a:t>
            </a:r>
            <a:r>
              <a:rPr lang="pt-BR" sz="2800" b="1" dirty="0" smtClean="0"/>
              <a:t>2.465 </a:t>
            </a:r>
            <a:r>
              <a:rPr lang="pt-BR" sz="2800" b="1" dirty="0" smtClean="0"/>
              <a:t>adolescentes</a:t>
            </a:r>
            <a:r>
              <a:rPr lang="pt-BR" sz="2800" dirty="0" smtClean="0"/>
              <a:t>.</a:t>
            </a:r>
            <a:endParaRPr lang="pt-BR" sz="2800" dirty="0"/>
          </a:p>
        </p:txBody>
      </p:sp>
      <p:sp>
        <p:nvSpPr>
          <p:cNvPr id="66" name="Retângulo 65"/>
          <p:cNvSpPr/>
          <p:nvPr/>
        </p:nvSpPr>
        <p:spPr>
          <a:xfrm>
            <a:off x="1612900" y="3098800"/>
            <a:ext cx="7467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3200" b="1" dirty="0" smtClean="0"/>
              <a:t>Tabela 1–</a:t>
            </a:r>
            <a:r>
              <a:rPr lang="pt-BR" sz="3200" dirty="0" smtClean="0"/>
              <a:t>Quantidade de jovens cumprindo medida socioeducativa</a:t>
            </a:r>
            <a:endParaRPr lang="pt-BR" sz="3200" dirty="0"/>
          </a:p>
        </p:txBody>
      </p:sp>
      <p:graphicFrame>
        <p:nvGraphicFramePr>
          <p:cNvPr id="68" name="Tabela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50868355"/>
              </p:ext>
            </p:extLst>
          </p:nvPr>
        </p:nvGraphicFramePr>
        <p:xfrm>
          <a:off x="850900" y="4546600"/>
          <a:ext cx="8698844" cy="2267790"/>
        </p:xfrm>
        <a:graphic>
          <a:graphicData uri="http://schemas.openxmlformats.org/drawingml/2006/table">
            <a:tbl>
              <a:tblPr/>
              <a:tblGrid>
                <a:gridCol w="1961160"/>
                <a:gridCol w="2358189"/>
                <a:gridCol w="2418348"/>
                <a:gridCol w="1961147"/>
              </a:tblGrid>
              <a:tr h="993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 de jovens cumprindo medida </a:t>
                      </a:r>
                      <a:r>
                        <a:rPr lang="pt-BR" sz="2000" b="1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socioeducativa</a:t>
                      </a:r>
                      <a:endParaRPr lang="pt-BR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Jovens que cumpriram outra medida </a:t>
                      </a:r>
                      <a:r>
                        <a:rPr lang="pt-BR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 meio </a:t>
                      </a:r>
                      <a:r>
                        <a:rPr lang="pt-BR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aberto </a:t>
                      </a:r>
                      <a:endParaRPr lang="pt-BR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Jovens que cumpriram outra medida </a:t>
                      </a:r>
                      <a:r>
                        <a:rPr lang="pt-BR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 meio </a:t>
                      </a:r>
                      <a:r>
                        <a:rPr lang="pt-BR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fechado </a:t>
                      </a:r>
                      <a:endParaRPr lang="pt-BR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Jovens cumprindo a primeira medida </a:t>
                      </a:r>
                      <a:r>
                        <a:rPr lang="pt-BR" sz="2000" b="1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socioeducativa</a:t>
                      </a:r>
                      <a:r>
                        <a:rPr lang="pt-BR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endParaRPr lang="pt-BR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6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2.465</a:t>
                      </a:r>
                      <a:endParaRPr lang="pt-BR" sz="20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619 </a:t>
                      </a:r>
                    </a:p>
                  </a:txBody>
                  <a:tcPr marL="44450" marR="4445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271</a:t>
                      </a:r>
                      <a:endParaRPr lang="pt-BR" sz="20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1.575</a:t>
                      </a:r>
                      <a:endParaRPr lang="pt-BR" sz="20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tângulo 15"/>
          <p:cNvSpPr>
            <a:spLocks noChangeArrowheads="1"/>
          </p:cNvSpPr>
          <p:nvPr/>
        </p:nvSpPr>
        <p:spPr bwMode="auto">
          <a:xfrm>
            <a:off x="365730" y="6652837"/>
            <a:ext cx="10453912" cy="382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51" tIns="52176" rIns="104351" bIns="52176">
            <a:spAutoFit/>
          </a:bodyPr>
          <a:lstStyle/>
          <a:p>
            <a:r>
              <a:rPr lang="pt-BR" b="1"/>
              <a:t>Gráfico 2 – </a:t>
            </a:r>
            <a:r>
              <a:rPr lang="pt-BR"/>
              <a:t>Quantidade de adolescentes em acompanhamento que cumpriram outra medida socioeducativa.</a:t>
            </a:r>
          </a:p>
        </p:txBody>
      </p:sp>
      <p:graphicFrame>
        <p:nvGraphicFramePr>
          <p:cNvPr id="6" name="Gráfico 5"/>
          <p:cNvGraphicFramePr/>
          <p:nvPr/>
        </p:nvGraphicFramePr>
        <p:xfrm>
          <a:off x="1384300" y="660400"/>
          <a:ext cx="8160754" cy="4966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tângulo 15"/>
          <p:cNvSpPr>
            <a:spLocks noChangeArrowheads="1"/>
          </p:cNvSpPr>
          <p:nvPr/>
        </p:nvSpPr>
        <p:spPr bwMode="auto">
          <a:xfrm>
            <a:off x="27849" y="6409290"/>
            <a:ext cx="10828923" cy="382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51" tIns="52176" rIns="104351" bIns="52176">
            <a:spAutoFit/>
          </a:bodyPr>
          <a:lstStyle/>
          <a:p>
            <a:pPr algn="ctr"/>
            <a:r>
              <a:rPr lang="pt-BR" b="1"/>
              <a:t>Gráfico 3– </a:t>
            </a:r>
            <a:r>
              <a:rPr lang="pt-BR"/>
              <a:t>Quantidade de adolescentes por município.</a:t>
            </a:r>
          </a:p>
        </p:txBody>
      </p:sp>
      <p:graphicFrame>
        <p:nvGraphicFramePr>
          <p:cNvPr id="8" name="Gráfico 7"/>
          <p:cNvGraphicFramePr/>
          <p:nvPr/>
        </p:nvGraphicFramePr>
        <p:xfrm>
          <a:off x="984919" y="1248254"/>
          <a:ext cx="9272303" cy="5670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tângulo 15"/>
          <p:cNvSpPr>
            <a:spLocks noChangeArrowheads="1"/>
          </p:cNvSpPr>
          <p:nvPr/>
        </p:nvSpPr>
        <p:spPr bwMode="auto">
          <a:xfrm>
            <a:off x="0" y="6661597"/>
            <a:ext cx="10828925" cy="382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51" tIns="52176" rIns="104351" bIns="52176">
            <a:spAutoFit/>
          </a:bodyPr>
          <a:lstStyle/>
          <a:p>
            <a:pPr algn="ctr"/>
            <a:r>
              <a:rPr lang="pt-BR" b="1"/>
              <a:t>Gráfico 4 – </a:t>
            </a:r>
            <a:r>
              <a:rPr lang="pt-BR"/>
              <a:t>Municípios com demanda reprimida.</a:t>
            </a:r>
          </a:p>
        </p:txBody>
      </p:sp>
      <p:graphicFrame>
        <p:nvGraphicFramePr>
          <p:cNvPr id="4" name="Gráfico 3"/>
          <p:cNvGraphicFramePr/>
          <p:nvPr/>
        </p:nvGraphicFramePr>
        <p:xfrm>
          <a:off x="1561798" y="1713031"/>
          <a:ext cx="7485379" cy="4846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9344604" y="0"/>
            <a:ext cx="1897776" cy="7982383"/>
            <a:chOff x="9344604" y="0"/>
            <a:chExt cx="1897776" cy="7982383"/>
          </a:xfrm>
        </p:grpSpPr>
        <p:sp>
          <p:nvSpPr>
            <p:cNvPr id="3" name="object 2"/>
            <p:cNvSpPr/>
            <p:nvPr/>
          </p:nvSpPr>
          <p:spPr>
            <a:xfrm>
              <a:off x="10005504" y="0"/>
              <a:ext cx="677951" cy="5962269"/>
            </a:xfrm>
            <a:custGeom>
              <a:avLst/>
              <a:gdLst/>
              <a:ahLst/>
              <a:cxnLst/>
              <a:rect l="l" t="t" r="r" b="b"/>
              <a:pathLst>
                <a:path w="677951" h="5962269">
                  <a:moveTo>
                    <a:pt x="0" y="5962269"/>
                  </a:moveTo>
                  <a:lnTo>
                    <a:pt x="677951" y="5962269"/>
                  </a:lnTo>
                  <a:lnTo>
                    <a:pt x="677951" y="0"/>
                  </a:lnTo>
                  <a:lnTo>
                    <a:pt x="0" y="0"/>
                  </a:lnTo>
                  <a:lnTo>
                    <a:pt x="0" y="5962269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3"/>
            <p:cNvSpPr/>
            <p:nvPr/>
          </p:nvSpPr>
          <p:spPr>
            <a:xfrm>
              <a:off x="9764063" y="6385822"/>
              <a:ext cx="772134" cy="339115"/>
            </a:xfrm>
            <a:custGeom>
              <a:avLst/>
              <a:gdLst/>
              <a:ahLst/>
              <a:cxnLst/>
              <a:rect l="l" t="t" r="r" b="b"/>
              <a:pathLst>
                <a:path w="772134" h="339115">
                  <a:moveTo>
                    <a:pt x="612659" y="199865"/>
                  </a:moveTo>
                  <a:lnTo>
                    <a:pt x="601261" y="190992"/>
                  </a:lnTo>
                  <a:lnTo>
                    <a:pt x="588663" y="181150"/>
                  </a:lnTo>
                  <a:lnTo>
                    <a:pt x="574695" y="170221"/>
                  </a:lnTo>
                  <a:lnTo>
                    <a:pt x="573798" y="169519"/>
                  </a:lnTo>
                  <a:lnTo>
                    <a:pt x="573798" y="105676"/>
                  </a:lnTo>
                  <a:lnTo>
                    <a:pt x="524700" y="105676"/>
                  </a:lnTo>
                  <a:lnTo>
                    <a:pt x="524700" y="129336"/>
                  </a:lnTo>
                  <a:lnTo>
                    <a:pt x="511798" y="118012"/>
                  </a:lnTo>
                  <a:lnTo>
                    <a:pt x="499455" y="106759"/>
                  </a:lnTo>
                  <a:lnTo>
                    <a:pt x="487762" y="95621"/>
                  </a:lnTo>
                  <a:lnTo>
                    <a:pt x="476806" y="84642"/>
                  </a:lnTo>
                  <a:lnTo>
                    <a:pt x="466676" y="73865"/>
                  </a:lnTo>
                  <a:lnTo>
                    <a:pt x="457461" y="63335"/>
                  </a:lnTo>
                  <a:lnTo>
                    <a:pt x="449251" y="53094"/>
                  </a:lnTo>
                  <a:lnTo>
                    <a:pt x="442133" y="43188"/>
                  </a:lnTo>
                  <a:lnTo>
                    <a:pt x="436197" y="33659"/>
                  </a:lnTo>
                  <a:lnTo>
                    <a:pt x="431531" y="24551"/>
                  </a:lnTo>
                  <a:lnTo>
                    <a:pt x="428225" y="15909"/>
                  </a:lnTo>
                  <a:lnTo>
                    <a:pt x="426367" y="7775"/>
                  </a:lnTo>
                  <a:lnTo>
                    <a:pt x="426046" y="195"/>
                  </a:lnTo>
                  <a:lnTo>
                    <a:pt x="426059" y="0"/>
                  </a:lnTo>
                  <a:lnTo>
                    <a:pt x="423570" y="20568"/>
                  </a:lnTo>
                  <a:lnTo>
                    <a:pt x="421018" y="39230"/>
                  </a:lnTo>
                  <a:lnTo>
                    <a:pt x="418083" y="56241"/>
                  </a:lnTo>
                  <a:lnTo>
                    <a:pt x="414445" y="71853"/>
                  </a:lnTo>
                  <a:lnTo>
                    <a:pt x="409786" y="86323"/>
                  </a:lnTo>
                  <a:lnTo>
                    <a:pt x="403786" y="99903"/>
                  </a:lnTo>
                  <a:lnTo>
                    <a:pt x="396125" y="112849"/>
                  </a:lnTo>
                  <a:lnTo>
                    <a:pt x="386483" y="125414"/>
                  </a:lnTo>
                  <a:lnTo>
                    <a:pt x="374542" y="137854"/>
                  </a:lnTo>
                  <a:lnTo>
                    <a:pt x="359981" y="150421"/>
                  </a:lnTo>
                  <a:lnTo>
                    <a:pt x="342481" y="163372"/>
                  </a:lnTo>
                  <a:lnTo>
                    <a:pt x="321722" y="176960"/>
                  </a:lnTo>
                  <a:lnTo>
                    <a:pt x="297386" y="191439"/>
                  </a:lnTo>
                  <a:lnTo>
                    <a:pt x="269151" y="207063"/>
                  </a:lnTo>
                  <a:lnTo>
                    <a:pt x="236700" y="224088"/>
                  </a:lnTo>
                  <a:lnTo>
                    <a:pt x="199711" y="242767"/>
                  </a:lnTo>
                  <a:lnTo>
                    <a:pt x="157867" y="263355"/>
                  </a:lnTo>
                  <a:lnTo>
                    <a:pt x="110846" y="286106"/>
                  </a:lnTo>
                  <a:lnTo>
                    <a:pt x="58330" y="311275"/>
                  </a:lnTo>
                  <a:lnTo>
                    <a:pt x="0" y="339115"/>
                  </a:lnTo>
                  <a:lnTo>
                    <a:pt x="48343" y="323470"/>
                  </a:lnTo>
                  <a:lnTo>
                    <a:pt x="91919" y="309274"/>
                  </a:lnTo>
                  <a:lnTo>
                    <a:pt x="131040" y="296333"/>
                  </a:lnTo>
                  <a:lnTo>
                    <a:pt x="166023" y="284454"/>
                  </a:lnTo>
                  <a:lnTo>
                    <a:pt x="197182" y="273441"/>
                  </a:lnTo>
                  <a:lnTo>
                    <a:pt x="224832" y="263100"/>
                  </a:lnTo>
                  <a:lnTo>
                    <a:pt x="249288" y="253238"/>
                  </a:lnTo>
                  <a:lnTo>
                    <a:pt x="270864" y="243661"/>
                  </a:lnTo>
                  <a:lnTo>
                    <a:pt x="289876" y="234173"/>
                  </a:lnTo>
                  <a:lnTo>
                    <a:pt x="306638" y="224582"/>
                  </a:lnTo>
                  <a:lnTo>
                    <a:pt x="321465" y="214692"/>
                  </a:lnTo>
                  <a:lnTo>
                    <a:pt x="334672" y="204309"/>
                  </a:lnTo>
                  <a:lnTo>
                    <a:pt x="346573" y="193241"/>
                  </a:lnTo>
                  <a:lnTo>
                    <a:pt x="357485" y="181291"/>
                  </a:lnTo>
                  <a:lnTo>
                    <a:pt x="367720" y="168267"/>
                  </a:lnTo>
                  <a:lnTo>
                    <a:pt x="377595" y="153973"/>
                  </a:lnTo>
                  <a:lnTo>
                    <a:pt x="387425" y="138217"/>
                  </a:lnTo>
                  <a:lnTo>
                    <a:pt x="397523" y="120802"/>
                  </a:lnTo>
                  <a:lnTo>
                    <a:pt x="408205" y="101537"/>
                  </a:lnTo>
                  <a:lnTo>
                    <a:pt x="419785" y="80225"/>
                  </a:lnTo>
                  <a:lnTo>
                    <a:pt x="455693" y="112755"/>
                  </a:lnTo>
                  <a:lnTo>
                    <a:pt x="488090" y="142035"/>
                  </a:lnTo>
                  <a:lnTo>
                    <a:pt x="517241" y="168235"/>
                  </a:lnTo>
                  <a:lnTo>
                    <a:pt x="543409" y="191528"/>
                  </a:lnTo>
                  <a:lnTo>
                    <a:pt x="566858" y="212084"/>
                  </a:lnTo>
                  <a:lnTo>
                    <a:pt x="587855" y="230074"/>
                  </a:lnTo>
                  <a:lnTo>
                    <a:pt x="606661" y="245668"/>
                  </a:lnTo>
                  <a:lnTo>
                    <a:pt x="623542" y="259040"/>
                  </a:lnTo>
                  <a:lnTo>
                    <a:pt x="638762" y="270358"/>
                  </a:lnTo>
                  <a:lnTo>
                    <a:pt x="652586" y="279795"/>
                  </a:lnTo>
                  <a:lnTo>
                    <a:pt x="665277" y="287521"/>
                  </a:lnTo>
                  <a:lnTo>
                    <a:pt x="677099" y="293708"/>
                  </a:lnTo>
                  <a:lnTo>
                    <a:pt x="688318" y="298526"/>
                  </a:lnTo>
                  <a:lnTo>
                    <a:pt x="699197" y="302147"/>
                  </a:lnTo>
                  <a:lnTo>
                    <a:pt x="710000" y="304741"/>
                  </a:lnTo>
                  <a:lnTo>
                    <a:pt x="720992" y="306480"/>
                  </a:lnTo>
                  <a:lnTo>
                    <a:pt x="732438" y="307535"/>
                  </a:lnTo>
                  <a:lnTo>
                    <a:pt x="744600" y="308077"/>
                  </a:lnTo>
                  <a:lnTo>
                    <a:pt x="757744" y="308276"/>
                  </a:lnTo>
                  <a:lnTo>
                    <a:pt x="772134" y="308305"/>
                  </a:lnTo>
                  <a:lnTo>
                    <a:pt x="756556" y="298567"/>
                  </a:lnTo>
                  <a:lnTo>
                    <a:pt x="742527" y="289784"/>
                  </a:lnTo>
                  <a:lnTo>
                    <a:pt x="729877" y="281838"/>
                  </a:lnTo>
                  <a:lnTo>
                    <a:pt x="718434" y="274606"/>
                  </a:lnTo>
                  <a:lnTo>
                    <a:pt x="708025" y="267970"/>
                  </a:lnTo>
                  <a:lnTo>
                    <a:pt x="698478" y="261809"/>
                  </a:lnTo>
                  <a:lnTo>
                    <a:pt x="689623" y="256003"/>
                  </a:lnTo>
                  <a:lnTo>
                    <a:pt x="681286" y="250431"/>
                  </a:lnTo>
                  <a:lnTo>
                    <a:pt x="673297" y="244973"/>
                  </a:lnTo>
                  <a:lnTo>
                    <a:pt x="665483" y="239509"/>
                  </a:lnTo>
                  <a:lnTo>
                    <a:pt x="657673" y="233919"/>
                  </a:lnTo>
                  <a:lnTo>
                    <a:pt x="649694" y="228082"/>
                  </a:lnTo>
                  <a:lnTo>
                    <a:pt x="641375" y="221879"/>
                  </a:lnTo>
                  <a:lnTo>
                    <a:pt x="632544" y="215188"/>
                  </a:lnTo>
                  <a:lnTo>
                    <a:pt x="623029" y="207890"/>
                  </a:lnTo>
                  <a:lnTo>
                    <a:pt x="612659" y="199865"/>
                  </a:lnTo>
                  <a:close/>
                </a:path>
              </a:pathLst>
            </a:custGeom>
            <a:solidFill>
              <a:srgbClr val="BD3538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10311455" y="6693477"/>
              <a:ext cx="2737" cy="4965"/>
            </a:xfrm>
            <a:custGeom>
              <a:avLst/>
              <a:gdLst/>
              <a:ahLst/>
              <a:cxnLst/>
              <a:rect l="l" t="t" r="r" b="b"/>
              <a:pathLst>
                <a:path w="2737" h="4965">
                  <a:moveTo>
                    <a:pt x="388" y="596"/>
                  </a:moveTo>
                  <a:lnTo>
                    <a:pt x="0" y="0"/>
                  </a:lnTo>
                  <a:lnTo>
                    <a:pt x="2737" y="4965"/>
                  </a:lnTo>
                  <a:lnTo>
                    <a:pt x="1950" y="3492"/>
                  </a:lnTo>
                  <a:lnTo>
                    <a:pt x="388" y="59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" name="object 5"/>
            <p:cNvSpPr/>
            <p:nvPr/>
          </p:nvSpPr>
          <p:spPr>
            <a:xfrm>
              <a:off x="10134424" y="6614648"/>
              <a:ext cx="181991" cy="100558"/>
            </a:xfrm>
            <a:custGeom>
              <a:avLst/>
              <a:gdLst/>
              <a:ahLst/>
              <a:cxnLst/>
              <a:rect l="l" t="t" r="r" b="b"/>
              <a:pathLst>
                <a:path w="181991" h="100558">
                  <a:moveTo>
                    <a:pt x="152738" y="46615"/>
                  </a:moveTo>
                  <a:lnTo>
                    <a:pt x="143475" y="37946"/>
                  </a:lnTo>
                  <a:lnTo>
                    <a:pt x="138099" y="33616"/>
                  </a:lnTo>
                  <a:lnTo>
                    <a:pt x="135521" y="31521"/>
                  </a:lnTo>
                  <a:lnTo>
                    <a:pt x="131114" y="27736"/>
                  </a:lnTo>
                  <a:lnTo>
                    <a:pt x="127914" y="25082"/>
                  </a:lnTo>
                  <a:lnTo>
                    <a:pt x="128143" y="24726"/>
                  </a:lnTo>
                  <a:lnTo>
                    <a:pt x="116128" y="18086"/>
                  </a:lnTo>
                  <a:lnTo>
                    <a:pt x="104352" y="12726"/>
                  </a:lnTo>
                  <a:lnTo>
                    <a:pt x="92921" y="8566"/>
                  </a:lnTo>
                  <a:lnTo>
                    <a:pt x="87033" y="6819"/>
                  </a:lnTo>
                  <a:lnTo>
                    <a:pt x="80657" y="4610"/>
                  </a:lnTo>
                  <a:lnTo>
                    <a:pt x="74409" y="3822"/>
                  </a:lnTo>
                  <a:lnTo>
                    <a:pt x="68656" y="2387"/>
                  </a:lnTo>
                  <a:lnTo>
                    <a:pt x="62839" y="1384"/>
                  </a:lnTo>
                  <a:lnTo>
                    <a:pt x="57365" y="838"/>
                  </a:lnTo>
                  <a:lnTo>
                    <a:pt x="52285" y="0"/>
                  </a:lnTo>
                  <a:lnTo>
                    <a:pt x="42821" y="14"/>
                  </a:lnTo>
                  <a:lnTo>
                    <a:pt x="27111" y="1735"/>
                  </a:lnTo>
                  <a:lnTo>
                    <a:pt x="23850" y="2260"/>
                  </a:lnTo>
                  <a:lnTo>
                    <a:pt x="20853" y="2908"/>
                  </a:lnTo>
                  <a:lnTo>
                    <a:pt x="17830" y="3670"/>
                  </a:lnTo>
                  <a:lnTo>
                    <a:pt x="14808" y="4495"/>
                  </a:lnTo>
                  <a:lnTo>
                    <a:pt x="11760" y="5257"/>
                  </a:lnTo>
                  <a:lnTo>
                    <a:pt x="10312" y="5636"/>
                  </a:lnTo>
                  <a:lnTo>
                    <a:pt x="11899" y="5308"/>
                  </a:lnTo>
                  <a:lnTo>
                    <a:pt x="4431" y="7660"/>
                  </a:lnTo>
                  <a:lnTo>
                    <a:pt x="5384" y="7315"/>
                  </a:lnTo>
                  <a:lnTo>
                    <a:pt x="5758" y="7159"/>
                  </a:lnTo>
                  <a:lnTo>
                    <a:pt x="4257" y="7715"/>
                  </a:lnTo>
                  <a:lnTo>
                    <a:pt x="2909" y="8211"/>
                  </a:lnTo>
                  <a:lnTo>
                    <a:pt x="3253" y="8087"/>
                  </a:lnTo>
                  <a:lnTo>
                    <a:pt x="2909" y="8211"/>
                  </a:lnTo>
                  <a:lnTo>
                    <a:pt x="2159" y="8483"/>
                  </a:lnTo>
                  <a:lnTo>
                    <a:pt x="0" y="25323"/>
                  </a:lnTo>
                  <a:lnTo>
                    <a:pt x="3556" y="23736"/>
                  </a:lnTo>
                  <a:lnTo>
                    <a:pt x="7747" y="22225"/>
                  </a:lnTo>
                  <a:lnTo>
                    <a:pt x="12204" y="20459"/>
                  </a:lnTo>
                  <a:lnTo>
                    <a:pt x="16827" y="19151"/>
                  </a:lnTo>
                  <a:lnTo>
                    <a:pt x="21755" y="17691"/>
                  </a:lnTo>
                  <a:lnTo>
                    <a:pt x="26885" y="16598"/>
                  </a:lnTo>
                  <a:lnTo>
                    <a:pt x="29476" y="16167"/>
                  </a:lnTo>
                  <a:lnTo>
                    <a:pt x="32092" y="15748"/>
                  </a:lnTo>
                  <a:lnTo>
                    <a:pt x="34709" y="15328"/>
                  </a:lnTo>
                  <a:lnTo>
                    <a:pt x="38646" y="14706"/>
                  </a:lnTo>
                  <a:lnTo>
                    <a:pt x="42583" y="14465"/>
                  </a:lnTo>
                  <a:lnTo>
                    <a:pt x="47840" y="14185"/>
                  </a:lnTo>
                  <a:lnTo>
                    <a:pt x="52920" y="13741"/>
                  </a:lnTo>
                  <a:lnTo>
                    <a:pt x="57708" y="14160"/>
                  </a:lnTo>
                  <a:lnTo>
                    <a:pt x="62484" y="14312"/>
                  </a:lnTo>
                  <a:lnTo>
                    <a:pt x="66929" y="14465"/>
                  </a:lnTo>
                  <a:lnTo>
                    <a:pt x="70726" y="15176"/>
                  </a:lnTo>
                  <a:lnTo>
                    <a:pt x="67868" y="13042"/>
                  </a:lnTo>
                  <a:lnTo>
                    <a:pt x="64782" y="12674"/>
                  </a:lnTo>
                  <a:lnTo>
                    <a:pt x="58508" y="12331"/>
                  </a:lnTo>
                  <a:lnTo>
                    <a:pt x="58572" y="11480"/>
                  </a:lnTo>
                  <a:lnTo>
                    <a:pt x="71788" y="12734"/>
                  </a:lnTo>
                  <a:lnTo>
                    <a:pt x="84426" y="15157"/>
                  </a:lnTo>
                  <a:lnTo>
                    <a:pt x="96515" y="18684"/>
                  </a:lnTo>
                  <a:lnTo>
                    <a:pt x="108084" y="23253"/>
                  </a:lnTo>
                  <a:lnTo>
                    <a:pt x="121037" y="29960"/>
                  </a:lnTo>
                  <a:lnTo>
                    <a:pt x="131559" y="36809"/>
                  </a:lnTo>
                  <a:lnTo>
                    <a:pt x="129641" y="34302"/>
                  </a:lnTo>
                  <a:lnTo>
                    <a:pt x="134708" y="38074"/>
                  </a:lnTo>
                  <a:lnTo>
                    <a:pt x="139318" y="41707"/>
                  </a:lnTo>
                  <a:lnTo>
                    <a:pt x="148738" y="50367"/>
                  </a:lnTo>
                  <a:lnTo>
                    <a:pt x="157602" y="60053"/>
                  </a:lnTo>
                  <a:lnTo>
                    <a:pt x="159473" y="62331"/>
                  </a:lnTo>
                  <a:lnTo>
                    <a:pt x="167241" y="72966"/>
                  </a:lnTo>
                  <a:lnTo>
                    <a:pt x="173754" y="84097"/>
                  </a:lnTo>
                  <a:lnTo>
                    <a:pt x="179174" y="95190"/>
                  </a:lnTo>
                  <a:lnTo>
                    <a:pt x="180276" y="97663"/>
                  </a:lnTo>
                  <a:lnTo>
                    <a:pt x="181571" y="100558"/>
                  </a:lnTo>
                  <a:lnTo>
                    <a:pt x="181991" y="100406"/>
                  </a:lnTo>
                  <a:lnTo>
                    <a:pt x="181292" y="97256"/>
                  </a:lnTo>
                  <a:lnTo>
                    <a:pt x="180746" y="94030"/>
                  </a:lnTo>
                  <a:lnTo>
                    <a:pt x="178396" y="88061"/>
                  </a:lnTo>
                  <a:lnTo>
                    <a:pt x="174142" y="79375"/>
                  </a:lnTo>
                  <a:lnTo>
                    <a:pt x="167055" y="68037"/>
                  </a:lnTo>
                  <a:lnTo>
                    <a:pt x="159767" y="58285"/>
                  </a:lnTo>
                  <a:lnTo>
                    <a:pt x="151575" y="49306"/>
                  </a:lnTo>
                  <a:lnTo>
                    <a:pt x="141778" y="40286"/>
                  </a:lnTo>
                  <a:lnTo>
                    <a:pt x="144335" y="41452"/>
                  </a:lnTo>
                  <a:lnTo>
                    <a:pt x="147015" y="43903"/>
                  </a:lnTo>
                  <a:lnTo>
                    <a:pt x="149860" y="46507"/>
                  </a:lnTo>
                  <a:lnTo>
                    <a:pt x="152717" y="49110"/>
                  </a:lnTo>
                  <a:lnTo>
                    <a:pt x="155219" y="52311"/>
                  </a:lnTo>
                  <a:lnTo>
                    <a:pt x="157962" y="55295"/>
                  </a:lnTo>
                  <a:lnTo>
                    <a:pt x="160769" y="58166"/>
                  </a:lnTo>
                  <a:lnTo>
                    <a:pt x="163029" y="61595"/>
                  </a:lnTo>
                  <a:lnTo>
                    <a:pt x="165392" y="64617"/>
                  </a:lnTo>
                  <a:lnTo>
                    <a:pt x="167665" y="67640"/>
                  </a:lnTo>
                  <a:lnTo>
                    <a:pt x="169710" y="70599"/>
                  </a:lnTo>
                  <a:lnTo>
                    <a:pt x="171526" y="73418"/>
                  </a:lnTo>
                  <a:lnTo>
                    <a:pt x="173405" y="76098"/>
                  </a:lnTo>
                  <a:lnTo>
                    <a:pt x="171970" y="73152"/>
                  </a:lnTo>
                  <a:lnTo>
                    <a:pt x="170561" y="70192"/>
                  </a:lnTo>
                  <a:lnTo>
                    <a:pt x="169214" y="67144"/>
                  </a:lnTo>
                  <a:lnTo>
                    <a:pt x="167271" y="64516"/>
                  </a:lnTo>
                  <a:lnTo>
                    <a:pt x="169481" y="66954"/>
                  </a:lnTo>
                  <a:lnTo>
                    <a:pt x="171348" y="69646"/>
                  </a:lnTo>
                  <a:lnTo>
                    <a:pt x="172948" y="72529"/>
                  </a:lnTo>
                  <a:lnTo>
                    <a:pt x="174726" y="75285"/>
                  </a:lnTo>
                  <a:lnTo>
                    <a:pt x="177030" y="78828"/>
                  </a:lnTo>
                  <a:lnTo>
                    <a:pt x="173928" y="73200"/>
                  </a:lnTo>
                  <a:lnTo>
                    <a:pt x="166564" y="62480"/>
                  </a:lnTo>
                  <a:lnTo>
                    <a:pt x="161785" y="56311"/>
                  </a:lnTo>
                  <a:lnTo>
                    <a:pt x="152738" y="4661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0195079" y="6635764"/>
              <a:ext cx="112968" cy="123168"/>
            </a:xfrm>
            <a:custGeom>
              <a:avLst/>
              <a:gdLst/>
              <a:ahLst/>
              <a:cxnLst/>
              <a:rect l="l" t="t" r="r" b="b"/>
              <a:pathLst>
                <a:path w="112968" h="123168">
                  <a:moveTo>
                    <a:pt x="1982" y="0"/>
                  </a:moveTo>
                  <a:lnTo>
                    <a:pt x="393" y="68"/>
                  </a:lnTo>
                  <a:lnTo>
                    <a:pt x="0" y="5503"/>
                  </a:lnTo>
                  <a:lnTo>
                    <a:pt x="2844" y="5351"/>
                  </a:lnTo>
                  <a:lnTo>
                    <a:pt x="5600" y="5846"/>
                  </a:lnTo>
                  <a:lnTo>
                    <a:pt x="13893" y="7116"/>
                  </a:lnTo>
                  <a:lnTo>
                    <a:pt x="26271" y="10135"/>
                  </a:lnTo>
                  <a:lnTo>
                    <a:pt x="38291" y="14346"/>
                  </a:lnTo>
                  <a:lnTo>
                    <a:pt x="45554" y="17810"/>
                  </a:lnTo>
                  <a:lnTo>
                    <a:pt x="49339" y="19638"/>
                  </a:lnTo>
                  <a:lnTo>
                    <a:pt x="52920" y="21823"/>
                  </a:lnTo>
                  <a:lnTo>
                    <a:pt x="57759" y="24655"/>
                  </a:lnTo>
                  <a:lnTo>
                    <a:pt x="60020" y="26268"/>
                  </a:lnTo>
                  <a:lnTo>
                    <a:pt x="64490" y="29659"/>
                  </a:lnTo>
                  <a:lnTo>
                    <a:pt x="69113" y="32808"/>
                  </a:lnTo>
                  <a:lnTo>
                    <a:pt x="73050" y="36783"/>
                  </a:lnTo>
                  <a:lnTo>
                    <a:pt x="77406" y="40377"/>
                  </a:lnTo>
                  <a:lnTo>
                    <a:pt x="80924" y="44772"/>
                  </a:lnTo>
                  <a:lnTo>
                    <a:pt x="84721" y="48836"/>
                  </a:lnTo>
                  <a:lnTo>
                    <a:pt x="89788" y="55529"/>
                  </a:lnTo>
                  <a:lnTo>
                    <a:pt x="93002" y="60075"/>
                  </a:lnTo>
                  <a:lnTo>
                    <a:pt x="94437" y="62526"/>
                  </a:lnTo>
                  <a:lnTo>
                    <a:pt x="100686" y="73732"/>
                  </a:lnTo>
                  <a:lnTo>
                    <a:pt x="105633" y="85544"/>
                  </a:lnTo>
                  <a:lnTo>
                    <a:pt x="109311" y="97831"/>
                  </a:lnTo>
                  <a:lnTo>
                    <a:pt x="111749" y="110460"/>
                  </a:lnTo>
                  <a:lnTo>
                    <a:pt x="112968" y="123168"/>
                  </a:lnTo>
                  <a:lnTo>
                    <a:pt x="112537" y="112901"/>
                  </a:lnTo>
                  <a:lnTo>
                    <a:pt x="110971" y="100579"/>
                  </a:lnTo>
                  <a:lnTo>
                    <a:pt x="109791" y="95419"/>
                  </a:lnTo>
                  <a:lnTo>
                    <a:pt x="106372" y="83653"/>
                  </a:lnTo>
                  <a:lnTo>
                    <a:pt x="101220" y="71876"/>
                  </a:lnTo>
                  <a:lnTo>
                    <a:pt x="98475" y="66666"/>
                  </a:lnTo>
                  <a:lnTo>
                    <a:pt x="99580" y="66044"/>
                  </a:lnTo>
                  <a:lnTo>
                    <a:pt x="96621" y="61142"/>
                  </a:lnTo>
                  <a:lnTo>
                    <a:pt x="89419" y="50542"/>
                  </a:lnTo>
                  <a:lnTo>
                    <a:pt x="80959" y="40650"/>
                  </a:lnTo>
                  <a:lnTo>
                    <a:pt x="71604" y="31754"/>
                  </a:lnTo>
                  <a:lnTo>
                    <a:pt x="61717" y="24145"/>
                  </a:lnTo>
                  <a:lnTo>
                    <a:pt x="48003" y="15814"/>
                  </a:lnTo>
                  <a:lnTo>
                    <a:pt x="36149" y="10273"/>
                  </a:lnTo>
                  <a:lnTo>
                    <a:pt x="26548" y="6404"/>
                  </a:lnTo>
                  <a:lnTo>
                    <a:pt x="23050" y="5198"/>
                  </a:lnTo>
                  <a:lnTo>
                    <a:pt x="20396" y="3967"/>
                  </a:lnTo>
                  <a:lnTo>
                    <a:pt x="16205" y="2646"/>
                  </a:lnTo>
                  <a:lnTo>
                    <a:pt x="11595" y="1604"/>
                  </a:lnTo>
                  <a:lnTo>
                    <a:pt x="8534" y="1007"/>
                  </a:lnTo>
                  <a:lnTo>
                    <a:pt x="6062" y="384"/>
                  </a:lnTo>
                  <a:lnTo>
                    <a:pt x="4994" y="209"/>
                  </a:lnTo>
                  <a:lnTo>
                    <a:pt x="1982" y="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8" name="object 7"/>
            <p:cNvSpPr/>
            <p:nvPr/>
          </p:nvSpPr>
          <p:spPr>
            <a:xfrm>
              <a:off x="10037246" y="6622364"/>
              <a:ext cx="290104" cy="293789"/>
            </a:xfrm>
            <a:custGeom>
              <a:avLst/>
              <a:gdLst/>
              <a:ahLst/>
              <a:cxnLst/>
              <a:rect l="l" t="t" r="r" b="b"/>
              <a:pathLst>
                <a:path w="290104" h="293789">
                  <a:moveTo>
                    <a:pt x="149477" y="259530"/>
                  </a:moveTo>
                  <a:lnTo>
                    <a:pt x="143927" y="258857"/>
                  </a:lnTo>
                  <a:lnTo>
                    <a:pt x="138390" y="258667"/>
                  </a:lnTo>
                  <a:lnTo>
                    <a:pt x="135634" y="258464"/>
                  </a:lnTo>
                  <a:lnTo>
                    <a:pt x="132941" y="257816"/>
                  </a:lnTo>
                  <a:lnTo>
                    <a:pt x="130224" y="257473"/>
                  </a:lnTo>
                  <a:lnTo>
                    <a:pt x="127468" y="257028"/>
                  </a:lnTo>
                  <a:lnTo>
                    <a:pt x="124750" y="256698"/>
                  </a:lnTo>
                  <a:lnTo>
                    <a:pt x="122070" y="255987"/>
                  </a:lnTo>
                  <a:lnTo>
                    <a:pt x="122273" y="255162"/>
                  </a:lnTo>
                  <a:lnTo>
                    <a:pt x="119606" y="254476"/>
                  </a:lnTo>
                  <a:lnTo>
                    <a:pt x="116977" y="253752"/>
                  </a:lnTo>
                  <a:lnTo>
                    <a:pt x="113015" y="252660"/>
                  </a:lnTo>
                  <a:lnTo>
                    <a:pt x="109675" y="249751"/>
                  </a:lnTo>
                  <a:lnTo>
                    <a:pt x="105763" y="248646"/>
                  </a:lnTo>
                  <a:lnTo>
                    <a:pt x="102677" y="247326"/>
                  </a:lnTo>
                  <a:lnTo>
                    <a:pt x="99578" y="245865"/>
                  </a:lnTo>
                  <a:lnTo>
                    <a:pt x="96937" y="245065"/>
                  </a:lnTo>
                  <a:lnTo>
                    <a:pt x="93279" y="243363"/>
                  </a:lnTo>
                  <a:lnTo>
                    <a:pt x="89977" y="241293"/>
                  </a:lnTo>
                  <a:lnTo>
                    <a:pt x="85685" y="238639"/>
                  </a:lnTo>
                  <a:lnTo>
                    <a:pt x="83615" y="237407"/>
                  </a:lnTo>
                  <a:lnTo>
                    <a:pt x="79830" y="234334"/>
                  </a:lnTo>
                  <a:lnTo>
                    <a:pt x="75956" y="231819"/>
                  </a:lnTo>
                  <a:lnTo>
                    <a:pt x="72756" y="228746"/>
                  </a:lnTo>
                  <a:lnTo>
                    <a:pt x="69606" y="225647"/>
                  </a:lnTo>
                  <a:lnTo>
                    <a:pt x="66292" y="222967"/>
                  </a:lnTo>
                  <a:lnTo>
                    <a:pt x="63726" y="219640"/>
                  </a:lnTo>
                  <a:lnTo>
                    <a:pt x="61009" y="216515"/>
                  </a:lnTo>
                  <a:lnTo>
                    <a:pt x="58342" y="213467"/>
                  </a:lnTo>
                  <a:lnTo>
                    <a:pt x="56081" y="210051"/>
                  </a:lnTo>
                  <a:lnTo>
                    <a:pt x="52817" y="205708"/>
                  </a:lnTo>
                  <a:lnTo>
                    <a:pt x="50239" y="200767"/>
                  </a:lnTo>
                  <a:lnTo>
                    <a:pt x="47343" y="195853"/>
                  </a:lnTo>
                  <a:lnTo>
                    <a:pt x="46048" y="193351"/>
                  </a:lnTo>
                  <a:lnTo>
                    <a:pt x="44968" y="190646"/>
                  </a:lnTo>
                  <a:lnTo>
                    <a:pt x="43724" y="188042"/>
                  </a:lnTo>
                  <a:lnTo>
                    <a:pt x="42378" y="185464"/>
                  </a:lnTo>
                  <a:lnTo>
                    <a:pt x="41451" y="182657"/>
                  </a:lnTo>
                  <a:lnTo>
                    <a:pt x="40523" y="179863"/>
                  </a:lnTo>
                  <a:lnTo>
                    <a:pt x="38276" y="174351"/>
                  </a:lnTo>
                  <a:lnTo>
                    <a:pt x="37094" y="168446"/>
                  </a:lnTo>
                  <a:lnTo>
                    <a:pt x="35596" y="162566"/>
                  </a:lnTo>
                  <a:lnTo>
                    <a:pt x="35139" y="159569"/>
                  </a:lnTo>
                  <a:lnTo>
                    <a:pt x="34681" y="156546"/>
                  </a:lnTo>
                  <a:lnTo>
                    <a:pt x="34237" y="153511"/>
                  </a:lnTo>
                  <a:lnTo>
                    <a:pt x="33602" y="150463"/>
                  </a:lnTo>
                  <a:lnTo>
                    <a:pt x="33805" y="147313"/>
                  </a:lnTo>
                  <a:lnTo>
                    <a:pt x="33538" y="144240"/>
                  </a:lnTo>
                  <a:lnTo>
                    <a:pt x="33612" y="131561"/>
                  </a:lnTo>
                  <a:lnTo>
                    <a:pt x="34915" y="118890"/>
                  </a:lnTo>
                  <a:lnTo>
                    <a:pt x="37602" y="107105"/>
                  </a:lnTo>
                  <a:lnTo>
                    <a:pt x="41716" y="94935"/>
                  </a:lnTo>
                  <a:lnTo>
                    <a:pt x="47015" y="83341"/>
                  </a:lnTo>
                  <a:lnTo>
                    <a:pt x="52817" y="73374"/>
                  </a:lnTo>
                  <a:lnTo>
                    <a:pt x="56081" y="69081"/>
                  </a:lnTo>
                  <a:lnTo>
                    <a:pt x="58634" y="64141"/>
                  </a:lnTo>
                  <a:lnTo>
                    <a:pt x="54697" y="68014"/>
                  </a:lnTo>
                  <a:lnTo>
                    <a:pt x="57770" y="63430"/>
                  </a:lnTo>
                  <a:lnTo>
                    <a:pt x="61821" y="59632"/>
                  </a:lnTo>
                  <a:lnTo>
                    <a:pt x="65415" y="55492"/>
                  </a:lnTo>
                  <a:lnTo>
                    <a:pt x="69467" y="51822"/>
                  </a:lnTo>
                  <a:lnTo>
                    <a:pt x="71880" y="48291"/>
                  </a:lnTo>
                  <a:lnTo>
                    <a:pt x="72604" y="47009"/>
                  </a:lnTo>
                  <a:lnTo>
                    <a:pt x="77150" y="43757"/>
                  </a:lnTo>
                  <a:lnTo>
                    <a:pt x="87574" y="36276"/>
                  </a:lnTo>
                  <a:lnTo>
                    <a:pt x="98818" y="30076"/>
                  </a:lnTo>
                  <a:lnTo>
                    <a:pt x="110716" y="25168"/>
                  </a:lnTo>
                  <a:lnTo>
                    <a:pt x="123100" y="21569"/>
                  </a:lnTo>
                  <a:lnTo>
                    <a:pt x="135804" y="19290"/>
                  </a:lnTo>
                  <a:lnTo>
                    <a:pt x="138263" y="19005"/>
                  </a:lnTo>
                  <a:lnTo>
                    <a:pt x="143851" y="18776"/>
                  </a:lnTo>
                  <a:lnTo>
                    <a:pt x="149451" y="18103"/>
                  </a:lnTo>
                  <a:lnTo>
                    <a:pt x="155052" y="18675"/>
                  </a:lnTo>
                  <a:lnTo>
                    <a:pt x="155306" y="13214"/>
                  </a:lnTo>
                  <a:lnTo>
                    <a:pt x="159700" y="13392"/>
                  </a:lnTo>
                  <a:lnTo>
                    <a:pt x="161000" y="12025"/>
                  </a:lnTo>
                  <a:lnTo>
                    <a:pt x="148229" y="11395"/>
                  </a:lnTo>
                  <a:lnTo>
                    <a:pt x="135100" y="11871"/>
                  </a:lnTo>
                  <a:lnTo>
                    <a:pt x="134643" y="11906"/>
                  </a:lnTo>
                  <a:lnTo>
                    <a:pt x="121622" y="13869"/>
                  </a:lnTo>
                  <a:lnTo>
                    <a:pt x="109198" y="17139"/>
                  </a:lnTo>
                  <a:lnTo>
                    <a:pt x="97672" y="21253"/>
                  </a:lnTo>
                  <a:lnTo>
                    <a:pt x="96759" y="20212"/>
                  </a:lnTo>
                  <a:lnTo>
                    <a:pt x="94067" y="21532"/>
                  </a:lnTo>
                  <a:lnTo>
                    <a:pt x="91336" y="22840"/>
                  </a:lnTo>
                  <a:lnTo>
                    <a:pt x="88631" y="24136"/>
                  </a:lnTo>
                  <a:lnTo>
                    <a:pt x="85989" y="25571"/>
                  </a:lnTo>
                  <a:lnTo>
                    <a:pt x="83094" y="26587"/>
                  </a:lnTo>
                  <a:lnTo>
                    <a:pt x="84275" y="24860"/>
                  </a:lnTo>
                  <a:lnTo>
                    <a:pt x="88618" y="22294"/>
                  </a:lnTo>
                  <a:lnTo>
                    <a:pt x="90815" y="21037"/>
                  </a:lnTo>
                  <a:lnTo>
                    <a:pt x="93749" y="19450"/>
                  </a:lnTo>
                  <a:lnTo>
                    <a:pt x="97178" y="17608"/>
                  </a:lnTo>
                  <a:lnTo>
                    <a:pt x="99337" y="768"/>
                  </a:lnTo>
                  <a:lnTo>
                    <a:pt x="100088" y="496"/>
                  </a:lnTo>
                  <a:lnTo>
                    <a:pt x="101436" y="0"/>
                  </a:lnTo>
                  <a:lnTo>
                    <a:pt x="96997" y="1398"/>
                  </a:lnTo>
                  <a:lnTo>
                    <a:pt x="95662" y="1935"/>
                  </a:lnTo>
                  <a:lnTo>
                    <a:pt x="96188" y="2012"/>
                  </a:lnTo>
                  <a:lnTo>
                    <a:pt x="94056" y="2582"/>
                  </a:lnTo>
                  <a:lnTo>
                    <a:pt x="93009" y="3004"/>
                  </a:lnTo>
                  <a:lnTo>
                    <a:pt x="89838" y="4489"/>
                  </a:lnTo>
                  <a:lnTo>
                    <a:pt x="91535" y="3598"/>
                  </a:lnTo>
                  <a:lnTo>
                    <a:pt x="73812" y="12020"/>
                  </a:lnTo>
                  <a:lnTo>
                    <a:pt x="58572" y="22268"/>
                  </a:lnTo>
                  <a:lnTo>
                    <a:pt x="48741" y="30356"/>
                  </a:lnTo>
                  <a:lnTo>
                    <a:pt x="39604" y="39283"/>
                  </a:lnTo>
                  <a:lnTo>
                    <a:pt x="27690" y="53970"/>
                  </a:lnTo>
                  <a:lnTo>
                    <a:pt x="20734" y="64637"/>
                  </a:lnTo>
                  <a:lnTo>
                    <a:pt x="14639" y="75837"/>
                  </a:lnTo>
                  <a:lnTo>
                    <a:pt x="7476" y="93679"/>
                  </a:lnTo>
                  <a:lnTo>
                    <a:pt x="4054" y="105946"/>
                  </a:lnTo>
                  <a:lnTo>
                    <a:pt x="1587" y="118429"/>
                  </a:lnTo>
                  <a:lnTo>
                    <a:pt x="0" y="137579"/>
                  </a:lnTo>
                  <a:lnTo>
                    <a:pt x="292" y="150252"/>
                  </a:lnTo>
                  <a:lnTo>
                    <a:pt x="1559" y="162846"/>
                  </a:lnTo>
                  <a:lnTo>
                    <a:pt x="5617" y="181610"/>
                  </a:lnTo>
                  <a:lnTo>
                    <a:pt x="9573" y="193720"/>
                  </a:lnTo>
                  <a:lnTo>
                    <a:pt x="14453" y="205451"/>
                  </a:lnTo>
                  <a:lnTo>
                    <a:pt x="23524" y="221759"/>
                  </a:lnTo>
                  <a:lnTo>
                    <a:pt x="30786" y="232232"/>
                  </a:lnTo>
                  <a:lnTo>
                    <a:pt x="38793" y="242077"/>
                  </a:lnTo>
                  <a:lnTo>
                    <a:pt x="51578" y="254691"/>
                  </a:lnTo>
                  <a:lnTo>
                    <a:pt x="61430" y="262770"/>
                  </a:lnTo>
                  <a:lnTo>
                    <a:pt x="71821" y="270021"/>
                  </a:lnTo>
                  <a:lnTo>
                    <a:pt x="75525" y="272307"/>
                  </a:lnTo>
                  <a:lnTo>
                    <a:pt x="78433" y="274288"/>
                  </a:lnTo>
                  <a:lnTo>
                    <a:pt x="83132" y="276701"/>
                  </a:lnTo>
                  <a:lnTo>
                    <a:pt x="87755" y="279330"/>
                  </a:lnTo>
                  <a:lnTo>
                    <a:pt x="92416" y="281857"/>
                  </a:lnTo>
                  <a:lnTo>
                    <a:pt x="97419" y="283711"/>
                  </a:lnTo>
                  <a:lnTo>
                    <a:pt x="100658" y="285210"/>
                  </a:lnTo>
                  <a:lnTo>
                    <a:pt x="111889" y="288759"/>
                  </a:lnTo>
                  <a:lnTo>
                    <a:pt x="123729" y="291407"/>
                  </a:lnTo>
                  <a:lnTo>
                    <a:pt x="136037" y="293101"/>
                  </a:lnTo>
                  <a:lnTo>
                    <a:pt x="148677" y="293789"/>
                  </a:lnTo>
                  <a:lnTo>
                    <a:pt x="161510" y="293418"/>
                  </a:lnTo>
                  <a:lnTo>
                    <a:pt x="174396" y="291935"/>
                  </a:lnTo>
                  <a:lnTo>
                    <a:pt x="187199" y="289289"/>
                  </a:lnTo>
                  <a:lnTo>
                    <a:pt x="203911" y="283962"/>
                  </a:lnTo>
                  <a:lnTo>
                    <a:pt x="215691" y="278931"/>
                  </a:lnTo>
                  <a:lnTo>
                    <a:pt x="226917" y="272990"/>
                  </a:lnTo>
                  <a:lnTo>
                    <a:pt x="234795" y="268014"/>
                  </a:lnTo>
                  <a:lnTo>
                    <a:pt x="245289" y="260095"/>
                  </a:lnTo>
                  <a:lnTo>
                    <a:pt x="254887" y="251562"/>
                  </a:lnTo>
                  <a:lnTo>
                    <a:pt x="263554" y="242556"/>
                  </a:lnTo>
                  <a:lnTo>
                    <a:pt x="267688" y="237724"/>
                  </a:lnTo>
                  <a:lnTo>
                    <a:pt x="275877" y="225680"/>
                  </a:lnTo>
                  <a:lnTo>
                    <a:pt x="281658" y="214432"/>
                  </a:lnTo>
                  <a:lnTo>
                    <a:pt x="284490" y="206800"/>
                  </a:lnTo>
                  <a:lnTo>
                    <a:pt x="285799" y="202584"/>
                  </a:lnTo>
                  <a:lnTo>
                    <a:pt x="286840" y="199231"/>
                  </a:lnTo>
                  <a:lnTo>
                    <a:pt x="287678" y="194519"/>
                  </a:lnTo>
                  <a:lnTo>
                    <a:pt x="287869" y="193147"/>
                  </a:lnTo>
                  <a:lnTo>
                    <a:pt x="289469" y="186378"/>
                  </a:lnTo>
                  <a:lnTo>
                    <a:pt x="290104" y="179584"/>
                  </a:lnTo>
                  <a:lnTo>
                    <a:pt x="286967" y="185616"/>
                  </a:lnTo>
                  <a:lnTo>
                    <a:pt x="285659" y="188715"/>
                  </a:lnTo>
                  <a:lnTo>
                    <a:pt x="284236" y="193109"/>
                  </a:lnTo>
                  <a:lnTo>
                    <a:pt x="282116" y="197643"/>
                  </a:lnTo>
                  <a:lnTo>
                    <a:pt x="279728" y="202088"/>
                  </a:lnTo>
                  <a:lnTo>
                    <a:pt x="277658" y="207117"/>
                  </a:lnTo>
                  <a:lnTo>
                    <a:pt x="274800" y="211258"/>
                  </a:lnTo>
                  <a:lnTo>
                    <a:pt x="272044" y="215423"/>
                  </a:lnTo>
                  <a:lnTo>
                    <a:pt x="269746" y="219398"/>
                  </a:lnTo>
                  <a:lnTo>
                    <a:pt x="265263" y="224377"/>
                  </a:lnTo>
                  <a:lnTo>
                    <a:pt x="262989" y="225253"/>
                  </a:lnTo>
                  <a:lnTo>
                    <a:pt x="267333" y="220287"/>
                  </a:lnTo>
                  <a:lnTo>
                    <a:pt x="270533" y="214483"/>
                  </a:lnTo>
                  <a:lnTo>
                    <a:pt x="269708" y="214014"/>
                  </a:lnTo>
                  <a:lnTo>
                    <a:pt x="271473" y="209276"/>
                  </a:lnTo>
                  <a:lnTo>
                    <a:pt x="273022" y="203765"/>
                  </a:lnTo>
                  <a:lnTo>
                    <a:pt x="274496" y="198164"/>
                  </a:lnTo>
                  <a:lnTo>
                    <a:pt x="276578" y="192182"/>
                  </a:lnTo>
                  <a:lnTo>
                    <a:pt x="277455" y="189134"/>
                  </a:lnTo>
                  <a:lnTo>
                    <a:pt x="277785" y="187547"/>
                  </a:lnTo>
                  <a:lnTo>
                    <a:pt x="278788" y="184105"/>
                  </a:lnTo>
                  <a:lnTo>
                    <a:pt x="279906" y="179711"/>
                  </a:lnTo>
                  <a:lnTo>
                    <a:pt x="280541" y="175190"/>
                  </a:lnTo>
                  <a:lnTo>
                    <a:pt x="281836" y="169856"/>
                  </a:lnTo>
                  <a:lnTo>
                    <a:pt x="282306" y="164382"/>
                  </a:lnTo>
                  <a:lnTo>
                    <a:pt x="283576" y="153447"/>
                  </a:lnTo>
                  <a:lnTo>
                    <a:pt x="282725" y="142601"/>
                  </a:lnTo>
                  <a:lnTo>
                    <a:pt x="282535" y="139553"/>
                  </a:lnTo>
                  <a:lnTo>
                    <a:pt x="281333" y="136257"/>
                  </a:lnTo>
                  <a:lnTo>
                    <a:pt x="279153" y="144604"/>
                  </a:lnTo>
                  <a:lnTo>
                    <a:pt x="277213" y="153612"/>
                  </a:lnTo>
                  <a:lnTo>
                    <a:pt x="276223" y="157067"/>
                  </a:lnTo>
                  <a:lnTo>
                    <a:pt x="275169" y="160762"/>
                  </a:lnTo>
                  <a:lnTo>
                    <a:pt x="274089" y="164560"/>
                  </a:lnTo>
                  <a:lnTo>
                    <a:pt x="272692" y="168294"/>
                  </a:lnTo>
                  <a:lnTo>
                    <a:pt x="271321" y="172091"/>
                  </a:lnTo>
                  <a:lnTo>
                    <a:pt x="269936" y="175787"/>
                  </a:lnTo>
                  <a:lnTo>
                    <a:pt x="268412" y="179457"/>
                  </a:lnTo>
                  <a:lnTo>
                    <a:pt x="266545" y="182911"/>
                  </a:lnTo>
                  <a:lnTo>
                    <a:pt x="265098" y="186188"/>
                  </a:lnTo>
                  <a:lnTo>
                    <a:pt x="263650" y="189452"/>
                  </a:lnTo>
                  <a:lnTo>
                    <a:pt x="261707" y="192182"/>
                  </a:lnTo>
                  <a:lnTo>
                    <a:pt x="260437" y="194760"/>
                  </a:lnTo>
                  <a:lnTo>
                    <a:pt x="254633" y="204590"/>
                  </a:lnTo>
                  <a:lnTo>
                    <a:pt x="258570" y="193770"/>
                  </a:lnTo>
                  <a:lnTo>
                    <a:pt x="257325" y="193224"/>
                  </a:lnTo>
                  <a:lnTo>
                    <a:pt x="250901" y="204330"/>
                  </a:lnTo>
                  <a:lnTo>
                    <a:pt x="243519" y="214121"/>
                  </a:lnTo>
                  <a:lnTo>
                    <a:pt x="240790" y="217290"/>
                  </a:lnTo>
                  <a:lnTo>
                    <a:pt x="237983" y="220122"/>
                  </a:lnTo>
                  <a:lnTo>
                    <a:pt x="235430" y="222789"/>
                  </a:lnTo>
                  <a:lnTo>
                    <a:pt x="232166" y="225901"/>
                  </a:lnTo>
                  <a:lnTo>
                    <a:pt x="228382" y="229165"/>
                  </a:lnTo>
                  <a:lnTo>
                    <a:pt x="225423" y="231819"/>
                  </a:lnTo>
                  <a:lnTo>
                    <a:pt x="222095" y="234232"/>
                  </a:lnTo>
                  <a:lnTo>
                    <a:pt x="217701" y="237585"/>
                  </a:lnTo>
                  <a:lnTo>
                    <a:pt x="215415" y="239020"/>
                  </a:lnTo>
                  <a:lnTo>
                    <a:pt x="210691" y="241700"/>
                  </a:lnTo>
                  <a:lnTo>
                    <a:pt x="206449" y="244671"/>
                  </a:lnTo>
                  <a:lnTo>
                    <a:pt x="202588" y="246233"/>
                  </a:lnTo>
                  <a:lnTo>
                    <a:pt x="201344" y="246907"/>
                  </a:lnTo>
                  <a:lnTo>
                    <a:pt x="198334" y="248545"/>
                  </a:lnTo>
                  <a:lnTo>
                    <a:pt x="194778" y="250259"/>
                  </a:lnTo>
                  <a:lnTo>
                    <a:pt x="192098" y="251250"/>
                  </a:lnTo>
                  <a:lnTo>
                    <a:pt x="189304" y="252291"/>
                  </a:lnTo>
                  <a:lnTo>
                    <a:pt x="186078" y="253599"/>
                  </a:lnTo>
                  <a:lnTo>
                    <a:pt x="182255" y="254615"/>
                  </a:lnTo>
                  <a:lnTo>
                    <a:pt x="176883" y="255962"/>
                  </a:lnTo>
                  <a:lnTo>
                    <a:pt x="174331" y="257270"/>
                  </a:lnTo>
                  <a:lnTo>
                    <a:pt x="170190" y="257765"/>
                  </a:lnTo>
                  <a:lnTo>
                    <a:pt x="166050" y="258337"/>
                  </a:lnTo>
                  <a:lnTo>
                    <a:pt x="161974" y="259137"/>
                  </a:lnTo>
                  <a:lnTo>
                    <a:pt x="157770" y="259035"/>
                  </a:lnTo>
                  <a:lnTo>
                    <a:pt x="155014" y="259403"/>
                  </a:lnTo>
                  <a:lnTo>
                    <a:pt x="154989" y="258540"/>
                  </a:lnTo>
                  <a:lnTo>
                    <a:pt x="149477" y="25953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9" name="object 8"/>
            <p:cNvSpPr/>
            <p:nvPr/>
          </p:nvSpPr>
          <p:spPr>
            <a:xfrm>
              <a:off x="10308048" y="6758932"/>
              <a:ext cx="125" cy="2985"/>
            </a:xfrm>
            <a:custGeom>
              <a:avLst/>
              <a:gdLst/>
              <a:ahLst/>
              <a:cxnLst/>
              <a:rect l="l" t="t" r="r" b="b"/>
              <a:pathLst>
                <a:path w="125" h="2985">
                  <a:moveTo>
                    <a:pt x="125" y="2985"/>
                  </a:moveTo>
                  <a:lnTo>
                    <a:pt x="0" y="0"/>
                  </a:lnTo>
                  <a:lnTo>
                    <a:pt x="125" y="2985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0" name="object 9"/>
            <p:cNvSpPr/>
            <p:nvPr/>
          </p:nvSpPr>
          <p:spPr>
            <a:xfrm>
              <a:off x="10128781" y="6625037"/>
              <a:ext cx="2180" cy="924"/>
            </a:xfrm>
            <a:custGeom>
              <a:avLst/>
              <a:gdLst/>
              <a:ahLst/>
              <a:cxnLst/>
              <a:rect l="l" t="t" r="r" b="b"/>
              <a:pathLst>
                <a:path w="2180" h="924">
                  <a:moveTo>
                    <a:pt x="1325" y="228"/>
                  </a:moveTo>
                  <a:lnTo>
                    <a:pt x="0" y="924"/>
                  </a:lnTo>
                  <a:lnTo>
                    <a:pt x="1473" y="330"/>
                  </a:lnTo>
                  <a:lnTo>
                    <a:pt x="2180" y="0"/>
                  </a:lnTo>
                  <a:lnTo>
                    <a:pt x="1325" y="228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10"/>
            <p:cNvSpPr/>
            <p:nvPr/>
          </p:nvSpPr>
          <p:spPr>
            <a:xfrm>
              <a:off x="10130961" y="6624299"/>
              <a:ext cx="2472" cy="737"/>
            </a:xfrm>
            <a:custGeom>
              <a:avLst/>
              <a:gdLst/>
              <a:ahLst/>
              <a:cxnLst/>
              <a:rect l="l" t="t" r="r" b="b"/>
              <a:pathLst>
                <a:path w="2472" h="737">
                  <a:moveTo>
                    <a:pt x="341" y="646"/>
                  </a:moveTo>
                  <a:lnTo>
                    <a:pt x="2472" y="77"/>
                  </a:lnTo>
                  <a:lnTo>
                    <a:pt x="1946" y="0"/>
                  </a:lnTo>
                  <a:lnTo>
                    <a:pt x="732" y="394"/>
                  </a:lnTo>
                  <a:lnTo>
                    <a:pt x="0" y="737"/>
                  </a:lnTo>
                  <a:lnTo>
                    <a:pt x="341" y="646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1"/>
            <p:cNvSpPr/>
            <p:nvPr/>
          </p:nvSpPr>
          <p:spPr>
            <a:xfrm>
              <a:off x="10140182" y="6620285"/>
              <a:ext cx="4554" cy="1522"/>
            </a:xfrm>
            <a:custGeom>
              <a:avLst/>
              <a:gdLst/>
              <a:ahLst/>
              <a:cxnLst/>
              <a:rect l="l" t="t" r="r" b="b"/>
              <a:pathLst>
                <a:path w="4554" h="1522">
                  <a:moveTo>
                    <a:pt x="2763" y="370"/>
                  </a:moveTo>
                  <a:lnTo>
                    <a:pt x="0" y="1522"/>
                  </a:lnTo>
                  <a:lnTo>
                    <a:pt x="3043" y="395"/>
                  </a:lnTo>
                  <a:lnTo>
                    <a:pt x="4554" y="0"/>
                  </a:lnTo>
                  <a:lnTo>
                    <a:pt x="2763" y="370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2"/>
            <p:cNvSpPr/>
            <p:nvPr/>
          </p:nvSpPr>
          <p:spPr>
            <a:xfrm>
              <a:off x="10192298" y="6634389"/>
              <a:ext cx="17919" cy="6878"/>
            </a:xfrm>
            <a:custGeom>
              <a:avLst/>
              <a:gdLst/>
              <a:ahLst/>
              <a:cxnLst/>
              <a:rect l="l" t="t" r="r" b="b"/>
              <a:pathLst>
                <a:path w="17919" h="6878">
                  <a:moveTo>
                    <a:pt x="0" y="6649"/>
                  </a:moveTo>
                  <a:lnTo>
                    <a:pt x="2781" y="6878"/>
                  </a:lnTo>
                  <a:lnTo>
                    <a:pt x="3175" y="1442"/>
                  </a:lnTo>
                  <a:lnTo>
                    <a:pt x="6134" y="1315"/>
                  </a:lnTo>
                  <a:lnTo>
                    <a:pt x="7775" y="1584"/>
                  </a:lnTo>
                  <a:lnTo>
                    <a:pt x="8843" y="1759"/>
                  </a:lnTo>
                  <a:lnTo>
                    <a:pt x="9004" y="1785"/>
                  </a:lnTo>
                  <a:lnTo>
                    <a:pt x="17691" y="3106"/>
                  </a:lnTo>
                  <a:lnTo>
                    <a:pt x="17919" y="1836"/>
                  </a:lnTo>
                  <a:lnTo>
                    <a:pt x="8293" y="1620"/>
                  </a:lnTo>
                  <a:lnTo>
                    <a:pt x="17919" y="1836"/>
                  </a:lnTo>
                  <a:lnTo>
                    <a:pt x="5947" y="0"/>
                  </a:lnTo>
                  <a:lnTo>
                    <a:pt x="4648" y="1366"/>
                  </a:lnTo>
                  <a:lnTo>
                    <a:pt x="254" y="1188"/>
                  </a:lnTo>
                  <a:lnTo>
                    <a:pt x="0" y="6649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4" name="object 13"/>
            <p:cNvSpPr/>
            <p:nvPr/>
          </p:nvSpPr>
          <p:spPr>
            <a:xfrm>
              <a:off x="10264066" y="6648951"/>
              <a:ext cx="21459" cy="19621"/>
            </a:xfrm>
            <a:custGeom>
              <a:avLst/>
              <a:gdLst/>
              <a:ahLst/>
              <a:cxnLst/>
              <a:rect l="l" t="t" r="r" b="b"/>
              <a:pathLst>
                <a:path w="21459" h="19621">
                  <a:moveTo>
                    <a:pt x="10731" y="9334"/>
                  </a:moveTo>
                  <a:lnTo>
                    <a:pt x="7391" y="6603"/>
                  </a:lnTo>
                  <a:lnTo>
                    <a:pt x="4546" y="4470"/>
                  </a:lnTo>
                  <a:lnTo>
                    <a:pt x="5017" y="3839"/>
                  </a:lnTo>
                  <a:lnTo>
                    <a:pt x="0" y="0"/>
                  </a:lnTo>
                  <a:lnTo>
                    <a:pt x="1918" y="2506"/>
                  </a:lnTo>
                  <a:lnTo>
                    <a:pt x="11950" y="10470"/>
                  </a:lnTo>
                  <a:lnTo>
                    <a:pt x="21459" y="19621"/>
                  </a:lnTo>
                  <a:lnTo>
                    <a:pt x="17741" y="15633"/>
                  </a:lnTo>
                  <a:lnTo>
                    <a:pt x="14211" y="12484"/>
                  </a:lnTo>
                  <a:lnTo>
                    <a:pt x="10731" y="9334"/>
                  </a:lnTo>
                  <a:close/>
                </a:path>
              </a:pathLst>
            </a:custGeom>
            <a:solidFill>
              <a:srgbClr val="29677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4"/>
            <p:cNvSpPr/>
            <p:nvPr/>
          </p:nvSpPr>
          <p:spPr>
            <a:xfrm>
              <a:off x="10101374" y="6755151"/>
              <a:ext cx="10522" cy="6844"/>
            </a:xfrm>
            <a:custGeom>
              <a:avLst/>
              <a:gdLst/>
              <a:ahLst/>
              <a:cxnLst/>
              <a:rect l="l" t="t" r="r" b="b"/>
              <a:pathLst>
                <a:path w="10522" h="6844">
                  <a:moveTo>
                    <a:pt x="8630" y="4331"/>
                  </a:moveTo>
                  <a:lnTo>
                    <a:pt x="0" y="0"/>
                  </a:lnTo>
                  <a:lnTo>
                    <a:pt x="10522" y="6844"/>
                  </a:lnTo>
                  <a:lnTo>
                    <a:pt x="8630" y="4331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6" name="object 15"/>
            <p:cNvSpPr/>
            <p:nvPr/>
          </p:nvSpPr>
          <p:spPr>
            <a:xfrm>
              <a:off x="9985280" y="6732447"/>
              <a:ext cx="547" cy="200"/>
            </a:xfrm>
            <a:custGeom>
              <a:avLst/>
              <a:gdLst/>
              <a:ahLst/>
              <a:cxnLst/>
              <a:rect l="l" t="t" r="r" b="b"/>
              <a:pathLst>
                <a:path w="547" h="200">
                  <a:moveTo>
                    <a:pt x="547" y="0"/>
                  </a:moveTo>
                  <a:lnTo>
                    <a:pt x="0" y="200"/>
                  </a:lnTo>
                  <a:lnTo>
                    <a:pt x="430" y="4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7" name="object 16"/>
            <p:cNvSpPr/>
            <p:nvPr/>
          </p:nvSpPr>
          <p:spPr>
            <a:xfrm>
              <a:off x="9984317" y="6732648"/>
              <a:ext cx="962" cy="343"/>
            </a:xfrm>
            <a:custGeom>
              <a:avLst/>
              <a:gdLst/>
              <a:ahLst/>
              <a:cxnLst/>
              <a:rect l="l" t="t" r="r" b="b"/>
              <a:pathLst>
                <a:path w="962" h="343">
                  <a:moveTo>
                    <a:pt x="962" y="0"/>
                  </a:moveTo>
                  <a:lnTo>
                    <a:pt x="0" y="343"/>
                  </a:lnTo>
                  <a:lnTo>
                    <a:pt x="183" y="285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7"/>
            <p:cNvSpPr/>
            <p:nvPr/>
          </p:nvSpPr>
          <p:spPr>
            <a:xfrm>
              <a:off x="9974568" y="6735588"/>
              <a:ext cx="2262" cy="971"/>
            </a:xfrm>
            <a:custGeom>
              <a:avLst/>
              <a:gdLst/>
              <a:ahLst/>
              <a:cxnLst/>
              <a:rect l="l" t="t" r="r" b="b"/>
              <a:pathLst>
                <a:path w="2262" h="971">
                  <a:moveTo>
                    <a:pt x="1464" y="208"/>
                  </a:moveTo>
                  <a:lnTo>
                    <a:pt x="0" y="971"/>
                  </a:lnTo>
                  <a:lnTo>
                    <a:pt x="1328" y="436"/>
                  </a:lnTo>
                  <a:lnTo>
                    <a:pt x="2262" y="0"/>
                  </a:lnTo>
                  <a:lnTo>
                    <a:pt x="1464" y="2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9" name="object 18"/>
            <p:cNvSpPr/>
            <p:nvPr/>
          </p:nvSpPr>
          <p:spPr>
            <a:xfrm>
              <a:off x="9976830" y="6734766"/>
              <a:ext cx="2504" cy="821"/>
            </a:xfrm>
            <a:custGeom>
              <a:avLst/>
              <a:gdLst/>
              <a:ahLst/>
              <a:cxnLst/>
              <a:rect l="l" t="t" r="r" b="b"/>
              <a:pathLst>
                <a:path w="2504" h="821">
                  <a:moveTo>
                    <a:pt x="423" y="710"/>
                  </a:moveTo>
                  <a:lnTo>
                    <a:pt x="2504" y="166"/>
                  </a:lnTo>
                  <a:lnTo>
                    <a:pt x="2187" y="0"/>
                  </a:lnTo>
                  <a:lnTo>
                    <a:pt x="776" y="458"/>
                  </a:lnTo>
                  <a:lnTo>
                    <a:pt x="0" y="821"/>
                  </a:lnTo>
                  <a:lnTo>
                    <a:pt x="423" y="71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0" name="object 19"/>
            <p:cNvSpPr/>
            <p:nvPr/>
          </p:nvSpPr>
          <p:spPr>
            <a:xfrm>
              <a:off x="9985827" y="6730763"/>
              <a:ext cx="5142" cy="1684"/>
            </a:xfrm>
            <a:custGeom>
              <a:avLst/>
              <a:gdLst/>
              <a:ahLst/>
              <a:cxnLst/>
              <a:rect l="l" t="t" r="r" b="b"/>
              <a:pathLst>
                <a:path w="5142" h="1684">
                  <a:moveTo>
                    <a:pt x="3070" y="449"/>
                  </a:moveTo>
                  <a:lnTo>
                    <a:pt x="0" y="1684"/>
                  </a:lnTo>
                  <a:lnTo>
                    <a:pt x="3299" y="474"/>
                  </a:lnTo>
                  <a:lnTo>
                    <a:pt x="5142" y="0"/>
                  </a:lnTo>
                  <a:lnTo>
                    <a:pt x="3070" y="44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1" name="object 20"/>
            <p:cNvSpPr/>
            <p:nvPr/>
          </p:nvSpPr>
          <p:spPr>
            <a:xfrm>
              <a:off x="10031397" y="6744297"/>
              <a:ext cx="24734" cy="7501"/>
            </a:xfrm>
            <a:custGeom>
              <a:avLst/>
              <a:gdLst/>
              <a:ahLst/>
              <a:cxnLst/>
              <a:rect l="l" t="t" r="r" b="b"/>
              <a:pathLst>
                <a:path w="24734" h="7501">
                  <a:moveTo>
                    <a:pt x="15832" y="2408"/>
                  </a:moveTo>
                  <a:lnTo>
                    <a:pt x="24518" y="3780"/>
                  </a:lnTo>
                  <a:lnTo>
                    <a:pt x="24734" y="2485"/>
                  </a:lnTo>
                  <a:lnTo>
                    <a:pt x="15120" y="2243"/>
                  </a:lnTo>
                  <a:lnTo>
                    <a:pt x="24734" y="2485"/>
                  </a:lnTo>
                  <a:lnTo>
                    <a:pt x="12765" y="641"/>
                  </a:lnTo>
                  <a:lnTo>
                    <a:pt x="0" y="0"/>
                  </a:lnTo>
                  <a:lnTo>
                    <a:pt x="7081" y="1862"/>
                  </a:lnTo>
                  <a:lnTo>
                    <a:pt x="9621" y="7501"/>
                  </a:lnTo>
                  <a:lnTo>
                    <a:pt x="12453" y="7349"/>
                  </a:lnTo>
                  <a:lnTo>
                    <a:pt x="10002" y="2040"/>
                  </a:lnTo>
                  <a:lnTo>
                    <a:pt x="12949" y="1938"/>
                  </a:lnTo>
                  <a:lnTo>
                    <a:pt x="14631" y="2213"/>
                  </a:lnTo>
                  <a:lnTo>
                    <a:pt x="15672" y="2382"/>
                  </a:lnTo>
                  <a:lnTo>
                    <a:pt x="15832" y="240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2" name="object 21"/>
            <p:cNvSpPr/>
            <p:nvPr/>
          </p:nvSpPr>
          <p:spPr>
            <a:xfrm>
              <a:off x="10157649" y="6804507"/>
              <a:ext cx="2482" cy="4491"/>
            </a:xfrm>
            <a:custGeom>
              <a:avLst/>
              <a:gdLst/>
              <a:ahLst/>
              <a:cxnLst/>
              <a:rect l="l" t="t" r="r" b="b"/>
              <a:pathLst>
                <a:path w="2482" h="4491">
                  <a:moveTo>
                    <a:pt x="95" y="148"/>
                  </a:moveTo>
                  <a:lnTo>
                    <a:pt x="0" y="0"/>
                  </a:lnTo>
                  <a:lnTo>
                    <a:pt x="2482" y="4491"/>
                  </a:lnTo>
                  <a:lnTo>
                    <a:pt x="1669" y="2980"/>
                  </a:lnTo>
                  <a:lnTo>
                    <a:pt x="95" y="148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3" name="object 22"/>
            <p:cNvSpPr/>
            <p:nvPr/>
          </p:nvSpPr>
          <p:spPr>
            <a:xfrm>
              <a:off x="9980363" y="6725204"/>
              <a:ext cx="181978" cy="100533"/>
            </a:xfrm>
            <a:custGeom>
              <a:avLst/>
              <a:gdLst/>
              <a:ahLst/>
              <a:cxnLst/>
              <a:rect l="l" t="t" r="r" b="b"/>
              <a:pathLst>
                <a:path w="181978" h="100533">
                  <a:moveTo>
                    <a:pt x="152752" y="46615"/>
                  </a:moveTo>
                  <a:lnTo>
                    <a:pt x="143488" y="37953"/>
                  </a:lnTo>
                  <a:lnTo>
                    <a:pt x="138048" y="33591"/>
                  </a:lnTo>
                  <a:lnTo>
                    <a:pt x="133121" y="29222"/>
                  </a:lnTo>
                  <a:lnTo>
                    <a:pt x="129158" y="26200"/>
                  </a:lnTo>
                  <a:lnTo>
                    <a:pt x="128155" y="24701"/>
                  </a:lnTo>
                  <a:lnTo>
                    <a:pt x="116129" y="18067"/>
                  </a:lnTo>
                  <a:lnTo>
                    <a:pt x="104346" y="12715"/>
                  </a:lnTo>
                  <a:lnTo>
                    <a:pt x="92915" y="8566"/>
                  </a:lnTo>
                  <a:lnTo>
                    <a:pt x="87007" y="6819"/>
                  </a:lnTo>
                  <a:lnTo>
                    <a:pt x="80670" y="4610"/>
                  </a:lnTo>
                  <a:lnTo>
                    <a:pt x="74383" y="3822"/>
                  </a:lnTo>
                  <a:lnTo>
                    <a:pt x="68643" y="2387"/>
                  </a:lnTo>
                  <a:lnTo>
                    <a:pt x="62826" y="1384"/>
                  </a:lnTo>
                  <a:lnTo>
                    <a:pt x="57365" y="812"/>
                  </a:lnTo>
                  <a:lnTo>
                    <a:pt x="52285" y="0"/>
                  </a:lnTo>
                  <a:lnTo>
                    <a:pt x="42818" y="1"/>
                  </a:lnTo>
                  <a:lnTo>
                    <a:pt x="27119" y="1706"/>
                  </a:lnTo>
                  <a:lnTo>
                    <a:pt x="23850" y="2260"/>
                  </a:lnTo>
                  <a:lnTo>
                    <a:pt x="20853" y="2882"/>
                  </a:lnTo>
                  <a:lnTo>
                    <a:pt x="17818" y="3670"/>
                  </a:lnTo>
                  <a:lnTo>
                    <a:pt x="14795" y="4470"/>
                  </a:lnTo>
                  <a:lnTo>
                    <a:pt x="11772" y="5257"/>
                  </a:lnTo>
                  <a:lnTo>
                    <a:pt x="10606" y="5558"/>
                  </a:lnTo>
                  <a:lnTo>
                    <a:pt x="11874" y="5283"/>
                  </a:lnTo>
                  <a:lnTo>
                    <a:pt x="4138" y="7729"/>
                  </a:lnTo>
                  <a:lnTo>
                    <a:pt x="2946" y="8166"/>
                  </a:lnTo>
                  <a:lnTo>
                    <a:pt x="2350" y="8359"/>
                  </a:lnTo>
                  <a:lnTo>
                    <a:pt x="2146" y="8432"/>
                  </a:lnTo>
                  <a:lnTo>
                    <a:pt x="0" y="25323"/>
                  </a:lnTo>
                  <a:lnTo>
                    <a:pt x="3543" y="23736"/>
                  </a:lnTo>
                  <a:lnTo>
                    <a:pt x="7746" y="22199"/>
                  </a:lnTo>
                  <a:lnTo>
                    <a:pt x="12204" y="20434"/>
                  </a:lnTo>
                  <a:lnTo>
                    <a:pt x="16814" y="19126"/>
                  </a:lnTo>
                  <a:lnTo>
                    <a:pt x="21767" y="17665"/>
                  </a:lnTo>
                  <a:lnTo>
                    <a:pt x="26873" y="16573"/>
                  </a:lnTo>
                  <a:lnTo>
                    <a:pt x="29451" y="16167"/>
                  </a:lnTo>
                  <a:lnTo>
                    <a:pt x="32105" y="15722"/>
                  </a:lnTo>
                  <a:lnTo>
                    <a:pt x="34696" y="15328"/>
                  </a:lnTo>
                  <a:lnTo>
                    <a:pt x="38633" y="14706"/>
                  </a:lnTo>
                  <a:lnTo>
                    <a:pt x="42570" y="14465"/>
                  </a:lnTo>
                  <a:lnTo>
                    <a:pt x="47802" y="14185"/>
                  </a:lnTo>
                  <a:lnTo>
                    <a:pt x="52933" y="13716"/>
                  </a:lnTo>
                  <a:lnTo>
                    <a:pt x="57708" y="14135"/>
                  </a:lnTo>
                  <a:lnTo>
                    <a:pt x="62471" y="14312"/>
                  </a:lnTo>
                  <a:lnTo>
                    <a:pt x="66916" y="14465"/>
                  </a:lnTo>
                  <a:lnTo>
                    <a:pt x="70700" y="15151"/>
                  </a:lnTo>
                  <a:lnTo>
                    <a:pt x="67868" y="13017"/>
                  </a:lnTo>
                  <a:lnTo>
                    <a:pt x="64744" y="12649"/>
                  </a:lnTo>
                  <a:lnTo>
                    <a:pt x="61645" y="12496"/>
                  </a:lnTo>
                  <a:lnTo>
                    <a:pt x="58496" y="12331"/>
                  </a:lnTo>
                  <a:lnTo>
                    <a:pt x="71782" y="12712"/>
                  </a:lnTo>
                  <a:lnTo>
                    <a:pt x="84421" y="15144"/>
                  </a:lnTo>
                  <a:lnTo>
                    <a:pt x="96501" y="18681"/>
                  </a:lnTo>
                  <a:lnTo>
                    <a:pt x="108054" y="23255"/>
                  </a:lnTo>
                  <a:lnTo>
                    <a:pt x="110020" y="24155"/>
                  </a:lnTo>
                  <a:lnTo>
                    <a:pt x="121011" y="29946"/>
                  </a:lnTo>
                  <a:lnTo>
                    <a:pt x="129641" y="34277"/>
                  </a:lnTo>
                  <a:lnTo>
                    <a:pt x="131533" y="36790"/>
                  </a:lnTo>
                  <a:lnTo>
                    <a:pt x="141563" y="44754"/>
                  </a:lnTo>
                  <a:lnTo>
                    <a:pt x="151076" y="53901"/>
                  </a:lnTo>
                  <a:lnTo>
                    <a:pt x="147370" y="49936"/>
                  </a:lnTo>
                  <a:lnTo>
                    <a:pt x="143827" y="46786"/>
                  </a:lnTo>
                  <a:lnTo>
                    <a:pt x="140347" y="43637"/>
                  </a:lnTo>
                  <a:lnTo>
                    <a:pt x="137007" y="40906"/>
                  </a:lnTo>
                  <a:lnTo>
                    <a:pt x="134175" y="38773"/>
                  </a:lnTo>
                  <a:lnTo>
                    <a:pt x="134669" y="38126"/>
                  </a:lnTo>
                  <a:lnTo>
                    <a:pt x="139313" y="41681"/>
                  </a:lnTo>
                  <a:lnTo>
                    <a:pt x="148726" y="50344"/>
                  </a:lnTo>
                  <a:lnTo>
                    <a:pt x="157584" y="60042"/>
                  </a:lnTo>
                  <a:lnTo>
                    <a:pt x="159461" y="62331"/>
                  </a:lnTo>
                  <a:lnTo>
                    <a:pt x="167223" y="72954"/>
                  </a:lnTo>
                  <a:lnTo>
                    <a:pt x="173734" y="84085"/>
                  </a:lnTo>
                  <a:lnTo>
                    <a:pt x="179155" y="95189"/>
                  </a:lnTo>
                  <a:lnTo>
                    <a:pt x="180251" y="97650"/>
                  </a:lnTo>
                  <a:lnTo>
                    <a:pt x="181559" y="100533"/>
                  </a:lnTo>
                  <a:lnTo>
                    <a:pt x="181978" y="100406"/>
                  </a:lnTo>
                  <a:lnTo>
                    <a:pt x="181267" y="97256"/>
                  </a:lnTo>
                  <a:lnTo>
                    <a:pt x="180746" y="94056"/>
                  </a:lnTo>
                  <a:lnTo>
                    <a:pt x="178409" y="88061"/>
                  </a:lnTo>
                  <a:lnTo>
                    <a:pt x="174116" y="79375"/>
                  </a:lnTo>
                  <a:lnTo>
                    <a:pt x="167034" y="68034"/>
                  </a:lnTo>
                  <a:lnTo>
                    <a:pt x="159749" y="58278"/>
                  </a:lnTo>
                  <a:lnTo>
                    <a:pt x="151566" y="49289"/>
                  </a:lnTo>
                  <a:lnTo>
                    <a:pt x="141792" y="40252"/>
                  </a:lnTo>
                  <a:lnTo>
                    <a:pt x="144322" y="41452"/>
                  </a:lnTo>
                  <a:lnTo>
                    <a:pt x="147002" y="43903"/>
                  </a:lnTo>
                  <a:lnTo>
                    <a:pt x="149821" y="46507"/>
                  </a:lnTo>
                  <a:lnTo>
                    <a:pt x="152704" y="49110"/>
                  </a:lnTo>
                  <a:lnTo>
                    <a:pt x="155181" y="52311"/>
                  </a:lnTo>
                  <a:lnTo>
                    <a:pt x="157949" y="55270"/>
                  </a:lnTo>
                  <a:lnTo>
                    <a:pt x="160794" y="58166"/>
                  </a:lnTo>
                  <a:lnTo>
                    <a:pt x="163004" y="61595"/>
                  </a:lnTo>
                  <a:lnTo>
                    <a:pt x="165341" y="64617"/>
                  </a:lnTo>
                  <a:lnTo>
                    <a:pt x="167639" y="67614"/>
                  </a:lnTo>
                  <a:lnTo>
                    <a:pt x="169722" y="70599"/>
                  </a:lnTo>
                  <a:lnTo>
                    <a:pt x="171513" y="73393"/>
                  </a:lnTo>
                  <a:lnTo>
                    <a:pt x="173367" y="76047"/>
                  </a:lnTo>
                  <a:lnTo>
                    <a:pt x="171970" y="73126"/>
                  </a:lnTo>
                  <a:lnTo>
                    <a:pt x="170548" y="70167"/>
                  </a:lnTo>
                  <a:lnTo>
                    <a:pt x="169214" y="67144"/>
                  </a:lnTo>
                  <a:lnTo>
                    <a:pt x="167246" y="64490"/>
                  </a:lnTo>
                  <a:lnTo>
                    <a:pt x="169481" y="66941"/>
                  </a:lnTo>
                  <a:lnTo>
                    <a:pt x="171335" y="69646"/>
                  </a:lnTo>
                  <a:lnTo>
                    <a:pt x="172935" y="72529"/>
                  </a:lnTo>
                  <a:lnTo>
                    <a:pt x="174726" y="75311"/>
                  </a:lnTo>
                  <a:lnTo>
                    <a:pt x="177285" y="79302"/>
                  </a:lnTo>
                  <a:lnTo>
                    <a:pt x="173912" y="73199"/>
                  </a:lnTo>
                  <a:lnTo>
                    <a:pt x="166557" y="62492"/>
                  </a:lnTo>
                  <a:lnTo>
                    <a:pt x="161772" y="56311"/>
                  </a:lnTo>
                  <a:lnTo>
                    <a:pt x="152752" y="46615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4" name="object 23"/>
            <p:cNvSpPr/>
            <p:nvPr/>
          </p:nvSpPr>
          <p:spPr>
            <a:xfrm>
              <a:off x="9883183" y="6732992"/>
              <a:ext cx="290067" cy="293716"/>
            </a:xfrm>
            <a:custGeom>
              <a:avLst/>
              <a:gdLst/>
              <a:ahLst/>
              <a:cxnLst/>
              <a:rect l="l" t="t" r="r" b="b"/>
              <a:pathLst>
                <a:path w="290067" h="293716">
                  <a:moveTo>
                    <a:pt x="42366" y="185392"/>
                  </a:moveTo>
                  <a:lnTo>
                    <a:pt x="41439" y="182560"/>
                  </a:lnTo>
                  <a:lnTo>
                    <a:pt x="40461" y="179791"/>
                  </a:lnTo>
                  <a:lnTo>
                    <a:pt x="38239" y="174280"/>
                  </a:lnTo>
                  <a:lnTo>
                    <a:pt x="37108" y="168374"/>
                  </a:lnTo>
                  <a:lnTo>
                    <a:pt x="35584" y="162494"/>
                  </a:lnTo>
                  <a:lnTo>
                    <a:pt x="35127" y="159471"/>
                  </a:lnTo>
                  <a:lnTo>
                    <a:pt x="34657" y="156449"/>
                  </a:lnTo>
                  <a:lnTo>
                    <a:pt x="34213" y="153414"/>
                  </a:lnTo>
                  <a:lnTo>
                    <a:pt x="33590" y="150416"/>
                  </a:lnTo>
                  <a:lnTo>
                    <a:pt x="33806" y="147241"/>
                  </a:lnTo>
                  <a:lnTo>
                    <a:pt x="33514" y="144143"/>
                  </a:lnTo>
                  <a:lnTo>
                    <a:pt x="33594" y="131476"/>
                  </a:lnTo>
                  <a:lnTo>
                    <a:pt x="34905" y="118799"/>
                  </a:lnTo>
                  <a:lnTo>
                    <a:pt x="37591" y="107008"/>
                  </a:lnTo>
                  <a:lnTo>
                    <a:pt x="41707" y="94851"/>
                  </a:lnTo>
                  <a:lnTo>
                    <a:pt x="47012" y="83252"/>
                  </a:lnTo>
                  <a:lnTo>
                    <a:pt x="52818" y="73277"/>
                  </a:lnTo>
                  <a:lnTo>
                    <a:pt x="56082" y="68984"/>
                  </a:lnTo>
                  <a:lnTo>
                    <a:pt x="58647" y="64044"/>
                  </a:lnTo>
                  <a:lnTo>
                    <a:pt x="54685" y="67917"/>
                  </a:lnTo>
                  <a:lnTo>
                    <a:pt x="57758" y="63332"/>
                  </a:lnTo>
                  <a:lnTo>
                    <a:pt x="61822" y="59561"/>
                  </a:lnTo>
                  <a:lnTo>
                    <a:pt x="65391" y="55395"/>
                  </a:lnTo>
                  <a:lnTo>
                    <a:pt x="69442" y="51725"/>
                  </a:lnTo>
                  <a:lnTo>
                    <a:pt x="71906" y="48194"/>
                  </a:lnTo>
                  <a:lnTo>
                    <a:pt x="72605" y="46911"/>
                  </a:lnTo>
                  <a:lnTo>
                    <a:pt x="77126" y="43686"/>
                  </a:lnTo>
                  <a:lnTo>
                    <a:pt x="87557" y="36208"/>
                  </a:lnTo>
                  <a:lnTo>
                    <a:pt x="98805" y="30010"/>
                  </a:lnTo>
                  <a:lnTo>
                    <a:pt x="110703" y="25103"/>
                  </a:lnTo>
                  <a:lnTo>
                    <a:pt x="123085" y="21503"/>
                  </a:lnTo>
                  <a:lnTo>
                    <a:pt x="135784" y="19222"/>
                  </a:lnTo>
                  <a:lnTo>
                    <a:pt x="138276" y="18933"/>
                  </a:lnTo>
                  <a:lnTo>
                    <a:pt x="143852" y="18730"/>
                  </a:lnTo>
                  <a:lnTo>
                    <a:pt x="149465" y="18032"/>
                  </a:lnTo>
                  <a:lnTo>
                    <a:pt x="155066" y="18603"/>
                  </a:lnTo>
                  <a:lnTo>
                    <a:pt x="157834" y="18806"/>
                  </a:lnTo>
                  <a:lnTo>
                    <a:pt x="155294" y="13167"/>
                  </a:lnTo>
                  <a:lnTo>
                    <a:pt x="148213" y="11305"/>
                  </a:lnTo>
                  <a:lnTo>
                    <a:pt x="135078" y="11774"/>
                  </a:lnTo>
                  <a:lnTo>
                    <a:pt x="134632" y="11809"/>
                  </a:lnTo>
                  <a:lnTo>
                    <a:pt x="121618" y="13783"/>
                  </a:lnTo>
                  <a:lnTo>
                    <a:pt x="109186" y="17048"/>
                  </a:lnTo>
                  <a:lnTo>
                    <a:pt x="97660" y="21156"/>
                  </a:lnTo>
                  <a:lnTo>
                    <a:pt x="96786" y="20140"/>
                  </a:lnTo>
                  <a:lnTo>
                    <a:pt x="91350" y="22769"/>
                  </a:lnTo>
                  <a:lnTo>
                    <a:pt x="88632" y="24064"/>
                  </a:lnTo>
                  <a:lnTo>
                    <a:pt x="85991" y="25499"/>
                  </a:lnTo>
                  <a:lnTo>
                    <a:pt x="83095" y="26490"/>
                  </a:lnTo>
                  <a:lnTo>
                    <a:pt x="84263" y="24763"/>
                  </a:lnTo>
                  <a:lnTo>
                    <a:pt x="88607" y="22197"/>
                  </a:lnTo>
                  <a:lnTo>
                    <a:pt x="90817" y="20940"/>
                  </a:lnTo>
                  <a:lnTo>
                    <a:pt x="93725" y="19352"/>
                  </a:lnTo>
                  <a:lnTo>
                    <a:pt x="97179" y="17536"/>
                  </a:lnTo>
                  <a:lnTo>
                    <a:pt x="99326" y="645"/>
                  </a:lnTo>
                  <a:lnTo>
                    <a:pt x="99530" y="572"/>
                  </a:lnTo>
                  <a:lnTo>
                    <a:pt x="101134" y="0"/>
                  </a:lnTo>
                  <a:lnTo>
                    <a:pt x="96977" y="1314"/>
                  </a:lnTo>
                  <a:lnTo>
                    <a:pt x="95834" y="1774"/>
                  </a:lnTo>
                  <a:lnTo>
                    <a:pt x="96151" y="1941"/>
                  </a:lnTo>
                  <a:lnTo>
                    <a:pt x="94070" y="2485"/>
                  </a:lnTo>
                  <a:lnTo>
                    <a:pt x="92713" y="3032"/>
                  </a:lnTo>
                  <a:lnTo>
                    <a:pt x="89801" y="4392"/>
                  </a:lnTo>
                  <a:lnTo>
                    <a:pt x="91384" y="3567"/>
                  </a:lnTo>
                  <a:lnTo>
                    <a:pt x="73795" y="11934"/>
                  </a:lnTo>
                  <a:lnTo>
                    <a:pt x="58574" y="22176"/>
                  </a:lnTo>
                  <a:lnTo>
                    <a:pt x="48742" y="30270"/>
                  </a:lnTo>
                  <a:lnTo>
                    <a:pt x="39605" y="39193"/>
                  </a:lnTo>
                  <a:lnTo>
                    <a:pt x="27702" y="53884"/>
                  </a:lnTo>
                  <a:lnTo>
                    <a:pt x="20743" y="64548"/>
                  </a:lnTo>
                  <a:lnTo>
                    <a:pt x="14641" y="75741"/>
                  </a:lnTo>
                  <a:lnTo>
                    <a:pt x="7463" y="93571"/>
                  </a:lnTo>
                  <a:lnTo>
                    <a:pt x="4039" y="105829"/>
                  </a:lnTo>
                  <a:lnTo>
                    <a:pt x="1582" y="118318"/>
                  </a:lnTo>
                  <a:lnTo>
                    <a:pt x="0" y="137500"/>
                  </a:lnTo>
                  <a:lnTo>
                    <a:pt x="287" y="150174"/>
                  </a:lnTo>
                  <a:lnTo>
                    <a:pt x="1540" y="162774"/>
                  </a:lnTo>
                  <a:lnTo>
                    <a:pt x="5591" y="181531"/>
                  </a:lnTo>
                  <a:lnTo>
                    <a:pt x="9560" y="193643"/>
                  </a:lnTo>
                  <a:lnTo>
                    <a:pt x="14453" y="205355"/>
                  </a:lnTo>
                  <a:lnTo>
                    <a:pt x="23518" y="221665"/>
                  </a:lnTo>
                  <a:lnTo>
                    <a:pt x="30769" y="232145"/>
                  </a:lnTo>
                  <a:lnTo>
                    <a:pt x="38771" y="241979"/>
                  </a:lnTo>
                  <a:lnTo>
                    <a:pt x="51560" y="254609"/>
                  </a:lnTo>
                  <a:lnTo>
                    <a:pt x="61411" y="262689"/>
                  </a:lnTo>
                  <a:lnTo>
                    <a:pt x="71804" y="269932"/>
                  </a:lnTo>
                  <a:lnTo>
                    <a:pt x="75500" y="272209"/>
                  </a:lnTo>
                  <a:lnTo>
                    <a:pt x="78421" y="274191"/>
                  </a:lnTo>
                  <a:lnTo>
                    <a:pt x="83108" y="276604"/>
                  </a:lnTo>
                  <a:lnTo>
                    <a:pt x="87743" y="279258"/>
                  </a:lnTo>
                  <a:lnTo>
                    <a:pt x="92404" y="281760"/>
                  </a:lnTo>
                  <a:lnTo>
                    <a:pt x="97421" y="283614"/>
                  </a:lnTo>
                  <a:lnTo>
                    <a:pt x="100646" y="285125"/>
                  </a:lnTo>
                  <a:lnTo>
                    <a:pt x="111879" y="288680"/>
                  </a:lnTo>
                  <a:lnTo>
                    <a:pt x="123719" y="291331"/>
                  </a:lnTo>
                  <a:lnTo>
                    <a:pt x="136028" y="293027"/>
                  </a:lnTo>
                  <a:lnTo>
                    <a:pt x="148668" y="293716"/>
                  </a:lnTo>
                  <a:lnTo>
                    <a:pt x="161500" y="293345"/>
                  </a:lnTo>
                  <a:lnTo>
                    <a:pt x="174386" y="291862"/>
                  </a:lnTo>
                  <a:lnTo>
                    <a:pt x="187186" y="289215"/>
                  </a:lnTo>
                  <a:lnTo>
                    <a:pt x="203888" y="283884"/>
                  </a:lnTo>
                  <a:lnTo>
                    <a:pt x="215667" y="278841"/>
                  </a:lnTo>
                  <a:lnTo>
                    <a:pt x="226890" y="272894"/>
                  </a:lnTo>
                  <a:lnTo>
                    <a:pt x="234784" y="267917"/>
                  </a:lnTo>
                  <a:lnTo>
                    <a:pt x="245268" y="260000"/>
                  </a:lnTo>
                  <a:lnTo>
                    <a:pt x="254872" y="251472"/>
                  </a:lnTo>
                  <a:lnTo>
                    <a:pt x="263553" y="242474"/>
                  </a:lnTo>
                  <a:lnTo>
                    <a:pt x="267689" y="237653"/>
                  </a:lnTo>
                  <a:lnTo>
                    <a:pt x="275875" y="225602"/>
                  </a:lnTo>
                  <a:lnTo>
                    <a:pt x="281653" y="214358"/>
                  </a:lnTo>
                  <a:lnTo>
                    <a:pt x="284492" y="206728"/>
                  </a:lnTo>
                  <a:lnTo>
                    <a:pt x="285812" y="202486"/>
                  </a:lnTo>
                  <a:lnTo>
                    <a:pt x="286841" y="199184"/>
                  </a:lnTo>
                  <a:lnTo>
                    <a:pt x="287654" y="194498"/>
                  </a:lnTo>
                  <a:lnTo>
                    <a:pt x="287895" y="193076"/>
                  </a:lnTo>
                  <a:lnTo>
                    <a:pt x="289470" y="186307"/>
                  </a:lnTo>
                  <a:lnTo>
                    <a:pt x="290067" y="179487"/>
                  </a:lnTo>
                  <a:lnTo>
                    <a:pt x="286968" y="185545"/>
                  </a:lnTo>
                  <a:lnTo>
                    <a:pt x="285660" y="188643"/>
                  </a:lnTo>
                  <a:lnTo>
                    <a:pt x="284212" y="193038"/>
                  </a:lnTo>
                  <a:lnTo>
                    <a:pt x="282079" y="197546"/>
                  </a:lnTo>
                  <a:lnTo>
                    <a:pt x="279716" y="201966"/>
                  </a:lnTo>
                  <a:lnTo>
                    <a:pt x="277646" y="207020"/>
                  </a:lnTo>
                  <a:lnTo>
                    <a:pt x="274801" y="211160"/>
                  </a:lnTo>
                  <a:lnTo>
                    <a:pt x="272020" y="215351"/>
                  </a:lnTo>
                  <a:lnTo>
                    <a:pt x="269747" y="219327"/>
                  </a:lnTo>
                  <a:lnTo>
                    <a:pt x="265264" y="224305"/>
                  </a:lnTo>
                  <a:lnTo>
                    <a:pt x="262965" y="225181"/>
                  </a:lnTo>
                  <a:lnTo>
                    <a:pt x="267321" y="220190"/>
                  </a:lnTo>
                  <a:lnTo>
                    <a:pt x="270522" y="214386"/>
                  </a:lnTo>
                  <a:lnTo>
                    <a:pt x="269721" y="213916"/>
                  </a:lnTo>
                  <a:lnTo>
                    <a:pt x="271449" y="209179"/>
                  </a:lnTo>
                  <a:lnTo>
                    <a:pt x="272998" y="203667"/>
                  </a:lnTo>
                  <a:lnTo>
                    <a:pt x="274471" y="198092"/>
                  </a:lnTo>
                  <a:lnTo>
                    <a:pt x="276579" y="192110"/>
                  </a:lnTo>
                  <a:lnTo>
                    <a:pt x="277430" y="189037"/>
                  </a:lnTo>
                  <a:lnTo>
                    <a:pt x="277773" y="187475"/>
                  </a:lnTo>
                  <a:lnTo>
                    <a:pt x="278764" y="184033"/>
                  </a:lnTo>
                  <a:lnTo>
                    <a:pt x="279894" y="179664"/>
                  </a:lnTo>
                  <a:lnTo>
                    <a:pt x="280555" y="175118"/>
                  </a:lnTo>
                  <a:lnTo>
                    <a:pt x="281837" y="169758"/>
                  </a:lnTo>
                  <a:lnTo>
                    <a:pt x="282282" y="164310"/>
                  </a:lnTo>
                  <a:lnTo>
                    <a:pt x="283552" y="153363"/>
                  </a:lnTo>
                  <a:lnTo>
                    <a:pt x="282688" y="142530"/>
                  </a:lnTo>
                  <a:lnTo>
                    <a:pt x="282510" y="139456"/>
                  </a:lnTo>
                  <a:lnTo>
                    <a:pt x="281305" y="136177"/>
                  </a:lnTo>
                  <a:lnTo>
                    <a:pt x="279134" y="144550"/>
                  </a:lnTo>
                  <a:lnTo>
                    <a:pt x="277214" y="153515"/>
                  </a:lnTo>
                  <a:lnTo>
                    <a:pt x="276237" y="156995"/>
                  </a:lnTo>
                  <a:lnTo>
                    <a:pt x="275157" y="160691"/>
                  </a:lnTo>
                  <a:lnTo>
                    <a:pt x="274078" y="164475"/>
                  </a:lnTo>
                  <a:lnTo>
                    <a:pt x="272668" y="168196"/>
                  </a:lnTo>
                  <a:lnTo>
                    <a:pt x="271296" y="172019"/>
                  </a:lnTo>
                  <a:lnTo>
                    <a:pt x="269912" y="175689"/>
                  </a:lnTo>
                  <a:lnTo>
                    <a:pt x="268388" y="179360"/>
                  </a:lnTo>
                  <a:lnTo>
                    <a:pt x="266546" y="182814"/>
                  </a:lnTo>
                  <a:lnTo>
                    <a:pt x="265099" y="186091"/>
                  </a:lnTo>
                  <a:lnTo>
                    <a:pt x="263625" y="189380"/>
                  </a:lnTo>
                  <a:lnTo>
                    <a:pt x="261695" y="192136"/>
                  </a:lnTo>
                  <a:lnTo>
                    <a:pt x="260412" y="194663"/>
                  </a:lnTo>
                  <a:lnTo>
                    <a:pt x="254583" y="204518"/>
                  </a:lnTo>
                  <a:lnTo>
                    <a:pt x="258558" y="193673"/>
                  </a:lnTo>
                  <a:lnTo>
                    <a:pt x="257326" y="193152"/>
                  </a:lnTo>
                  <a:lnTo>
                    <a:pt x="250885" y="204253"/>
                  </a:lnTo>
                  <a:lnTo>
                    <a:pt x="243480" y="214024"/>
                  </a:lnTo>
                  <a:lnTo>
                    <a:pt x="240778" y="217193"/>
                  </a:lnTo>
                  <a:lnTo>
                    <a:pt x="237959" y="220038"/>
                  </a:lnTo>
                  <a:lnTo>
                    <a:pt x="235406" y="222692"/>
                  </a:lnTo>
                  <a:lnTo>
                    <a:pt x="232193" y="225804"/>
                  </a:lnTo>
                  <a:lnTo>
                    <a:pt x="228370" y="229093"/>
                  </a:lnTo>
                  <a:lnTo>
                    <a:pt x="225398" y="231747"/>
                  </a:lnTo>
                  <a:lnTo>
                    <a:pt x="222109" y="234135"/>
                  </a:lnTo>
                  <a:lnTo>
                    <a:pt x="217664" y="237488"/>
                  </a:lnTo>
                  <a:lnTo>
                    <a:pt x="215391" y="238948"/>
                  </a:lnTo>
                  <a:lnTo>
                    <a:pt x="210679" y="241628"/>
                  </a:lnTo>
                  <a:lnTo>
                    <a:pt x="206412" y="244574"/>
                  </a:lnTo>
                  <a:lnTo>
                    <a:pt x="202589" y="246162"/>
                  </a:lnTo>
                  <a:lnTo>
                    <a:pt x="201345" y="246835"/>
                  </a:lnTo>
                  <a:lnTo>
                    <a:pt x="198347" y="248448"/>
                  </a:lnTo>
                  <a:lnTo>
                    <a:pt x="194779" y="250162"/>
                  </a:lnTo>
                  <a:lnTo>
                    <a:pt x="192112" y="251153"/>
                  </a:lnTo>
                  <a:lnTo>
                    <a:pt x="189280" y="252220"/>
                  </a:lnTo>
                  <a:lnTo>
                    <a:pt x="186054" y="253502"/>
                  </a:lnTo>
                  <a:lnTo>
                    <a:pt x="182218" y="254518"/>
                  </a:lnTo>
                  <a:lnTo>
                    <a:pt x="176859" y="255890"/>
                  </a:lnTo>
                  <a:lnTo>
                    <a:pt x="174344" y="257173"/>
                  </a:lnTo>
                  <a:lnTo>
                    <a:pt x="170141" y="257668"/>
                  </a:lnTo>
                  <a:lnTo>
                    <a:pt x="166064" y="258265"/>
                  </a:lnTo>
                  <a:lnTo>
                    <a:pt x="161962" y="259065"/>
                  </a:lnTo>
                  <a:lnTo>
                    <a:pt x="157758" y="258938"/>
                  </a:lnTo>
                  <a:lnTo>
                    <a:pt x="155002" y="259306"/>
                  </a:lnTo>
                  <a:lnTo>
                    <a:pt x="154964" y="258443"/>
                  </a:lnTo>
                  <a:lnTo>
                    <a:pt x="149478" y="259459"/>
                  </a:lnTo>
                  <a:lnTo>
                    <a:pt x="143915" y="258785"/>
                  </a:lnTo>
                  <a:lnTo>
                    <a:pt x="138378" y="258595"/>
                  </a:lnTo>
                  <a:lnTo>
                    <a:pt x="135622" y="258392"/>
                  </a:lnTo>
                  <a:lnTo>
                    <a:pt x="132930" y="257719"/>
                  </a:lnTo>
                  <a:lnTo>
                    <a:pt x="130212" y="257376"/>
                  </a:lnTo>
                  <a:lnTo>
                    <a:pt x="127469" y="256957"/>
                  </a:lnTo>
                  <a:lnTo>
                    <a:pt x="124726" y="256601"/>
                  </a:lnTo>
                  <a:lnTo>
                    <a:pt x="122059" y="255915"/>
                  </a:lnTo>
                  <a:lnTo>
                    <a:pt x="122249" y="255090"/>
                  </a:lnTo>
                  <a:lnTo>
                    <a:pt x="119607" y="254379"/>
                  </a:lnTo>
                  <a:lnTo>
                    <a:pt x="116966" y="253655"/>
                  </a:lnTo>
                  <a:lnTo>
                    <a:pt x="112991" y="252562"/>
                  </a:lnTo>
                  <a:lnTo>
                    <a:pt x="109676" y="249680"/>
                  </a:lnTo>
                  <a:lnTo>
                    <a:pt x="105739" y="248575"/>
                  </a:lnTo>
                  <a:lnTo>
                    <a:pt x="102640" y="247228"/>
                  </a:lnTo>
                  <a:lnTo>
                    <a:pt x="99567" y="245793"/>
                  </a:lnTo>
                  <a:lnTo>
                    <a:pt x="96900" y="245019"/>
                  </a:lnTo>
                  <a:lnTo>
                    <a:pt x="93280" y="243266"/>
                  </a:lnTo>
                  <a:lnTo>
                    <a:pt x="89953" y="241196"/>
                  </a:lnTo>
                  <a:lnTo>
                    <a:pt x="85660" y="238567"/>
                  </a:lnTo>
                  <a:lnTo>
                    <a:pt x="83590" y="237310"/>
                  </a:lnTo>
                  <a:lnTo>
                    <a:pt x="79818" y="234262"/>
                  </a:lnTo>
                  <a:lnTo>
                    <a:pt x="75932" y="231747"/>
                  </a:lnTo>
                  <a:lnTo>
                    <a:pt x="72744" y="228674"/>
                  </a:lnTo>
                  <a:lnTo>
                    <a:pt x="69582" y="225550"/>
                  </a:lnTo>
                  <a:lnTo>
                    <a:pt x="66280" y="222870"/>
                  </a:lnTo>
                  <a:lnTo>
                    <a:pt x="63727" y="219542"/>
                  </a:lnTo>
                  <a:lnTo>
                    <a:pt x="61022" y="216418"/>
                  </a:lnTo>
                  <a:lnTo>
                    <a:pt x="58317" y="213345"/>
                  </a:lnTo>
                  <a:lnTo>
                    <a:pt x="56082" y="209967"/>
                  </a:lnTo>
                  <a:lnTo>
                    <a:pt x="52818" y="205636"/>
                  </a:lnTo>
                  <a:lnTo>
                    <a:pt x="50177" y="200670"/>
                  </a:lnTo>
                  <a:lnTo>
                    <a:pt x="47344" y="195781"/>
                  </a:lnTo>
                  <a:lnTo>
                    <a:pt x="46036" y="193253"/>
                  </a:lnTo>
                  <a:lnTo>
                    <a:pt x="44970" y="190574"/>
                  </a:lnTo>
                  <a:lnTo>
                    <a:pt x="43700" y="187945"/>
                  </a:lnTo>
                  <a:lnTo>
                    <a:pt x="42366" y="185392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5" name="object 24"/>
            <p:cNvSpPr/>
            <p:nvPr/>
          </p:nvSpPr>
          <p:spPr>
            <a:xfrm>
              <a:off x="10041399" y="6746312"/>
              <a:ext cx="112581" cy="123109"/>
            </a:xfrm>
            <a:custGeom>
              <a:avLst/>
              <a:gdLst/>
              <a:ahLst/>
              <a:cxnLst/>
              <a:rect l="l" t="t" r="r" b="b"/>
              <a:pathLst>
                <a:path w="112581" h="123109">
                  <a:moveTo>
                    <a:pt x="1460" y="0"/>
                  </a:moveTo>
                  <a:lnTo>
                    <a:pt x="0" y="25"/>
                  </a:lnTo>
                  <a:lnTo>
                    <a:pt x="2451" y="5333"/>
                  </a:lnTo>
                  <a:lnTo>
                    <a:pt x="5219" y="5829"/>
                  </a:lnTo>
                  <a:lnTo>
                    <a:pt x="13512" y="7099"/>
                  </a:lnTo>
                  <a:lnTo>
                    <a:pt x="25883" y="10127"/>
                  </a:lnTo>
                  <a:lnTo>
                    <a:pt x="37902" y="14328"/>
                  </a:lnTo>
                  <a:lnTo>
                    <a:pt x="45186" y="17792"/>
                  </a:lnTo>
                  <a:lnTo>
                    <a:pt x="48971" y="19621"/>
                  </a:lnTo>
                  <a:lnTo>
                    <a:pt x="52514" y="21805"/>
                  </a:lnTo>
                  <a:lnTo>
                    <a:pt x="57365" y="24637"/>
                  </a:lnTo>
                  <a:lnTo>
                    <a:pt x="59651" y="26250"/>
                  </a:lnTo>
                  <a:lnTo>
                    <a:pt x="64084" y="29641"/>
                  </a:lnTo>
                  <a:lnTo>
                    <a:pt x="68719" y="32791"/>
                  </a:lnTo>
                  <a:lnTo>
                    <a:pt x="72682" y="36791"/>
                  </a:lnTo>
                  <a:lnTo>
                    <a:pt x="77000" y="40385"/>
                  </a:lnTo>
                  <a:lnTo>
                    <a:pt x="80530" y="44780"/>
                  </a:lnTo>
                  <a:lnTo>
                    <a:pt x="84328" y="48844"/>
                  </a:lnTo>
                  <a:lnTo>
                    <a:pt x="89369" y="55537"/>
                  </a:lnTo>
                  <a:lnTo>
                    <a:pt x="92608" y="60109"/>
                  </a:lnTo>
                  <a:lnTo>
                    <a:pt x="94043" y="62534"/>
                  </a:lnTo>
                  <a:lnTo>
                    <a:pt x="100291" y="73744"/>
                  </a:lnTo>
                  <a:lnTo>
                    <a:pt x="105241" y="85558"/>
                  </a:lnTo>
                  <a:lnTo>
                    <a:pt x="108924" y="97846"/>
                  </a:lnTo>
                  <a:lnTo>
                    <a:pt x="111367" y="110473"/>
                  </a:lnTo>
                  <a:lnTo>
                    <a:pt x="112581" y="123109"/>
                  </a:lnTo>
                  <a:lnTo>
                    <a:pt x="112141" y="112897"/>
                  </a:lnTo>
                  <a:lnTo>
                    <a:pt x="110580" y="100560"/>
                  </a:lnTo>
                  <a:lnTo>
                    <a:pt x="109410" y="95427"/>
                  </a:lnTo>
                  <a:lnTo>
                    <a:pt x="105977" y="83661"/>
                  </a:lnTo>
                  <a:lnTo>
                    <a:pt x="100823" y="71894"/>
                  </a:lnTo>
                  <a:lnTo>
                    <a:pt x="98069" y="66649"/>
                  </a:lnTo>
                  <a:lnTo>
                    <a:pt x="99174" y="66027"/>
                  </a:lnTo>
                  <a:lnTo>
                    <a:pt x="96240" y="61150"/>
                  </a:lnTo>
                  <a:lnTo>
                    <a:pt x="89028" y="50541"/>
                  </a:lnTo>
                  <a:lnTo>
                    <a:pt x="80567" y="40645"/>
                  </a:lnTo>
                  <a:lnTo>
                    <a:pt x="71219" y="31750"/>
                  </a:lnTo>
                  <a:lnTo>
                    <a:pt x="61344" y="24142"/>
                  </a:lnTo>
                  <a:lnTo>
                    <a:pt x="47598" y="15800"/>
                  </a:lnTo>
                  <a:lnTo>
                    <a:pt x="35744" y="10264"/>
                  </a:lnTo>
                  <a:lnTo>
                    <a:pt x="26158" y="6386"/>
                  </a:lnTo>
                  <a:lnTo>
                    <a:pt x="25412" y="6083"/>
                  </a:lnTo>
                  <a:lnTo>
                    <a:pt x="22656" y="5181"/>
                  </a:lnTo>
                  <a:lnTo>
                    <a:pt x="20015" y="3949"/>
                  </a:lnTo>
                  <a:lnTo>
                    <a:pt x="15824" y="2654"/>
                  </a:lnTo>
                  <a:lnTo>
                    <a:pt x="11188" y="1587"/>
                  </a:lnTo>
                  <a:lnTo>
                    <a:pt x="8140" y="990"/>
                  </a:lnTo>
                  <a:lnTo>
                    <a:pt x="5670" y="367"/>
                  </a:lnTo>
                  <a:lnTo>
                    <a:pt x="4628" y="198"/>
                  </a:lnTo>
                  <a:lnTo>
                    <a:pt x="1460" y="0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6" name="object 25"/>
            <p:cNvSpPr/>
            <p:nvPr/>
          </p:nvSpPr>
          <p:spPr>
            <a:xfrm>
              <a:off x="10153981" y="6869421"/>
              <a:ext cx="130" cy="3027"/>
            </a:xfrm>
            <a:custGeom>
              <a:avLst/>
              <a:gdLst/>
              <a:ahLst/>
              <a:cxnLst/>
              <a:rect l="l" t="t" r="r" b="b"/>
              <a:pathLst>
                <a:path w="130" h="3027">
                  <a:moveTo>
                    <a:pt x="130" y="3027"/>
                  </a:moveTo>
                  <a:lnTo>
                    <a:pt x="0" y="0"/>
                  </a:lnTo>
                  <a:lnTo>
                    <a:pt x="130" y="3027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7" name="object 26"/>
            <p:cNvSpPr/>
            <p:nvPr/>
          </p:nvSpPr>
          <p:spPr>
            <a:xfrm>
              <a:off x="10200029" y="6816808"/>
              <a:ext cx="17773" cy="116913"/>
            </a:xfrm>
            <a:custGeom>
              <a:avLst/>
              <a:gdLst/>
              <a:ahLst/>
              <a:cxnLst/>
              <a:rect l="l" t="t" r="r" b="b"/>
              <a:pathLst>
                <a:path w="17773" h="116913">
                  <a:moveTo>
                    <a:pt x="5162" y="26365"/>
                  </a:moveTo>
                  <a:lnTo>
                    <a:pt x="4070" y="29464"/>
                  </a:lnTo>
                  <a:lnTo>
                    <a:pt x="2876" y="32537"/>
                  </a:lnTo>
                  <a:lnTo>
                    <a:pt x="2381" y="35814"/>
                  </a:lnTo>
                  <a:lnTo>
                    <a:pt x="2558" y="32499"/>
                  </a:lnTo>
                  <a:lnTo>
                    <a:pt x="3130" y="29298"/>
                  </a:lnTo>
                  <a:lnTo>
                    <a:pt x="4032" y="26098"/>
                  </a:lnTo>
                  <a:lnTo>
                    <a:pt x="4743" y="22898"/>
                  </a:lnTo>
                  <a:lnTo>
                    <a:pt x="5454" y="19697"/>
                  </a:lnTo>
                  <a:lnTo>
                    <a:pt x="6140" y="16908"/>
                  </a:lnTo>
                  <a:lnTo>
                    <a:pt x="3829" y="24968"/>
                  </a:lnTo>
                  <a:lnTo>
                    <a:pt x="1454" y="37743"/>
                  </a:lnTo>
                  <a:lnTo>
                    <a:pt x="463" y="45466"/>
                  </a:lnTo>
                  <a:lnTo>
                    <a:pt x="0" y="58693"/>
                  </a:lnTo>
                  <a:lnTo>
                    <a:pt x="427" y="71348"/>
                  </a:lnTo>
                  <a:lnTo>
                    <a:pt x="1199" y="78282"/>
                  </a:lnTo>
                  <a:lnTo>
                    <a:pt x="1504" y="81559"/>
                  </a:lnTo>
                  <a:lnTo>
                    <a:pt x="1606" y="84886"/>
                  </a:lnTo>
                  <a:lnTo>
                    <a:pt x="2266" y="89814"/>
                  </a:lnTo>
                  <a:lnTo>
                    <a:pt x="1923" y="91605"/>
                  </a:lnTo>
                  <a:lnTo>
                    <a:pt x="5733" y="104791"/>
                  </a:lnTo>
                  <a:lnTo>
                    <a:pt x="10268" y="116913"/>
                  </a:lnTo>
                  <a:lnTo>
                    <a:pt x="7664" y="83769"/>
                  </a:lnTo>
                  <a:lnTo>
                    <a:pt x="7575" y="77419"/>
                  </a:lnTo>
                  <a:lnTo>
                    <a:pt x="6724" y="77508"/>
                  </a:lnTo>
                  <a:lnTo>
                    <a:pt x="6048" y="71754"/>
                  </a:lnTo>
                  <a:lnTo>
                    <a:pt x="5507" y="59036"/>
                  </a:lnTo>
                  <a:lnTo>
                    <a:pt x="6077" y="45988"/>
                  </a:lnTo>
                  <a:lnTo>
                    <a:pt x="6381" y="42862"/>
                  </a:lnTo>
                  <a:lnTo>
                    <a:pt x="8403" y="29850"/>
                  </a:lnTo>
                  <a:lnTo>
                    <a:pt x="11659" y="17379"/>
                  </a:lnTo>
                  <a:lnTo>
                    <a:pt x="15651" y="5692"/>
                  </a:lnTo>
                  <a:lnTo>
                    <a:pt x="16617" y="3149"/>
                  </a:lnTo>
                  <a:lnTo>
                    <a:pt x="17773" y="203"/>
                  </a:lnTo>
                  <a:lnTo>
                    <a:pt x="17379" y="0"/>
                  </a:lnTo>
                  <a:lnTo>
                    <a:pt x="15627" y="2730"/>
                  </a:lnTo>
                  <a:lnTo>
                    <a:pt x="13747" y="5384"/>
                  </a:lnTo>
                  <a:lnTo>
                    <a:pt x="11182" y="11264"/>
                  </a:lnTo>
                  <a:lnTo>
                    <a:pt x="8057" y="20434"/>
                  </a:lnTo>
                  <a:lnTo>
                    <a:pt x="5063" y="33376"/>
                  </a:lnTo>
                  <a:lnTo>
                    <a:pt x="3318" y="45350"/>
                  </a:lnTo>
                  <a:lnTo>
                    <a:pt x="2739" y="57400"/>
                  </a:lnTo>
                  <a:lnTo>
                    <a:pt x="3242" y="70569"/>
                  </a:lnTo>
                  <a:lnTo>
                    <a:pt x="2444" y="71564"/>
                  </a:lnTo>
                  <a:lnTo>
                    <a:pt x="2304" y="68313"/>
                  </a:lnTo>
                  <a:lnTo>
                    <a:pt x="2152" y="64668"/>
                  </a:lnTo>
                  <a:lnTo>
                    <a:pt x="1987" y="60820"/>
                  </a:lnTo>
                  <a:lnTo>
                    <a:pt x="1796" y="56997"/>
                  </a:lnTo>
                  <a:lnTo>
                    <a:pt x="2330" y="52933"/>
                  </a:lnTo>
                  <a:lnTo>
                    <a:pt x="2495" y="44843"/>
                  </a:lnTo>
                  <a:lnTo>
                    <a:pt x="3333" y="40881"/>
                  </a:lnTo>
                  <a:lnTo>
                    <a:pt x="3816" y="37058"/>
                  </a:lnTo>
                  <a:lnTo>
                    <a:pt x="4336" y="33312"/>
                  </a:lnTo>
                  <a:lnTo>
                    <a:pt x="4959" y="29768"/>
                  </a:lnTo>
                  <a:lnTo>
                    <a:pt x="5670" y="26492"/>
                  </a:lnTo>
                  <a:lnTo>
                    <a:pt x="6241" y="23291"/>
                  </a:lnTo>
                  <a:lnTo>
                    <a:pt x="5162" y="2636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8" name="object 27"/>
            <p:cNvSpPr/>
            <p:nvPr/>
          </p:nvSpPr>
          <p:spPr>
            <a:xfrm>
              <a:off x="10206170" y="6830131"/>
              <a:ext cx="1028" cy="3585"/>
            </a:xfrm>
            <a:custGeom>
              <a:avLst/>
              <a:gdLst/>
              <a:ahLst/>
              <a:cxnLst/>
              <a:rect l="l" t="t" r="r" b="b"/>
              <a:pathLst>
                <a:path w="1028" h="3585">
                  <a:moveTo>
                    <a:pt x="1028" y="0"/>
                  </a:moveTo>
                  <a:lnTo>
                    <a:pt x="101" y="3174"/>
                  </a:lnTo>
                  <a:lnTo>
                    <a:pt x="0" y="3585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29" name="object 28"/>
            <p:cNvSpPr/>
            <p:nvPr/>
          </p:nvSpPr>
          <p:spPr>
            <a:xfrm>
              <a:off x="10254305" y="6789516"/>
              <a:ext cx="2054" cy="2234"/>
            </a:xfrm>
            <a:custGeom>
              <a:avLst/>
              <a:gdLst/>
              <a:ahLst/>
              <a:cxnLst/>
              <a:rect l="l" t="t" r="r" b="b"/>
              <a:pathLst>
                <a:path w="2054" h="2234">
                  <a:moveTo>
                    <a:pt x="2054" y="0"/>
                  </a:moveTo>
                  <a:lnTo>
                    <a:pt x="115" y="2094"/>
                  </a:lnTo>
                  <a:lnTo>
                    <a:pt x="0" y="22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0" name="object 29"/>
            <p:cNvSpPr/>
            <p:nvPr/>
          </p:nvSpPr>
          <p:spPr>
            <a:xfrm>
              <a:off x="10243024" y="6721663"/>
              <a:ext cx="250228" cy="302316"/>
            </a:xfrm>
            <a:custGeom>
              <a:avLst/>
              <a:gdLst/>
              <a:ahLst/>
              <a:cxnLst/>
              <a:rect l="l" t="t" r="r" b="b"/>
              <a:pathLst>
                <a:path w="250228" h="302316">
                  <a:moveTo>
                    <a:pt x="60921" y="39506"/>
                  </a:moveTo>
                  <a:lnTo>
                    <a:pt x="73246" y="36206"/>
                  </a:lnTo>
                  <a:lnTo>
                    <a:pt x="85307" y="34550"/>
                  </a:lnTo>
                  <a:lnTo>
                    <a:pt x="88138" y="34096"/>
                  </a:lnTo>
                  <a:lnTo>
                    <a:pt x="95300" y="34147"/>
                  </a:lnTo>
                  <a:lnTo>
                    <a:pt x="99529" y="34020"/>
                  </a:lnTo>
                  <a:lnTo>
                    <a:pt x="104228" y="34350"/>
                  </a:lnTo>
                  <a:lnTo>
                    <a:pt x="106819" y="34515"/>
                  </a:lnTo>
                  <a:lnTo>
                    <a:pt x="109423" y="34693"/>
                  </a:lnTo>
                  <a:lnTo>
                    <a:pt x="112115" y="34998"/>
                  </a:lnTo>
                  <a:lnTo>
                    <a:pt x="114795" y="35417"/>
                  </a:lnTo>
                  <a:lnTo>
                    <a:pt x="117513" y="35912"/>
                  </a:lnTo>
                  <a:lnTo>
                    <a:pt x="120294" y="36154"/>
                  </a:lnTo>
                  <a:lnTo>
                    <a:pt x="122910" y="36750"/>
                  </a:lnTo>
                  <a:lnTo>
                    <a:pt x="128168" y="38198"/>
                  </a:lnTo>
                  <a:lnTo>
                    <a:pt x="133261" y="39113"/>
                  </a:lnTo>
                  <a:lnTo>
                    <a:pt x="137109" y="40726"/>
                  </a:lnTo>
                  <a:lnTo>
                    <a:pt x="138442" y="41145"/>
                  </a:lnTo>
                  <a:lnTo>
                    <a:pt x="141744" y="42110"/>
                  </a:lnTo>
                  <a:lnTo>
                    <a:pt x="145491" y="43405"/>
                  </a:lnTo>
                  <a:lnTo>
                    <a:pt x="148069" y="44612"/>
                  </a:lnTo>
                  <a:lnTo>
                    <a:pt x="150787" y="45831"/>
                  </a:lnTo>
                  <a:lnTo>
                    <a:pt x="153987" y="47203"/>
                  </a:lnTo>
                  <a:lnTo>
                    <a:pt x="157416" y="49209"/>
                  </a:lnTo>
                  <a:lnTo>
                    <a:pt x="162166" y="52003"/>
                  </a:lnTo>
                  <a:lnTo>
                    <a:pt x="164884" y="52905"/>
                  </a:lnTo>
                  <a:lnTo>
                    <a:pt x="168186" y="55483"/>
                  </a:lnTo>
                  <a:lnTo>
                    <a:pt x="171513" y="57959"/>
                  </a:lnTo>
                  <a:lnTo>
                    <a:pt x="174942" y="60347"/>
                  </a:lnTo>
                  <a:lnTo>
                    <a:pt x="177825" y="63370"/>
                  </a:lnTo>
                  <a:lnTo>
                    <a:pt x="179501" y="65681"/>
                  </a:lnTo>
                  <a:lnTo>
                    <a:pt x="184061" y="68881"/>
                  </a:lnTo>
                  <a:lnTo>
                    <a:pt x="187515" y="73238"/>
                  </a:lnTo>
                  <a:lnTo>
                    <a:pt x="191274" y="77314"/>
                  </a:lnTo>
                  <a:lnTo>
                    <a:pt x="194513" y="81772"/>
                  </a:lnTo>
                  <a:lnTo>
                    <a:pt x="197853" y="86166"/>
                  </a:lnTo>
                  <a:lnTo>
                    <a:pt x="200952" y="90751"/>
                  </a:lnTo>
                  <a:lnTo>
                    <a:pt x="201599" y="93583"/>
                  </a:lnTo>
                  <a:lnTo>
                    <a:pt x="204000" y="97723"/>
                  </a:lnTo>
                  <a:lnTo>
                    <a:pt x="205333" y="100873"/>
                  </a:lnTo>
                  <a:lnTo>
                    <a:pt x="204419" y="101343"/>
                  </a:lnTo>
                  <a:lnTo>
                    <a:pt x="205295" y="103921"/>
                  </a:lnTo>
                  <a:lnTo>
                    <a:pt x="207276" y="107502"/>
                  </a:lnTo>
                  <a:lnTo>
                    <a:pt x="208546" y="110652"/>
                  </a:lnTo>
                  <a:lnTo>
                    <a:pt x="209677" y="113827"/>
                  </a:lnTo>
                  <a:lnTo>
                    <a:pt x="210578" y="116379"/>
                  </a:lnTo>
                  <a:lnTo>
                    <a:pt x="212344" y="120024"/>
                  </a:lnTo>
                  <a:lnTo>
                    <a:pt x="212940" y="122602"/>
                  </a:lnTo>
                  <a:lnTo>
                    <a:pt x="213842" y="126349"/>
                  </a:lnTo>
                  <a:lnTo>
                    <a:pt x="214972" y="131111"/>
                  </a:lnTo>
                  <a:lnTo>
                    <a:pt x="215493" y="135950"/>
                  </a:lnTo>
                  <a:lnTo>
                    <a:pt x="216484" y="140459"/>
                  </a:lnTo>
                  <a:lnTo>
                    <a:pt x="216573" y="149323"/>
                  </a:lnTo>
                  <a:lnTo>
                    <a:pt x="217004" y="153565"/>
                  </a:lnTo>
                  <a:lnTo>
                    <a:pt x="216484" y="157731"/>
                  </a:lnTo>
                  <a:lnTo>
                    <a:pt x="216242" y="161871"/>
                  </a:lnTo>
                  <a:lnTo>
                    <a:pt x="215988" y="165909"/>
                  </a:lnTo>
                  <a:lnTo>
                    <a:pt x="215112" y="169885"/>
                  </a:lnTo>
                  <a:lnTo>
                    <a:pt x="214376" y="175282"/>
                  </a:lnTo>
                  <a:lnTo>
                    <a:pt x="212699" y="180591"/>
                  </a:lnTo>
                  <a:lnTo>
                    <a:pt x="211226" y="186102"/>
                  </a:lnTo>
                  <a:lnTo>
                    <a:pt x="210388" y="188808"/>
                  </a:lnTo>
                  <a:lnTo>
                    <a:pt x="209245" y="191487"/>
                  </a:lnTo>
                  <a:lnTo>
                    <a:pt x="208292" y="194218"/>
                  </a:lnTo>
                  <a:lnTo>
                    <a:pt x="207429" y="196986"/>
                  </a:lnTo>
                  <a:lnTo>
                    <a:pt x="206082" y="199615"/>
                  </a:lnTo>
                  <a:lnTo>
                    <a:pt x="204800" y="202257"/>
                  </a:lnTo>
                  <a:lnTo>
                    <a:pt x="202476" y="207705"/>
                  </a:lnTo>
                  <a:lnTo>
                    <a:pt x="199123" y="212722"/>
                  </a:lnTo>
                  <a:lnTo>
                    <a:pt x="196037" y="217954"/>
                  </a:lnTo>
                  <a:lnTo>
                    <a:pt x="192392" y="222894"/>
                  </a:lnTo>
                  <a:lnTo>
                    <a:pt x="190576" y="225345"/>
                  </a:lnTo>
                  <a:lnTo>
                    <a:pt x="188874" y="227924"/>
                  </a:lnTo>
                  <a:lnTo>
                    <a:pt x="184505" y="232394"/>
                  </a:lnTo>
                  <a:lnTo>
                    <a:pt x="175470" y="241312"/>
                  </a:lnTo>
                  <a:lnTo>
                    <a:pt x="165549" y="249373"/>
                  </a:lnTo>
                  <a:lnTo>
                    <a:pt x="155384" y="255775"/>
                  </a:lnTo>
                  <a:lnTo>
                    <a:pt x="143864" y="261458"/>
                  </a:lnTo>
                  <a:lnTo>
                    <a:pt x="131916" y="265905"/>
                  </a:lnTo>
                  <a:lnTo>
                    <a:pt x="120777" y="268856"/>
                  </a:lnTo>
                  <a:lnTo>
                    <a:pt x="115430" y="269592"/>
                  </a:lnTo>
                  <a:lnTo>
                    <a:pt x="110121" y="271281"/>
                  </a:lnTo>
                  <a:lnTo>
                    <a:pt x="115646" y="271307"/>
                  </a:lnTo>
                  <a:lnTo>
                    <a:pt x="110210" y="272374"/>
                  </a:lnTo>
                  <a:lnTo>
                    <a:pt x="104698" y="272196"/>
                  </a:lnTo>
                  <a:lnTo>
                    <a:pt x="99225" y="272628"/>
                  </a:lnTo>
                  <a:lnTo>
                    <a:pt x="93738" y="272323"/>
                  </a:lnTo>
                  <a:lnTo>
                    <a:pt x="90957" y="272843"/>
                  </a:lnTo>
                  <a:lnTo>
                    <a:pt x="88112" y="273542"/>
                  </a:lnTo>
                  <a:lnTo>
                    <a:pt x="82638" y="272628"/>
                  </a:lnTo>
                  <a:lnTo>
                    <a:pt x="69962" y="270542"/>
                  </a:lnTo>
                  <a:lnTo>
                    <a:pt x="57623" y="266969"/>
                  </a:lnTo>
                  <a:lnTo>
                    <a:pt x="45745" y="262019"/>
                  </a:lnTo>
                  <a:lnTo>
                    <a:pt x="34452" y="255805"/>
                  </a:lnTo>
                  <a:lnTo>
                    <a:pt x="23867" y="248435"/>
                  </a:lnTo>
                  <a:lnTo>
                    <a:pt x="21894" y="246872"/>
                  </a:lnTo>
                  <a:lnTo>
                    <a:pt x="17805" y="243075"/>
                  </a:lnTo>
                  <a:lnTo>
                    <a:pt x="13347" y="239608"/>
                  </a:lnTo>
                  <a:lnTo>
                    <a:pt x="9804" y="235239"/>
                  </a:lnTo>
                  <a:lnTo>
                    <a:pt x="5892" y="231226"/>
                  </a:lnTo>
                  <a:lnTo>
                    <a:pt x="4267" y="228914"/>
                  </a:lnTo>
                  <a:lnTo>
                    <a:pt x="0" y="232292"/>
                  </a:lnTo>
                  <a:lnTo>
                    <a:pt x="876" y="233519"/>
                  </a:lnTo>
                  <a:lnTo>
                    <a:pt x="2768" y="235683"/>
                  </a:lnTo>
                  <a:lnTo>
                    <a:pt x="5778" y="238934"/>
                  </a:lnTo>
                  <a:lnTo>
                    <a:pt x="9547" y="245324"/>
                  </a:lnTo>
                  <a:lnTo>
                    <a:pt x="19229" y="254284"/>
                  </a:lnTo>
                  <a:lnTo>
                    <a:pt x="30039" y="262286"/>
                  </a:lnTo>
                  <a:lnTo>
                    <a:pt x="41140" y="268755"/>
                  </a:lnTo>
                  <a:lnTo>
                    <a:pt x="52193" y="274004"/>
                  </a:lnTo>
                  <a:lnTo>
                    <a:pt x="52095" y="275371"/>
                  </a:lnTo>
                  <a:lnTo>
                    <a:pt x="54952" y="276361"/>
                  </a:lnTo>
                  <a:lnTo>
                    <a:pt x="57797" y="277390"/>
                  </a:lnTo>
                  <a:lnTo>
                    <a:pt x="60617" y="278355"/>
                  </a:lnTo>
                  <a:lnTo>
                    <a:pt x="63525" y="279193"/>
                  </a:lnTo>
                  <a:lnTo>
                    <a:pt x="66281" y="280540"/>
                  </a:lnTo>
                  <a:lnTo>
                    <a:pt x="64211" y="280959"/>
                  </a:lnTo>
                  <a:lnTo>
                    <a:pt x="59321" y="279663"/>
                  </a:lnTo>
                  <a:lnTo>
                    <a:pt x="56870" y="279016"/>
                  </a:lnTo>
                  <a:lnTo>
                    <a:pt x="53682" y="278076"/>
                  </a:lnTo>
                  <a:lnTo>
                    <a:pt x="49961" y="276907"/>
                  </a:lnTo>
                  <a:lnTo>
                    <a:pt x="46342" y="275523"/>
                  </a:lnTo>
                  <a:lnTo>
                    <a:pt x="42316" y="273618"/>
                  </a:lnTo>
                  <a:lnTo>
                    <a:pt x="39649" y="288668"/>
                  </a:lnTo>
                  <a:lnTo>
                    <a:pt x="40226" y="289215"/>
                  </a:lnTo>
                  <a:lnTo>
                    <a:pt x="41097" y="289658"/>
                  </a:lnTo>
                  <a:lnTo>
                    <a:pt x="41839" y="289931"/>
                  </a:lnTo>
                  <a:lnTo>
                    <a:pt x="41637" y="289815"/>
                  </a:lnTo>
                  <a:lnTo>
                    <a:pt x="42372" y="290127"/>
                  </a:lnTo>
                  <a:lnTo>
                    <a:pt x="45897" y="291424"/>
                  </a:lnTo>
                  <a:lnTo>
                    <a:pt x="44010" y="290824"/>
                  </a:lnTo>
                  <a:lnTo>
                    <a:pt x="50363" y="293525"/>
                  </a:lnTo>
                  <a:lnTo>
                    <a:pt x="62553" y="297413"/>
                  </a:lnTo>
                  <a:lnTo>
                    <a:pt x="80509" y="300916"/>
                  </a:lnTo>
                  <a:lnTo>
                    <a:pt x="93111" y="302150"/>
                  </a:lnTo>
                  <a:lnTo>
                    <a:pt x="105808" y="302316"/>
                  </a:lnTo>
                  <a:lnTo>
                    <a:pt x="112217" y="301965"/>
                  </a:lnTo>
                  <a:lnTo>
                    <a:pt x="124827" y="300338"/>
                  </a:lnTo>
                  <a:lnTo>
                    <a:pt x="137283" y="297705"/>
                  </a:lnTo>
                  <a:lnTo>
                    <a:pt x="149510" y="294083"/>
                  </a:lnTo>
                  <a:lnTo>
                    <a:pt x="167193" y="286550"/>
                  </a:lnTo>
                  <a:lnTo>
                    <a:pt x="178287" y="280304"/>
                  </a:lnTo>
                  <a:lnTo>
                    <a:pt x="188864" y="273209"/>
                  </a:lnTo>
                  <a:lnTo>
                    <a:pt x="203564" y="260755"/>
                  </a:lnTo>
                  <a:lnTo>
                    <a:pt x="212360" y="251549"/>
                  </a:lnTo>
                  <a:lnTo>
                    <a:pt x="220414" y="241702"/>
                  </a:lnTo>
                  <a:lnTo>
                    <a:pt x="230715" y="225690"/>
                  </a:lnTo>
                  <a:lnTo>
                    <a:pt x="236475" y="214319"/>
                  </a:lnTo>
                  <a:lnTo>
                    <a:pt x="241308" y="202577"/>
                  </a:lnTo>
                  <a:lnTo>
                    <a:pt x="246408" y="184666"/>
                  </a:lnTo>
                  <a:lnTo>
                    <a:pt x="248680" y="172130"/>
                  </a:lnTo>
                  <a:lnTo>
                    <a:pt x="249983" y="159512"/>
                  </a:lnTo>
                  <a:lnTo>
                    <a:pt x="250228" y="154352"/>
                  </a:lnTo>
                  <a:lnTo>
                    <a:pt x="249871" y="141529"/>
                  </a:lnTo>
                  <a:lnTo>
                    <a:pt x="248616" y="128859"/>
                  </a:lnTo>
                  <a:lnTo>
                    <a:pt x="246386" y="116404"/>
                  </a:lnTo>
                  <a:lnTo>
                    <a:pt x="245376" y="112163"/>
                  </a:lnTo>
                  <a:lnTo>
                    <a:pt x="244716" y="108683"/>
                  </a:lnTo>
                  <a:lnTo>
                    <a:pt x="243103" y="103679"/>
                  </a:lnTo>
                  <a:lnTo>
                    <a:pt x="241719" y="98536"/>
                  </a:lnTo>
                  <a:lnTo>
                    <a:pt x="240207" y="93431"/>
                  </a:lnTo>
                  <a:lnTo>
                    <a:pt x="237959" y="88566"/>
                  </a:lnTo>
                  <a:lnTo>
                    <a:pt x="236740" y="85201"/>
                  </a:lnTo>
                  <a:lnTo>
                    <a:pt x="231154" y="74491"/>
                  </a:lnTo>
                  <a:lnTo>
                    <a:pt x="224448" y="64004"/>
                  </a:lnTo>
                  <a:lnTo>
                    <a:pt x="216685" y="53882"/>
                  </a:lnTo>
                  <a:lnTo>
                    <a:pt x="207933" y="44272"/>
                  </a:lnTo>
                  <a:lnTo>
                    <a:pt x="198256" y="35318"/>
                  </a:lnTo>
                  <a:lnTo>
                    <a:pt x="187721" y="27165"/>
                  </a:lnTo>
                  <a:lnTo>
                    <a:pt x="176391" y="19957"/>
                  </a:lnTo>
                  <a:lnTo>
                    <a:pt x="162838" y="13102"/>
                  </a:lnTo>
                  <a:lnTo>
                    <a:pt x="150950" y="8335"/>
                  </a:lnTo>
                  <a:lnTo>
                    <a:pt x="138810" y="4600"/>
                  </a:lnTo>
                  <a:lnTo>
                    <a:pt x="129730" y="2549"/>
                  </a:lnTo>
                  <a:lnTo>
                    <a:pt x="116767" y="754"/>
                  </a:lnTo>
                  <a:lnTo>
                    <a:pt x="103996" y="0"/>
                  </a:lnTo>
                  <a:lnTo>
                    <a:pt x="91548" y="216"/>
                  </a:lnTo>
                  <a:lnTo>
                    <a:pt x="85051" y="708"/>
                  </a:lnTo>
                  <a:lnTo>
                    <a:pt x="70750" y="3434"/>
                  </a:lnTo>
                  <a:lnTo>
                    <a:pt x="58706" y="7295"/>
                  </a:lnTo>
                  <a:lnTo>
                    <a:pt x="51282" y="10690"/>
                  </a:lnTo>
                  <a:lnTo>
                    <a:pt x="44297" y="14386"/>
                  </a:lnTo>
                  <a:lnTo>
                    <a:pt x="39255" y="17929"/>
                  </a:lnTo>
                  <a:lnTo>
                    <a:pt x="33337" y="21625"/>
                  </a:lnTo>
                  <a:lnTo>
                    <a:pt x="28092" y="25994"/>
                  </a:lnTo>
                  <a:lnTo>
                    <a:pt x="34556" y="23936"/>
                  </a:lnTo>
                  <a:lnTo>
                    <a:pt x="37693" y="22666"/>
                  </a:lnTo>
                  <a:lnTo>
                    <a:pt x="41795" y="20558"/>
                  </a:lnTo>
                  <a:lnTo>
                    <a:pt x="46520" y="18869"/>
                  </a:lnTo>
                  <a:lnTo>
                    <a:pt x="51346" y="17434"/>
                  </a:lnTo>
                  <a:lnTo>
                    <a:pt x="56362" y="15300"/>
                  </a:lnTo>
                  <a:lnTo>
                    <a:pt x="61302" y="14386"/>
                  </a:lnTo>
                  <a:lnTo>
                    <a:pt x="66192" y="13408"/>
                  </a:lnTo>
                  <a:lnTo>
                    <a:pt x="70624" y="12227"/>
                  </a:lnTo>
                  <a:lnTo>
                    <a:pt x="73990" y="12074"/>
                  </a:lnTo>
                  <a:lnTo>
                    <a:pt x="77330" y="11846"/>
                  </a:lnTo>
                  <a:lnTo>
                    <a:pt x="79552" y="12862"/>
                  </a:lnTo>
                  <a:lnTo>
                    <a:pt x="72961" y="13319"/>
                  </a:lnTo>
                  <a:lnTo>
                    <a:pt x="66624" y="15122"/>
                  </a:lnTo>
                  <a:lnTo>
                    <a:pt x="66827" y="16062"/>
                  </a:lnTo>
                  <a:lnTo>
                    <a:pt x="62255" y="18170"/>
                  </a:lnTo>
                  <a:lnTo>
                    <a:pt x="57277" y="20977"/>
                  </a:lnTo>
                  <a:lnTo>
                    <a:pt x="52273" y="23885"/>
                  </a:lnTo>
                  <a:lnTo>
                    <a:pt x="46570" y="26603"/>
                  </a:lnTo>
                  <a:lnTo>
                    <a:pt x="43764" y="28165"/>
                  </a:lnTo>
                  <a:lnTo>
                    <a:pt x="42430" y="29042"/>
                  </a:lnTo>
                  <a:lnTo>
                    <a:pt x="39306" y="30781"/>
                  </a:lnTo>
                  <a:lnTo>
                    <a:pt x="35407" y="33106"/>
                  </a:lnTo>
                  <a:lnTo>
                    <a:pt x="31737" y="35836"/>
                  </a:lnTo>
                  <a:lnTo>
                    <a:pt x="27051" y="38694"/>
                  </a:lnTo>
                  <a:lnTo>
                    <a:pt x="22834" y="42262"/>
                  </a:lnTo>
                  <a:lnTo>
                    <a:pt x="14224" y="49082"/>
                  </a:lnTo>
                  <a:lnTo>
                    <a:pt x="7137" y="57363"/>
                  </a:lnTo>
                  <a:lnTo>
                    <a:pt x="5130" y="59649"/>
                  </a:lnTo>
                  <a:lnTo>
                    <a:pt x="3683" y="62814"/>
                  </a:lnTo>
                  <a:lnTo>
                    <a:pt x="11251" y="58372"/>
                  </a:lnTo>
                  <a:lnTo>
                    <a:pt x="18846" y="53476"/>
                  </a:lnTo>
                  <a:lnTo>
                    <a:pt x="21971" y="51711"/>
                  </a:lnTo>
                  <a:lnTo>
                    <a:pt x="25336" y="49857"/>
                  </a:lnTo>
                  <a:lnTo>
                    <a:pt x="28790" y="47914"/>
                  </a:lnTo>
                  <a:lnTo>
                    <a:pt x="32410" y="46275"/>
                  </a:lnTo>
                  <a:lnTo>
                    <a:pt x="36080" y="44574"/>
                  </a:lnTo>
                  <a:lnTo>
                    <a:pt x="39687" y="42935"/>
                  </a:lnTo>
                  <a:lnTo>
                    <a:pt x="43357" y="41411"/>
                  </a:lnTo>
                  <a:lnTo>
                    <a:pt x="47078" y="40281"/>
                  </a:lnTo>
                  <a:lnTo>
                    <a:pt x="50406" y="39011"/>
                  </a:lnTo>
                  <a:lnTo>
                    <a:pt x="53759" y="37690"/>
                  </a:lnTo>
                  <a:lnTo>
                    <a:pt x="57111" y="37131"/>
                  </a:lnTo>
                  <a:lnTo>
                    <a:pt x="59804" y="36230"/>
                  </a:lnTo>
                  <a:lnTo>
                    <a:pt x="70878" y="33360"/>
                  </a:lnTo>
                  <a:lnTo>
                    <a:pt x="60413" y="38224"/>
                  </a:lnTo>
                  <a:lnTo>
                    <a:pt x="60921" y="3950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1" name="object 30"/>
            <p:cNvSpPr/>
            <p:nvPr/>
          </p:nvSpPr>
          <p:spPr>
            <a:xfrm>
              <a:off x="10206169" y="6869145"/>
              <a:ext cx="74739" cy="139827"/>
            </a:xfrm>
            <a:custGeom>
              <a:avLst/>
              <a:gdLst/>
              <a:ahLst/>
              <a:cxnLst/>
              <a:rect l="l" t="t" r="r" b="b"/>
              <a:pathLst>
                <a:path w="74739" h="139826">
                  <a:moveTo>
                    <a:pt x="304" y="0"/>
                  </a:moveTo>
                  <a:lnTo>
                    <a:pt x="101" y="3492"/>
                  </a:lnTo>
                  <a:lnTo>
                    <a:pt x="0" y="7835"/>
                  </a:lnTo>
                  <a:lnTo>
                    <a:pt x="304" y="12522"/>
                  </a:lnTo>
                  <a:lnTo>
                    <a:pt x="520" y="17259"/>
                  </a:lnTo>
                  <a:lnTo>
                    <a:pt x="927" y="21551"/>
                  </a:lnTo>
                  <a:lnTo>
                    <a:pt x="1435" y="25082"/>
                  </a:lnTo>
                  <a:lnTo>
                    <a:pt x="1523" y="31432"/>
                  </a:lnTo>
                  <a:lnTo>
                    <a:pt x="4128" y="64577"/>
                  </a:lnTo>
                  <a:lnTo>
                    <a:pt x="9271" y="75601"/>
                  </a:lnTo>
                  <a:lnTo>
                    <a:pt x="12217" y="81013"/>
                  </a:lnTo>
                  <a:lnTo>
                    <a:pt x="15151" y="87045"/>
                  </a:lnTo>
                  <a:lnTo>
                    <a:pt x="19011" y="92049"/>
                  </a:lnTo>
                  <a:lnTo>
                    <a:pt x="22072" y="97091"/>
                  </a:lnTo>
                  <a:lnTo>
                    <a:pt x="25450" y="101942"/>
                  </a:lnTo>
                  <a:lnTo>
                    <a:pt x="28943" y="106210"/>
                  </a:lnTo>
                  <a:lnTo>
                    <a:pt x="31953" y="110401"/>
                  </a:lnTo>
                  <a:lnTo>
                    <a:pt x="38672" y="117107"/>
                  </a:lnTo>
                  <a:lnTo>
                    <a:pt x="51206" y="127126"/>
                  </a:lnTo>
                  <a:lnTo>
                    <a:pt x="54927" y="129781"/>
                  </a:lnTo>
                  <a:lnTo>
                    <a:pt x="57556" y="131343"/>
                  </a:lnTo>
                  <a:lnTo>
                    <a:pt x="58915" y="132130"/>
                  </a:lnTo>
                  <a:lnTo>
                    <a:pt x="61607" y="133743"/>
                  </a:lnTo>
                  <a:lnTo>
                    <a:pt x="64325" y="135331"/>
                  </a:lnTo>
                  <a:lnTo>
                    <a:pt x="65615" y="136090"/>
                  </a:lnTo>
                  <a:lnTo>
                    <a:pt x="64261" y="135229"/>
                  </a:lnTo>
                  <a:lnTo>
                    <a:pt x="70873" y="138659"/>
                  </a:lnTo>
                  <a:lnTo>
                    <a:pt x="71342" y="138877"/>
                  </a:lnTo>
                  <a:lnTo>
                    <a:pt x="72593" y="139445"/>
                  </a:lnTo>
                  <a:lnTo>
                    <a:pt x="72818" y="139560"/>
                  </a:lnTo>
                  <a:lnTo>
                    <a:pt x="73393" y="139826"/>
                  </a:lnTo>
                  <a:lnTo>
                    <a:pt x="74739" y="124244"/>
                  </a:lnTo>
                  <a:lnTo>
                    <a:pt x="70548" y="121919"/>
                  </a:lnTo>
                  <a:lnTo>
                    <a:pt x="66039" y="119456"/>
                  </a:lnTo>
                  <a:lnTo>
                    <a:pt x="61633" y="116611"/>
                  </a:lnTo>
                  <a:lnTo>
                    <a:pt x="57365" y="113525"/>
                  </a:lnTo>
                  <a:lnTo>
                    <a:pt x="55206" y="111963"/>
                  </a:lnTo>
                  <a:lnTo>
                    <a:pt x="51981" y="109639"/>
                  </a:lnTo>
                  <a:lnTo>
                    <a:pt x="49047" y="107035"/>
                  </a:lnTo>
                  <a:lnTo>
                    <a:pt x="45123" y="103504"/>
                  </a:lnTo>
                  <a:lnTo>
                    <a:pt x="41198" y="100215"/>
                  </a:lnTo>
                  <a:lnTo>
                    <a:pt x="38125" y="96545"/>
                  </a:lnTo>
                  <a:lnTo>
                    <a:pt x="34861" y="93014"/>
                  </a:lnTo>
                  <a:lnTo>
                    <a:pt x="31826" y="89814"/>
                  </a:lnTo>
                  <a:lnTo>
                    <a:pt x="29641" y="86613"/>
                  </a:lnTo>
                  <a:lnTo>
                    <a:pt x="29413" y="89242"/>
                  </a:lnTo>
                  <a:lnTo>
                    <a:pt x="32080" y="92595"/>
                  </a:lnTo>
                  <a:lnTo>
                    <a:pt x="36296" y="97256"/>
                  </a:lnTo>
                  <a:lnTo>
                    <a:pt x="35636" y="97828"/>
                  </a:lnTo>
                  <a:lnTo>
                    <a:pt x="27168" y="87592"/>
                  </a:lnTo>
                  <a:lnTo>
                    <a:pt x="19950" y="76939"/>
                  </a:lnTo>
                  <a:lnTo>
                    <a:pt x="13908" y="65893"/>
                  </a:lnTo>
                  <a:lnTo>
                    <a:pt x="8974" y="54477"/>
                  </a:lnTo>
                  <a:lnTo>
                    <a:pt x="4550" y="40633"/>
                  </a:lnTo>
                  <a:lnTo>
                    <a:pt x="1948" y="28417"/>
                  </a:lnTo>
                  <a:lnTo>
                    <a:pt x="477" y="15765"/>
                  </a:lnTo>
                  <a:lnTo>
                    <a:pt x="209" y="2651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2" name="object 31"/>
            <p:cNvSpPr/>
            <p:nvPr/>
          </p:nvSpPr>
          <p:spPr>
            <a:xfrm>
              <a:off x="10218632" y="6791751"/>
              <a:ext cx="35672" cy="175236"/>
            </a:xfrm>
            <a:custGeom>
              <a:avLst/>
              <a:gdLst/>
              <a:ahLst/>
              <a:cxnLst/>
              <a:rect l="l" t="t" r="r" b="b"/>
              <a:pathLst>
                <a:path w="35672" h="175236">
                  <a:moveTo>
                    <a:pt x="2307" y="83642"/>
                  </a:moveTo>
                  <a:lnTo>
                    <a:pt x="2942" y="78067"/>
                  </a:lnTo>
                  <a:lnTo>
                    <a:pt x="3132" y="72454"/>
                  </a:lnTo>
                  <a:lnTo>
                    <a:pt x="4288" y="64199"/>
                  </a:lnTo>
                  <a:lnTo>
                    <a:pt x="4580" y="61367"/>
                  </a:lnTo>
                  <a:lnTo>
                    <a:pt x="5215" y="58662"/>
                  </a:lnTo>
                  <a:lnTo>
                    <a:pt x="5951" y="55969"/>
                  </a:lnTo>
                  <a:lnTo>
                    <a:pt x="9443" y="43606"/>
                  </a:lnTo>
                  <a:lnTo>
                    <a:pt x="14293" y="31738"/>
                  </a:lnTo>
                  <a:lnTo>
                    <a:pt x="20381" y="20442"/>
                  </a:lnTo>
                  <a:lnTo>
                    <a:pt x="27586" y="9791"/>
                  </a:lnTo>
                  <a:lnTo>
                    <a:pt x="35672" y="0"/>
                  </a:lnTo>
                  <a:lnTo>
                    <a:pt x="28759" y="7517"/>
                  </a:lnTo>
                  <a:lnTo>
                    <a:pt x="21155" y="17350"/>
                  </a:lnTo>
                  <a:lnTo>
                    <a:pt x="18347" y="21832"/>
                  </a:lnTo>
                  <a:lnTo>
                    <a:pt x="12439" y="32563"/>
                  </a:lnTo>
                  <a:lnTo>
                    <a:pt x="7756" y="44527"/>
                  </a:lnTo>
                  <a:lnTo>
                    <a:pt x="6002" y="50178"/>
                  </a:lnTo>
                  <a:lnTo>
                    <a:pt x="4758" y="49810"/>
                  </a:lnTo>
                  <a:lnTo>
                    <a:pt x="3399" y="55372"/>
                  </a:lnTo>
                  <a:lnTo>
                    <a:pt x="1018" y="67830"/>
                  </a:lnTo>
                  <a:lnTo>
                    <a:pt x="0" y="80667"/>
                  </a:lnTo>
                  <a:lnTo>
                    <a:pt x="286" y="93445"/>
                  </a:lnTo>
                  <a:lnTo>
                    <a:pt x="1819" y="105724"/>
                  </a:lnTo>
                  <a:lnTo>
                    <a:pt x="5740" y="121801"/>
                  </a:lnTo>
                  <a:lnTo>
                    <a:pt x="10210" y="134102"/>
                  </a:lnTo>
                  <a:lnTo>
                    <a:pt x="14251" y="143628"/>
                  </a:lnTo>
                  <a:lnTo>
                    <a:pt x="14562" y="144361"/>
                  </a:lnTo>
                  <a:lnTo>
                    <a:pt x="15883" y="146952"/>
                  </a:lnTo>
                  <a:lnTo>
                    <a:pt x="16873" y="149721"/>
                  </a:lnTo>
                  <a:lnTo>
                    <a:pt x="18905" y="153569"/>
                  </a:lnTo>
                  <a:lnTo>
                    <a:pt x="21433" y="157607"/>
                  </a:lnTo>
                  <a:lnTo>
                    <a:pt x="23147" y="160198"/>
                  </a:lnTo>
                  <a:lnTo>
                    <a:pt x="24264" y="162031"/>
                  </a:lnTo>
                  <a:lnTo>
                    <a:pt x="24773" y="162865"/>
                  </a:lnTo>
                  <a:lnTo>
                    <a:pt x="25321" y="165711"/>
                  </a:lnTo>
                  <a:lnTo>
                    <a:pt x="33939" y="175236"/>
                  </a:lnTo>
                  <a:lnTo>
                    <a:pt x="30170" y="168847"/>
                  </a:lnTo>
                  <a:lnTo>
                    <a:pt x="26106" y="164605"/>
                  </a:lnTo>
                  <a:lnTo>
                    <a:pt x="25268" y="163432"/>
                  </a:lnTo>
                  <a:lnTo>
                    <a:pt x="24392" y="162205"/>
                  </a:lnTo>
                  <a:lnTo>
                    <a:pt x="28659" y="158826"/>
                  </a:lnTo>
                  <a:lnTo>
                    <a:pt x="23693" y="152057"/>
                  </a:lnTo>
                  <a:lnTo>
                    <a:pt x="17087" y="141166"/>
                  </a:lnTo>
                  <a:lnTo>
                    <a:pt x="11566" y="129694"/>
                  </a:lnTo>
                  <a:lnTo>
                    <a:pt x="8872" y="122123"/>
                  </a:lnTo>
                  <a:lnTo>
                    <a:pt x="7475" y="118148"/>
                  </a:lnTo>
                  <a:lnTo>
                    <a:pt x="6498" y="114084"/>
                  </a:lnTo>
                  <a:lnTo>
                    <a:pt x="5888" y="111354"/>
                  </a:lnTo>
                  <a:lnTo>
                    <a:pt x="5088" y="108649"/>
                  </a:lnTo>
                  <a:lnTo>
                    <a:pt x="4605" y="105918"/>
                  </a:lnTo>
                  <a:lnTo>
                    <a:pt x="3869" y="100368"/>
                  </a:lnTo>
                  <a:lnTo>
                    <a:pt x="2827" y="94831"/>
                  </a:lnTo>
                  <a:lnTo>
                    <a:pt x="2827" y="89256"/>
                  </a:lnTo>
                  <a:lnTo>
                    <a:pt x="2307" y="8364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3" name="object 32"/>
            <p:cNvSpPr/>
            <p:nvPr/>
          </p:nvSpPr>
          <p:spPr>
            <a:xfrm>
              <a:off x="10276204" y="6993389"/>
              <a:ext cx="9137" cy="17488"/>
            </a:xfrm>
            <a:custGeom>
              <a:avLst/>
              <a:gdLst/>
              <a:ahLst/>
              <a:cxnLst/>
              <a:rect l="l" t="t" r="r" b="b"/>
              <a:pathLst>
                <a:path w="9137" h="17488">
                  <a:moveTo>
                    <a:pt x="9137" y="1892"/>
                  </a:moveTo>
                  <a:lnTo>
                    <a:pt x="4705" y="0"/>
                  </a:lnTo>
                  <a:lnTo>
                    <a:pt x="3358" y="15582"/>
                  </a:lnTo>
                  <a:lnTo>
                    <a:pt x="2784" y="15316"/>
                  </a:lnTo>
                  <a:lnTo>
                    <a:pt x="1307" y="14633"/>
                  </a:lnTo>
                  <a:lnTo>
                    <a:pt x="838" y="14415"/>
                  </a:lnTo>
                  <a:lnTo>
                    <a:pt x="0" y="14038"/>
                  </a:lnTo>
                  <a:lnTo>
                    <a:pt x="260" y="14147"/>
                  </a:lnTo>
                  <a:lnTo>
                    <a:pt x="899" y="14447"/>
                  </a:lnTo>
                  <a:lnTo>
                    <a:pt x="5462" y="16814"/>
                  </a:lnTo>
                  <a:lnTo>
                    <a:pt x="7047" y="17488"/>
                  </a:lnTo>
                  <a:lnTo>
                    <a:pt x="6470" y="16941"/>
                  </a:lnTo>
                  <a:lnTo>
                    <a:pt x="9137" y="189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4" name="object 33"/>
            <p:cNvSpPr/>
            <p:nvPr/>
          </p:nvSpPr>
          <p:spPr>
            <a:xfrm>
              <a:off x="10284864" y="7011595"/>
              <a:ext cx="2170" cy="892"/>
            </a:xfrm>
            <a:custGeom>
              <a:avLst/>
              <a:gdLst/>
              <a:ahLst/>
              <a:cxnLst/>
              <a:rect l="l" t="t" r="r" b="b"/>
              <a:pathLst>
                <a:path w="2170" h="892">
                  <a:moveTo>
                    <a:pt x="533" y="196"/>
                  </a:moveTo>
                  <a:lnTo>
                    <a:pt x="0" y="0"/>
                  </a:lnTo>
                  <a:lnTo>
                    <a:pt x="781" y="450"/>
                  </a:lnTo>
                  <a:lnTo>
                    <a:pt x="2170" y="892"/>
                  </a:lnTo>
                  <a:lnTo>
                    <a:pt x="533" y="196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5" name="object 34"/>
            <p:cNvSpPr/>
            <p:nvPr/>
          </p:nvSpPr>
          <p:spPr>
            <a:xfrm>
              <a:off x="10236776" y="6946907"/>
              <a:ext cx="7177" cy="10555"/>
            </a:xfrm>
            <a:custGeom>
              <a:avLst/>
              <a:gdLst/>
              <a:ahLst/>
              <a:cxnLst/>
              <a:rect l="l" t="t" r="r" b="b"/>
              <a:pathLst>
                <a:path w="7177" h="10555">
                  <a:moveTo>
                    <a:pt x="7177" y="10555"/>
                  </a:moveTo>
                  <a:lnTo>
                    <a:pt x="6629" y="7708"/>
                  </a:lnTo>
                  <a:lnTo>
                    <a:pt x="6120" y="6874"/>
                  </a:lnTo>
                  <a:lnTo>
                    <a:pt x="1079" y="0"/>
                  </a:lnTo>
                  <a:lnTo>
                    <a:pt x="0" y="723"/>
                  </a:lnTo>
                  <a:lnTo>
                    <a:pt x="7177" y="10555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6" name="object 35"/>
            <p:cNvSpPr/>
            <p:nvPr/>
          </p:nvSpPr>
          <p:spPr>
            <a:xfrm>
              <a:off x="10271785" y="7005236"/>
              <a:ext cx="4418" cy="2191"/>
            </a:xfrm>
            <a:custGeom>
              <a:avLst/>
              <a:gdLst/>
              <a:ahLst/>
              <a:cxnLst/>
              <a:rect l="l" t="t" r="r" b="b"/>
              <a:pathLst>
                <a:path w="4418" h="2191">
                  <a:moveTo>
                    <a:pt x="1364" y="802"/>
                  </a:moveTo>
                  <a:lnTo>
                    <a:pt x="0" y="0"/>
                  </a:lnTo>
                  <a:lnTo>
                    <a:pt x="1541" y="980"/>
                  </a:lnTo>
                  <a:lnTo>
                    <a:pt x="4418" y="2191"/>
                  </a:lnTo>
                  <a:lnTo>
                    <a:pt x="1364" y="802"/>
                  </a:lnTo>
                  <a:close/>
                </a:path>
              </a:pathLst>
            </a:custGeom>
            <a:solidFill>
              <a:srgbClr val="70AE4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7" name="object 36"/>
            <p:cNvSpPr/>
            <p:nvPr/>
          </p:nvSpPr>
          <p:spPr>
            <a:xfrm>
              <a:off x="10147220" y="7012073"/>
              <a:ext cx="1029" cy="3577"/>
            </a:xfrm>
            <a:custGeom>
              <a:avLst/>
              <a:gdLst/>
              <a:ahLst/>
              <a:cxnLst/>
              <a:rect l="l" t="t" r="r" b="b"/>
              <a:pathLst>
                <a:path w="1029" h="3577">
                  <a:moveTo>
                    <a:pt x="1029" y="0"/>
                  </a:moveTo>
                  <a:lnTo>
                    <a:pt x="102" y="3174"/>
                  </a:lnTo>
                  <a:lnTo>
                    <a:pt x="0" y="3577"/>
                  </a:lnTo>
                  <a:lnTo>
                    <a:pt x="1029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8" name="object 37"/>
            <p:cNvSpPr/>
            <p:nvPr/>
          </p:nvSpPr>
          <p:spPr>
            <a:xfrm>
              <a:off x="10195346" y="6971446"/>
              <a:ext cx="2064" cy="2247"/>
            </a:xfrm>
            <a:custGeom>
              <a:avLst/>
              <a:gdLst/>
              <a:ahLst/>
              <a:cxnLst/>
              <a:rect l="l" t="t" r="r" b="b"/>
              <a:pathLst>
                <a:path w="2064" h="2247">
                  <a:moveTo>
                    <a:pt x="2064" y="0"/>
                  </a:moveTo>
                  <a:lnTo>
                    <a:pt x="117" y="2104"/>
                  </a:lnTo>
                  <a:lnTo>
                    <a:pt x="0" y="2247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39" name="object 38"/>
            <p:cNvSpPr/>
            <p:nvPr/>
          </p:nvSpPr>
          <p:spPr>
            <a:xfrm>
              <a:off x="10141076" y="6998751"/>
              <a:ext cx="17752" cy="116899"/>
            </a:xfrm>
            <a:custGeom>
              <a:avLst/>
              <a:gdLst/>
              <a:ahLst/>
              <a:cxnLst/>
              <a:rect l="l" t="t" r="r" b="b"/>
              <a:pathLst>
                <a:path w="17752" h="116899">
                  <a:moveTo>
                    <a:pt x="6775" y="77500"/>
                  </a:moveTo>
                  <a:lnTo>
                    <a:pt x="7567" y="77393"/>
                  </a:lnTo>
                  <a:lnTo>
                    <a:pt x="7605" y="83794"/>
                  </a:lnTo>
                  <a:lnTo>
                    <a:pt x="10248" y="116899"/>
                  </a:lnTo>
                  <a:lnTo>
                    <a:pt x="5712" y="104775"/>
                  </a:lnTo>
                  <a:lnTo>
                    <a:pt x="1902" y="91579"/>
                  </a:lnTo>
                  <a:lnTo>
                    <a:pt x="2245" y="89814"/>
                  </a:lnTo>
                  <a:lnTo>
                    <a:pt x="1585" y="84886"/>
                  </a:lnTo>
                  <a:lnTo>
                    <a:pt x="1496" y="81559"/>
                  </a:lnTo>
                  <a:lnTo>
                    <a:pt x="1178" y="78282"/>
                  </a:lnTo>
                  <a:lnTo>
                    <a:pt x="420" y="71337"/>
                  </a:lnTo>
                  <a:lnTo>
                    <a:pt x="0" y="58676"/>
                  </a:lnTo>
                  <a:lnTo>
                    <a:pt x="455" y="45465"/>
                  </a:lnTo>
                  <a:lnTo>
                    <a:pt x="1451" y="37728"/>
                  </a:lnTo>
                  <a:lnTo>
                    <a:pt x="3828" y="24949"/>
                  </a:lnTo>
                  <a:lnTo>
                    <a:pt x="6144" y="16899"/>
                  </a:lnTo>
                  <a:lnTo>
                    <a:pt x="5433" y="19697"/>
                  </a:lnTo>
                  <a:lnTo>
                    <a:pt x="4722" y="22872"/>
                  </a:lnTo>
                  <a:lnTo>
                    <a:pt x="4049" y="26123"/>
                  </a:lnTo>
                  <a:lnTo>
                    <a:pt x="3134" y="29248"/>
                  </a:lnTo>
                  <a:lnTo>
                    <a:pt x="2537" y="32499"/>
                  </a:lnTo>
                  <a:lnTo>
                    <a:pt x="2385" y="35813"/>
                  </a:lnTo>
                  <a:lnTo>
                    <a:pt x="2893" y="32537"/>
                  </a:lnTo>
                  <a:lnTo>
                    <a:pt x="4074" y="29463"/>
                  </a:lnTo>
                  <a:lnTo>
                    <a:pt x="5166" y="26339"/>
                  </a:lnTo>
                  <a:lnTo>
                    <a:pt x="6246" y="23291"/>
                  </a:lnTo>
                  <a:lnTo>
                    <a:pt x="5649" y="26492"/>
                  </a:lnTo>
                  <a:lnTo>
                    <a:pt x="4976" y="29743"/>
                  </a:lnTo>
                  <a:lnTo>
                    <a:pt x="4341" y="33261"/>
                  </a:lnTo>
                  <a:lnTo>
                    <a:pt x="3807" y="37033"/>
                  </a:lnTo>
                  <a:lnTo>
                    <a:pt x="3350" y="40855"/>
                  </a:lnTo>
                  <a:lnTo>
                    <a:pt x="2512" y="44843"/>
                  </a:lnTo>
                  <a:lnTo>
                    <a:pt x="2309" y="52958"/>
                  </a:lnTo>
                  <a:lnTo>
                    <a:pt x="1801" y="56972"/>
                  </a:lnTo>
                  <a:lnTo>
                    <a:pt x="1979" y="60845"/>
                  </a:lnTo>
                  <a:lnTo>
                    <a:pt x="2144" y="64668"/>
                  </a:lnTo>
                  <a:lnTo>
                    <a:pt x="2309" y="68313"/>
                  </a:lnTo>
                  <a:lnTo>
                    <a:pt x="2436" y="71564"/>
                  </a:lnTo>
                  <a:lnTo>
                    <a:pt x="3218" y="70543"/>
                  </a:lnTo>
                  <a:lnTo>
                    <a:pt x="2729" y="57376"/>
                  </a:lnTo>
                  <a:lnTo>
                    <a:pt x="3312" y="45329"/>
                  </a:lnTo>
                  <a:lnTo>
                    <a:pt x="5058" y="33355"/>
                  </a:lnTo>
                  <a:lnTo>
                    <a:pt x="8062" y="20408"/>
                  </a:lnTo>
                  <a:lnTo>
                    <a:pt x="11161" y="11290"/>
                  </a:lnTo>
                  <a:lnTo>
                    <a:pt x="13751" y="5384"/>
                  </a:lnTo>
                  <a:lnTo>
                    <a:pt x="15644" y="2705"/>
                  </a:lnTo>
                  <a:lnTo>
                    <a:pt x="17358" y="0"/>
                  </a:lnTo>
                  <a:lnTo>
                    <a:pt x="17752" y="203"/>
                  </a:lnTo>
                  <a:lnTo>
                    <a:pt x="16609" y="3124"/>
                  </a:lnTo>
                  <a:lnTo>
                    <a:pt x="15640" y="5671"/>
                  </a:lnTo>
                  <a:lnTo>
                    <a:pt x="11641" y="17365"/>
                  </a:lnTo>
                  <a:lnTo>
                    <a:pt x="8386" y="29829"/>
                  </a:lnTo>
                  <a:lnTo>
                    <a:pt x="6373" y="42837"/>
                  </a:lnTo>
                  <a:lnTo>
                    <a:pt x="6059" y="46011"/>
                  </a:lnTo>
                  <a:lnTo>
                    <a:pt x="5485" y="59052"/>
                  </a:lnTo>
                  <a:lnTo>
                    <a:pt x="6019" y="71772"/>
                  </a:lnTo>
                  <a:lnTo>
                    <a:pt x="6716" y="77508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0" name="object 39"/>
            <p:cNvSpPr/>
            <p:nvPr/>
          </p:nvSpPr>
          <p:spPr>
            <a:xfrm>
              <a:off x="10217438" y="7189470"/>
              <a:ext cx="253" cy="115"/>
            </a:xfrm>
            <a:custGeom>
              <a:avLst/>
              <a:gdLst/>
              <a:ahLst/>
              <a:cxnLst/>
              <a:rect l="l" t="t" r="r" b="b"/>
              <a:pathLst>
                <a:path w="253" h="115">
                  <a:moveTo>
                    <a:pt x="253" y="115"/>
                  </a:moveTo>
                  <a:lnTo>
                    <a:pt x="0" y="0"/>
                  </a:lnTo>
                  <a:lnTo>
                    <a:pt x="253" y="11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1" name="object 40"/>
            <p:cNvSpPr/>
            <p:nvPr/>
          </p:nvSpPr>
          <p:spPr>
            <a:xfrm>
              <a:off x="10218356" y="7189897"/>
              <a:ext cx="4331" cy="2255"/>
            </a:xfrm>
            <a:custGeom>
              <a:avLst/>
              <a:gdLst/>
              <a:ahLst/>
              <a:cxnLst/>
              <a:rect l="l" t="t" r="r" b="b"/>
              <a:pathLst>
                <a:path w="4331" h="2255">
                  <a:moveTo>
                    <a:pt x="4331" y="2255"/>
                  </a:moveTo>
                  <a:lnTo>
                    <a:pt x="1921" y="897"/>
                  </a:lnTo>
                  <a:lnTo>
                    <a:pt x="0" y="0"/>
                  </a:lnTo>
                  <a:lnTo>
                    <a:pt x="4331" y="2255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2" name="object 41"/>
            <p:cNvSpPr/>
            <p:nvPr/>
          </p:nvSpPr>
          <p:spPr>
            <a:xfrm>
              <a:off x="10217691" y="7189586"/>
              <a:ext cx="664" cy="310"/>
            </a:xfrm>
            <a:custGeom>
              <a:avLst/>
              <a:gdLst/>
              <a:ahLst/>
              <a:cxnLst/>
              <a:rect l="l" t="t" r="r" b="b"/>
              <a:pathLst>
                <a:path w="664" h="310">
                  <a:moveTo>
                    <a:pt x="664" y="310"/>
                  </a:moveTo>
                  <a:lnTo>
                    <a:pt x="0" y="0"/>
                  </a:lnTo>
                  <a:lnTo>
                    <a:pt x="664" y="31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3" name="object 42"/>
            <p:cNvSpPr/>
            <p:nvPr/>
          </p:nvSpPr>
          <p:spPr>
            <a:xfrm>
              <a:off x="10147195" y="6903572"/>
              <a:ext cx="287108" cy="302365"/>
            </a:xfrm>
            <a:custGeom>
              <a:avLst/>
              <a:gdLst/>
              <a:ahLst/>
              <a:cxnLst/>
              <a:rect l="l" t="t" r="r" b="b"/>
              <a:pathLst>
                <a:path w="287108" h="302365">
                  <a:moveTo>
                    <a:pt x="304" y="147490"/>
                  </a:moveTo>
                  <a:lnTo>
                    <a:pt x="127" y="151033"/>
                  </a:lnTo>
                  <a:lnTo>
                    <a:pt x="0" y="155351"/>
                  </a:lnTo>
                  <a:lnTo>
                    <a:pt x="304" y="160089"/>
                  </a:lnTo>
                  <a:lnTo>
                    <a:pt x="520" y="164775"/>
                  </a:lnTo>
                  <a:lnTo>
                    <a:pt x="927" y="169067"/>
                  </a:lnTo>
                  <a:lnTo>
                    <a:pt x="1447" y="172573"/>
                  </a:lnTo>
                  <a:lnTo>
                    <a:pt x="1485" y="178973"/>
                  </a:lnTo>
                  <a:lnTo>
                    <a:pt x="4128" y="212079"/>
                  </a:lnTo>
                  <a:lnTo>
                    <a:pt x="9266" y="223101"/>
                  </a:lnTo>
                  <a:lnTo>
                    <a:pt x="12217" y="228529"/>
                  </a:lnTo>
                  <a:lnTo>
                    <a:pt x="15163" y="234536"/>
                  </a:lnTo>
                  <a:lnTo>
                    <a:pt x="18999" y="239540"/>
                  </a:lnTo>
                  <a:lnTo>
                    <a:pt x="22072" y="244620"/>
                  </a:lnTo>
                  <a:lnTo>
                    <a:pt x="25450" y="249458"/>
                  </a:lnTo>
                  <a:lnTo>
                    <a:pt x="28956" y="253700"/>
                  </a:lnTo>
                  <a:lnTo>
                    <a:pt x="31940" y="257891"/>
                  </a:lnTo>
                  <a:lnTo>
                    <a:pt x="38673" y="264617"/>
                  </a:lnTo>
                  <a:lnTo>
                    <a:pt x="51056" y="274532"/>
                  </a:lnTo>
                  <a:lnTo>
                    <a:pt x="53644" y="276395"/>
                  </a:lnTo>
                  <a:lnTo>
                    <a:pt x="56222" y="278110"/>
                  </a:lnTo>
                  <a:lnTo>
                    <a:pt x="58915" y="279672"/>
                  </a:lnTo>
                  <a:lnTo>
                    <a:pt x="61582" y="281259"/>
                  </a:lnTo>
                  <a:lnTo>
                    <a:pt x="64312" y="282847"/>
                  </a:lnTo>
                  <a:lnTo>
                    <a:pt x="65667" y="283637"/>
                  </a:lnTo>
                  <a:lnTo>
                    <a:pt x="64262" y="282732"/>
                  </a:lnTo>
                  <a:lnTo>
                    <a:pt x="71064" y="286275"/>
                  </a:lnTo>
                  <a:lnTo>
                    <a:pt x="72618" y="286987"/>
                  </a:lnTo>
                  <a:lnTo>
                    <a:pt x="73081" y="287222"/>
                  </a:lnTo>
                  <a:lnTo>
                    <a:pt x="75492" y="288580"/>
                  </a:lnTo>
                  <a:lnTo>
                    <a:pt x="77085" y="289258"/>
                  </a:lnTo>
                  <a:lnTo>
                    <a:pt x="73393" y="287368"/>
                  </a:lnTo>
                  <a:lnTo>
                    <a:pt x="76517" y="288701"/>
                  </a:lnTo>
                  <a:lnTo>
                    <a:pt x="78557" y="289883"/>
                  </a:lnTo>
                  <a:lnTo>
                    <a:pt x="79139" y="290131"/>
                  </a:lnTo>
                  <a:lnTo>
                    <a:pt x="82765" y="291457"/>
                  </a:lnTo>
                  <a:lnTo>
                    <a:pt x="80783" y="290830"/>
                  </a:lnTo>
                  <a:lnTo>
                    <a:pt x="87217" y="293565"/>
                  </a:lnTo>
                  <a:lnTo>
                    <a:pt x="99407" y="297447"/>
                  </a:lnTo>
                  <a:lnTo>
                    <a:pt x="117367" y="300952"/>
                  </a:lnTo>
                  <a:lnTo>
                    <a:pt x="129974" y="302189"/>
                  </a:lnTo>
                  <a:lnTo>
                    <a:pt x="142670" y="302365"/>
                  </a:lnTo>
                  <a:lnTo>
                    <a:pt x="149034" y="302024"/>
                  </a:lnTo>
                  <a:lnTo>
                    <a:pt x="161650" y="300399"/>
                  </a:lnTo>
                  <a:lnTo>
                    <a:pt x="174099" y="297772"/>
                  </a:lnTo>
                  <a:lnTo>
                    <a:pt x="186324" y="294156"/>
                  </a:lnTo>
                  <a:lnTo>
                    <a:pt x="204061" y="286592"/>
                  </a:lnTo>
                  <a:lnTo>
                    <a:pt x="215159" y="280341"/>
                  </a:lnTo>
                  <a:lnTo>
                    <a:pt x="225735" y="273254"/>
                  </a:lnTo>
                  <a:lnTo>
                    <a:pt x="240413" y="260802"/>
                  </a:lnTo>
                  <a:lnTo>
                    <a:pt x="249207" y="251597"/>
                  </a:lnTo>
                  <a:lnTo>
                    <a:pt x="257262" y="241754"/>
                  </a:lnTo>
                  <a:lnTo>
                    <a:pt x="267554" y="225752"/>
                  </a:lnTo>
                  <a:lnTo>
                    <a:pt x="273313" y="214377"/>
                  </a:lnTo>
                  <a:lnTo>
                    <a:pt x="278151" y="202635"/>
                  </a:lnTo>
                  <a:lnTo>
                    <a:pt x="283267" y="184703"/>
                  </a:lnTo>
                  <a:lnTo>
                    <a:pt x="285542" y="172164"/>
                  </a:lnTo>
                  <a:lnTo>
                    <a:pt x="286855" y="159547"/>
                  </a:lnTo>
                  <a:lnTo>
                    <a:pt x="287108" y="154361"/>
                  </a:lnTo>
                  <a:lnTo>
                    <a:pt x="286730" y="141544"/>
                  </a:lnTo>
                  <a:lnTo>
                    <a:pt x="285469" y="128872"/>
                  </a:lnTo>
                  <a:lnTo>
                    <a:pt x="283244" y="116409"/>
                  </a:lnTo>
                  <a:lnTo>
                    <a:pt x="282244" y="112197"/>
                  </a:lnTo>
                  <a:lnTo>
                    <a:pt x="281597" y="108717"/>
                  </a:lnTo>
                  <a:lnTo>
                    <a:pt x="279958" y="103688"/>
                  </a:lnTo>
                  <a:lnTo>
                    <a:pt x="278549" y="98557"/>
                  </a:lnTo>
                  <a:lnTo>
                    <a:pt x="277063" y="93490"/>
                  </a:lnTo>
                  <a:lnTo>
                    <a:pt x="274828" y="88600"/>
                  </a:lnTo>
                  <a:lnTo>
                    <a:pt x="273583" y="85260"/>
                  </a:lnTo>
                  <a:lnTo>
                    <a:pt x="268006" y="74539"/>
                  </a:lnTo>
                  <a:lnTo>
                    <a:pt x="261305" y="64041"/>
                  </a:lnTo>
                  <a:lnTo>
                    <a:pt x="253547" y="53911"/>
                  </a:lnTo>
                  <a:lnTo>
                    <a:pt x="244798" y="44295"/>
                  </a:lnTo>
                  <a:lnTo>
                    <a:pt x="235124" y="35338"/>
                  </a:lnTo>
                  <a:lnTo>
                    <a:pt x="224591" y="27186"/>
                  </a:lnTo>
                  <a:lnTo>
                    <a:pt x="213264" y="19985"/>
                  </a:lnTo>
                  <a:lnTo>
                    <a:pt x="199711" y="13138"/>
                  </a:lnTo>
                  <a:lnTo>
                    <a:pt x="187814" y="8373"/>
                  </a:lnTo>
                  <a:lnTo>
                    <a:pt x="175675" y="4639"/>
                  </a:lnTo>
                  <a:lnTo>
                    <a:pt x="166585" y="2583"/>
                  </a:lnTo>
                  <a:lnTo>
                    <a:pt x="153636" y="768"/>
                  </a:lnTo>
                  <a:lnTo>
                    <a:pt x="140864" y="0"/>
                  </a:lnTo>
                  <a:lnTo>
                    <a:pt x="128412" y="216"/>
                  </a:lnTo>
                  <a:lnTo>
                    <a:pt x="121907" y="716"/>
                  </a:lnTo>
                  <a:lnTo>
                    <a:pt x="107609" y="3451"/>
                  </a:lnTo>
                  <a:lnTo>
                    <a:pt x="95568" y="7328"/>
                  </a:lnTo>
                  <a:lnTo>
                    <a:pt x="88163" y="10724"/>
                  </a:lnTo>
                  <a:lnTo>
                    <a:pt x="84251" y="12781"/>
                  </a:lnTo>
                  <a:lnTo>
                    <a:pt x="81153" y="14394"/>
                  </a:lnTo>
                  <a:lnTo>
                    <a:pt x="77266" y="17137"/>
                  </a:lnTo>
                  <a:lnTo>
                    <a:pt x="76136" y="17963"/>
                  </a:lnTo>
                  <a:lnTo>
                    <a:pt x="70205" y="21633"/>
                  </a:lnTo>
                  <a:lnTo>
                    <a:pt x="64947" y="26002"/>
                  </a:lnTo>
                  <a:lnTo>
                    <a:pt x="71424" y="23945"/>
                  </a:lnTo>
                  <a:lnTo>
                    <a:pt x="74549" y="22675"/>
                  </a:lnTo>
                  <a:lnTo>
                    <a:pt x="78663" y="20592"/>
                  </a:lnTo>
                  <a:lnTo>
                    <a:pt x="83375" y="18903"/>
                  </a:lnTo>
                  <a:lnTo>
                    <a:pt x="88201" y="17442"/>
                  </a:lnTo>
                  <a:lnTo>
                    <a:pt x="93205" y="15334"/>
                  </a:lnTo>
                  <a:lnTo>
                    <a:pt x="98158" y="14445"/>
                  </a:lnTo>
                  <a:lnTo>
                    <a:pt x="103060" y="13391"/>
                  </a:lnTo>
                  <a:lnTo>
                    <a:pt x="107480" y="12235"/>
                  </a:lnTo>
                  <a:lnTo>
                    <a:pt x="110871" y="12108"/>
                  </a:lnTo>
                  <a:lnTo>
                    <a:pt x="114198" y="11880"/>
                  </a:lnTo>
                  <a:lnTo>
                    <a:pt x="116420" y="12870"/>
                  </a:lnTo>
                  <a:lnTo>
                    <a:pt x="109829" y="13327"/>
                  </a:lnTo>
                  <a:lnTo>
                    <a:pt x="103466" y="15156"/>
                  </a:lnTo>
                  <a:lnTo>
                    <a:pt x="103682" y="16071"/>
                  </a:lnTo>
                  <a:lnTo>
                    <a:pt x="99148" y="18204"/>
                  </a:lnTo>
                  <a:lnTo>
                    <a:pt x="94132" y="20985"/>
                  </a:lnTo>
                  <a:lnTo>
                    <a:pt x="89141" y="23919"/>
                  </a:lnTo>
                  <a:lnTo>
                    <a:pt x="83426" y="26637"/>
                  </a:lnTo>
                  <a:lnTo>
                    <a:pt x="80632" y="28186"/>
                  </a:lnTo>
                  <a:lnTo>
                    <a:pt x="79298" y="29075"/>
                  </a:lnTo>
                  <a:lnTo>
                    <a:pt x="76174" y="30815"/>
                  </a:lnTo>
                  <a:lnTo>
                    <a:pt x="72263" y="33114"/>
                  </a:lnTo>
                  <a:lnTo>
                    <a:pt x="68605" y="35870"/>
                  </a:lnTo>
                  <a:lnTo>
                    <a:pt x="63906" y="38727"/>
                  </a:lnTo>
                  <a:lnTo>
                    <a:pt x="59728" y="42245"/>
                  </a:lnTo>
                  <a:lnTo>
                    <a:pt x="51104" y="49116"/>
                  </a:lnTo>
                  <a:lnTo>
                    <a:pt x="44005" y="57371"/>
                  </a:lnTo>
                  <a:lnTo>
                    <a:pt x="41986" y="59657"/>
                  </a:lnTo>
                  <a:lnTo>
                    <a:pt x="40547" y="62840"/>
                  </a:lnTo>
                  <a:lnTo>
                    <a:pt x="48106" y="58395"/>
                  </a:lnTo>
                  <a:lnTo>
                    <a:pt x="55689" y="53485"/>
                  </a:lnTo>
                  <a:lnTo>
                    <a:pt x="58851" y="51719"/>
                  </a:lnTo>
                  <a:lnTo>
                    <a:pt x="62217" y="49865"/>
                  </a:lnTo>
                  <a:lnTo>
                    <a:pt x="65646" y="47948"/>
                  </a:lnTo>
                  <a:lnTo>
                    <a:pt x="69265" y="46284"/>
                  </a:lnTo>
                  <a:lnTo>
                    <a:pt x="72948" y="44607"/>
                  </a:lnTo>
                  <a:lnTo>
                    <a:pt x="76542" y="42944"/>
                  </a:lnTo>
                  <a:lnTo>
                    <a:pt x="80200" y="41432"/>
                  </a:lnTo>
                  <a:lnTo>
                    <a:pt x="83959" y="40315"/>
                  </a:lnTo>
                  <a:lnTo>
                    <a:pt x="87287" y="39019"/>
                  </a:lnTo>
                  <a:lnTo>
                    <a:pt x="90652" y="37749"/>
                  </a:lnTo>
                  <a:lnTo>
                    <a:pt x="93954" y="37165"/>
                  </a:lnTo>
                  <a:lnTo>
                    <a:pt x="96672" y="36264"/>
                  </a:lnTo>
                  <a:lnTo>
                    <a:pt x="107759" y="33393"/>
                  </a:lnTo>
                  <a:lnTo>
                    <a:pt x="97294" y="38270"/>
                  </a:lnTo>
                  <a:lnTo>
                    <a:pt x="97764" y="39515"/>
                  </a:lnTo>
                  <a:lnTo>
                    <a:pt x="110104" y="36234"/>
                  </a:lnTo>
                  <a:lnTo>
                    <a:pt x="122154" y="34566"/>
                  </a:lnTo>
                  <a:lnTo>
                    <a:pt x="124993" y="34105"/>
                  </a:lnTo>
                  <a:lnTo>
                    <a:pt x="136410" y="34079"/>
                  </a:lnTo>
                  <a:lnTo>
                    <a:pt x="141084" y="34384"/>
                  </a:lnTo>
                  <a:lnTo>
                    <a:pt x="143675" y="34549"/>
                  </a:lnTo>
                  <a:lnTo>
                    <a:pt x="146291" y="34727"/>
                  </a:lnTo>
                  <a:lnTo>
                    <a:pt x="148958" y="35032"/>
                  </a:lnTo>
                  <a:lnTo>
                    <a:pt x="151663" y="35476"/>
                  </a:lnTo>
                  <a:lnTo>
                    <a:pt x="154368" y="35946"/>
                  </a:lnTo>
                  <a:lnTo>
                    <a:pt x="157149" y="36213"/>
                  </a:lnTo>
                  <a:lnTo>
                    <a:pt x="159791" y="36759"/>
                  </a:lnTo>
                  <a:lnTo>
                    <a:pt x="165036" y="38232"/>
                  </a:lnTo>
                  <a:lnTo>
                    <a:pt x="170141" y="39146"/>
                  </a:lnTo>
                  <a:lnTo>
                    <a:pt x="173977" y="40759"/>
                  </a:lnTo>
                  <a:lnTo>
                    <a:pt x="175298" y="41153"/>
                  </a:lnTo>
                  <a:lnTo>
                    <a:pt x="178587" y="42118"/>
                  </a:lnTo>
                  <a:lnTo>
                    <a:pt x="182333" y="43414"/>
                  </a:lnTo>
                  <a:lnTo>
                    <a:pt x="184899" y="44620"/>
                  </a:lnTo>
                  <a:lnTo>
                    <a:pt x="187642" y="45890"/>
                  </a:lnTo>
                  <a:lnTo>
                    <a:pt x="190842" y="47236"/>
                  </a:lnTo>
                  <a:lnTo>
                    <a:pt x="194271" y="49218"/>
                  </a:lnTo>
                  <a:lnTo>
                    <a:pt x="199009" y="52037"/>
                  </a:lnTo>
                  <a:lnTo>
                    <a:pt x="201752" y="52913"/>
                  </a:lnTo>
                  <a:lnTo>
                    <a:pt x="205028" y="55517"/>
                  </a:lnTo>
                  <a:lnTo>
                    <a:pt x="208356" y="57993"/>
                  </a:lnTo>
                  <a:lnTo>
                    <a:pt x="211797" y="60355"/>
                  </a:lnTo>
                  <a:lnTo>
                    <a:pt x="214680" y="63403"/>
                  </a:lnTo>
                  <a:lnTo>
                    <a:pt x="216357" y="65740"/>
                  </a:lnTo>
                  <a:lnTo>
                    <a:pt x="220916" y="68915"/>
                  </a:lnTo>
                  <a:lnTo>
                    <a:pt x="224396" y="73271"/>
                  </a:lnTo>
                  <a:lnTo>
                    <a:pt x="228117" y="77373"/>
                  </a:lnTo>
                  <a:lnTo>
                    <a:pt x="231368" y="81831"/>
                  </a:lnTo>
                  <a:lnTo>
                    <a:pt x="234759" y="86200"/>
                  </a:lnTo>
                  <a:lnTo>
                    <a:pt x="237782" y="90785"/>
                  </a:lnTo>
                  <a:lnTo>
                    <a:pt x="238429" y="93617"/>
                  </a:lnTo>
                  <a:lnTo>
                    <a:pt x="240868" y="97757"/>
                  </a:lnTo>
                  <a:lnTo>
                    <a:pt x="242189" y="100932"/>
                  </a:lnTo>
                  <a:lnTo>
                    <a:pt x="241249" y="101376"/>
                  </a:lnTo>
                  <a:lnTo>
                    <a:pt x="242163" y="103955"/>
                  </a:lnTo>
                  <a:lnTo>
                    <a:pt x="244144" y="107511"/>
                  </a:lnTo>
                  <a:lnTo>
                    <a:pt x="245414" y="110686"/>
                  </a:lnTo>
                  <a:lnTo>
                    <a:pt x="246557" y="113886"/>
                  </a:lnTo>
                  <a:lnTo>
                    <a:pt x="247459" y="116439"/>
                  </a:lnTo>
                  <a:lnTo>
                    <a:pt x="249199" y="120084"/>
                  </a:lnTo>
                  <a:lnTo>
                    <a:pt x="250113" y="123881"/>
                  </a:lnTo>
                  <a:lnTo>
                    <a:pt x="251294" y="128808"/>
                  </a:lnTo>
                  <a:lnTo>
                    <a:pt x="251853" y="131171"/>
                  </a:lnTo>
                  <a:lnTo>
                    <a:pt x="252349" y="135984"/>
                  </a:lnTo>
                  <a:lnTo>
                    <a:pt x="253352" y="140492"/>
                  </a:lnTo>
                  <a:lnTo>
                    <a:pt x="253428" y="149357"/>
                  </a:lnTo>
                  <a:lnTo>
                    <a:pt x="253885" y="153612"/>
                  </a:lnTo>
                  <a:lnTo>
                    <a:pt x="253352" y="157764"/>
                  </a:lnTo>
                  <a:lnTo>
                    <a:pt x="253047" y="161879"/>
                  </a:lnTo>
                  <a:lnTo>
                    <a:pt x="252806" y="165969"/>
                  </a:lnTo>
                  <a:lnTo>
                    <a:pt x="251955" y="169969"/>
                  </a:lnTo>
                  <a:lnTo>
                    <a:pt x="251231" y="175341"/>
                  </a:lnTo>
                  <a:lnTo>
                    <a:pt x="249567" y="180650"/>
                  </a:lnTo>
                  <a:lnTo>
                    <a:pt x="248119" y="186162"/>
                  </a:lnTo>
                  <a:lnTo>
                    <a:pt x="247269" y="188841"/>
                  </a:lnTo>
                  <a:lnTo>
                    <a:pt x="246100" y="191521"/>
                  </a:lnTo>
                  <a:lnTo>
                    <a:pt x="245135" y="194277"/>
                  </a:lnTo>
                  <a:lnTo>
                    <a:pt x="244271" y="197020"/>
                  </a:lnTo>
                  <a:lnTo>
                    <a:pt x="242925" y="199649"/>
                  </a:lnTo>
                  <a:lnTo>
                    <a:pt x="241642" y="202303"/>
                  </a:lnTo>
                  <a:lnTo>
                    <a:pt x="239331" y="207739"/>
                  </a:lnTo>
                  <a:lnTo>
                    <a:pt x="235966" y="212781"/>
                  </a:lnTo>
                  <a:lnTo>
                    <a:pt x="232879" y="218013"/>
                  </a:lnTo>
                  <a:lnTo>
                    <a:pt x="229260" y="222928"/>
                  </a:lnTo>
                  <a:lnTo>
                    <a:pt x="227444" y="225379"/>
                  </a:lnTo>
                  <a:lnTo>
                    <a:pt x="225729" y="227957"/>
                  </a:lnTo>
                  <a:lnTo>
                    <a:pt x="221386" y="232402"/>
                  </a:lnTo>
                  <a:lnTo>
                    <a:pt x="212341" y="241345"/>
                  </a:lnTo>
                  <a:lnTo>
                    <a:pt x="202430" y="249404"/>
                  </a:lnTo>
                  <a:lnTo>
                    <a:pt x="192227" y="255808"/>
                  </a:lnTo>
                  <a:lnTo>
                    <a:pt x="180718" y="261511"/>
                  </a:lnTo>
                  <a:lnTo>
                    <a:pt x="168766" y="265964"/>
                  </a:lnTo>
                  <a:lnTo>
                    <a:pt x="157632" y="268915"/>
                  </a:lnTo>
                  <a:lnTo>
                    <a:pt x="152311" y="269651"/>
                  </a:lnTo>
                  <a:lnTo>
                    <a:pt x="146977" y="271315"/>
                  </a:lnTo>
                  <a:lnTo>
                    <a:pt x="152488" y="271391"/>
                  </a:lnTo>
                  <a:lnTo>
                    <a:pt x="147091" y="272433"/>
                  </a:lnTo>
                  <a:lnTo>
                    <a:pt x="141554" y="272255"/>
                  </a:lnTo>
                  <a:lnTo>
                    <a:pt x="136093" y="272661"/>
                  </a:lnTo>
                  <a:lnTo>
                    <a:pt x="130594" y="272357"/>
                  </a:lnTo>
                  <a:lnTo>
                    <a:pt x="127800" y="272903"/>
                  </a:lnTo>
                  <a:lnTo>
                    <a:pt x="124980" y="273550"/>
                  </a:lnTo>
                  <a:lnTo>
                    <a:pt x="119494" y="272661"/>
                  </a:lnTo>
                  <a:lnTo>
                    <a:pt x="106820" y="270577"/>
                  </a:lnTo>
                  <a:lnTo>
                    <a:pt x="94483" y="267008"/>
                  </a:lnTo>
                  <a:lnTo>
                    <a:pt x="82606" y="262063"/>
                  </a:lnTo>
                  <a:lnTo>
                    <a:pt x="71311" y="255852"/>
                  </a:lnTo>
                  <a:lnTo>
                    <a:pt x="60720" y="248482"/>
                  </a:lnTo>
                  <a:lnTo>
                    <a:pt x="58762" y="246931"/>
                  </a:lnTo>
                  <a:lnTo>
                    <a:pt x="54660" y="243108"/>
                  </a:lnTo>
                  <a:lnTo>
                    <a:pt x="50228" y="239667"/>
                  </a:lnTo>
                  <a:lnTo>
                    <a:pt x="46659" y="235298"/>
                  </a:lnTo>
                  <a:lnTo>
                    <a:pt x="42773" y="231234"/>
                  </a:lnTo>
                  <a:lnTo>
                    <a:pt x="41135" y="228948"/>
                  </a:lnTo>
                  <a:lnTo>
                    <a:pt x="36868" y="232352"/>
                  </a:lnTo>
                  <a:lnTo>
                    <a:pt x="37630" y="233431"/>
                  </a:lnTo>
                  <a:lnTo>
                    <a:pt x="39662" y="235717"/>
                  </a:lnTo>
                  <a:lnTo>
                    <a:pt x="42633" y="238943"/>
                  </a:lnTo>
                  <a:lnTo>
                    <a:pt x="46416" y="245348"/>
                  </a:lnTo>
                  <a:lnTo>
                    <a:pt x="56089" y="254335"/>
                  </a:lnTo>
                  <a:lnTo>
                    <a:pt x="66907" y="262334"/>
                  </a:lnTo>
                  <a:lnTo>
                    <a:pt x="78008" y="268808"/>
                  </a:lnTo>
                  <a:lnTo>
                    <a:pt x="89061" y="274063"/>
                  </a:lnTo>
                  <a:lnTo>
                    <a:pt x="88963" y="275405"/>
                  </a:lnTo>
                  <a:lnTo>
                    <a:pt x="91821" y="276395"/>
                  </a:lnTo>
                  <a:lnTo>
                    <a:pt x="94665" y="277424"/>
                  </a:lnTo>
                  <a:lnTo>
                    <a:pt x="97497" y="278414"/>
                  </a:lnTo>
                  <a:lnTo>
                    <a:pt x="100368" y="279253"/>
                  </a:lnTo>
                  <a:lnTo>
                    <a:pt x="103136" y="280573"/>
                  </a:lnTo>
                  <a:lnTo>
                    <a:pt x="101066" y="280993"/>
                  </a:lnTo>
                  <a:lnTo>
                    <a:pt x="96202" y="279723"/>
                  </a:lnTo>
                  <a:lnTo>
                    <a:pt x="93738" y="279075"/>
                  </a:lnTo>
                  <a:lnTo>
                    <a:pt x="90563" y="278135"/>
                  </a:lnTo>
                  <a:lnTo>
                    <a:pt x="86842" y="276941"/>
                  </a:lnTo>
                  <a:lnTo>
                    <a:pt x="83210" y="275557"/>
                  </a:lnTo>
                  <a:lnTo>
                    <a:pt x="79159" y="273703"/>
                  </a:lnTo>
                  <a:lnTo>
                    <a:pt x="74739" y="271760"/>
                  </a:lnTo>
                  <a:lnTo>
                    <a:pt x="70561" y="269461"/>
                  </a:lnTo>
                  <a:lnTo>
                    <a:pt x="66040" y="266972"/>
                  </a:lnTo>
                  <a:lnTo>
                    <a:pt x="61633" y="264127"/>
                  </a:lnTo>
                  <a:lnTo>
                    <a:pt x="57365" y="261041"/>
                  </a:lnTo>
                  <a:lnTo>
                    <a:pt x="55219" y="259479"/>
                  </a:lnTo>
                  <a:lnTo>
                    <a:pt x="52006" y="257155"/>
                  </a:lnTo>
                  <a:lnTo>
                    <a:pt x="49072" y="254526"/>
                  </a:lnTo>
                  <a:lnTo>
                    <a:pt x="45148" y="251046"/>
                  </a:lnTo>
                  <a:lnTo>
                    <a:pt x="41211" y="247731"/>
                  </a:lnTo>
                  <a:lnTo>
                    <a:pt x="38125" y="244086"/>
                  </a:lnTo>
                  <a:lnTo>
                    <a:pt x="34874" y="240556"/>
                  </a:lnTo>
                  <a:lnTo>
                    <a:pt x="31838" y="237330"/>
                  </a:lnTo>
                  <a:lnTo>
                    <a:pt x="29629" y="234130"/>
                  </a:lnTo>
                  <a:lnTo>
                    <a:pt x="29451" y="236758"/>
                  </a:lnTo>
                  <a:lnTo>
                    <a:pt x="32092" y="240111"/>
                  </a:lnTo>
                  <a:lnTo>
                    <a:pt x="36271" y="244747"/>
                  </a:lnTo>
                  <a:lnTo>
                    <a:pt x="35636" y="245344"/>
                  </a:lnTo>
                  <a:lnTo>
                    <a:pt x="27176" y="235113"/>
                  </a:lnTo>
                  <a:lnTo>
                    <a:pt x="19956" y="224464"/>
                  </a:lnTo>
                  <a:lnTo>
                    <a:pt x="13909" y="213417"/>
                  </a:lnTo>
                  <a:lnTo>
                    <a:pt x="8970" y="201996"/>
                  </a:lnTo>
                  <a:lnTo>
                    <a:pt x="4552" y="188145"/>
                  </a:lnTo>
                  <a:lnTo>
                    <a:pt x="1959" y="175931"/>
                  </a:lnTo>
                  <a:lnTo>
                    <a:pt x="490" y="163267"/>
                  </a:lnTo>
                  <a:lnTo>
                    <a:pt x="213" y="150133"/>
                  </a:lnTo>
                  <a:lnTo>
                    <a:pt x="304" y="147490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4" name="object 43"/>
            <p:cNvSpPr/>
            <p:nvPr/>
          </p:nvSpPr>
          <p:spPr>
            <a:xfrm>
              <a:off x="10159666" y="6973693"/>
              <a:ext cx="35680" cy="175227"/>
            </a:xfrm>
            <a:custGeom>
              <a:avLst/>
              <a:gdLst/>
              <a:ahLst/>
              <a:cxnLst/>
              <a:rect l="l" t="t" r="r" b="b"/>
              <a:pathLst>
                <a:path w="35680" h="175227">
                  <a:moveTo>
                    <a:pt x="2325" y="83643"/>
                  </a:moveTo>
                  <a:lnTo>
                    <a:pt x="2947" y="78067"/>
                  </a:lnTo>
                  <a:lnTo>
                    <a:pt x="3125" y="72454"/>
                  </a:lnTo>
                  <a:lnTo>
                    <a:pt x="4306" y="64148"/>
                  </a:lnTo>
                  <a:lnTo>
                    <a:pt x="4585" y="61367"/>
                  </a:lnTo>
                  <a:lnTo>
                    <a:pt x="5220" y="58636"/>
                  </a:lnTo>
                  <a:lnTo>
                    <a:pt x="5931" y="55944"/>
                  </a:lnTo>
                  <a:lnTo>
                    <a:pt x="9443" y="43586"/>
                  </a:lnTo>
                  <a:lnTo>
                    <a:pt x="14300" y="31730"/>
                  </a:lnTo>
                  <a:lnTo>
                    <a:pt x="20387" y="20444"/>
                  </a:lnTo>
                  <a:lnTo>
                    <a:pt x="27591" y="9797"/>
                  </a:lnTo>
                  <a:lnTo>
                    <a:pt x="35680" y="0"/>
                  </a:lnTo>
                  <a:lnTo>
                    <a:pt x="28768" y="7522"/>
                  </a:lnTo>
                  <a:lnTo>
                    <a:pt x="21156" y="17334"/>
                  </a:lnTo>
                  <a:lnTo>
                    <a:pt x="18339" y="21806"/>
                  </a:lnTo>
                  <a:lnTo>
                    <a:pt x="12425" y="32552"/>
                  </a:lnTo>
                  <a:lnTo>
                    <a:pt x="7751" y="44520"/>
                  </a:lnTo>
                  <a:lnTo>
                    <a:pt x="5995" y="50153"/>
                  </a:lnTo>
                  <a:lnTo>
                    <a:pt x="4763" y="49810"/>
                  </a:lnTo>
                  <a:lnTo>
                    <a:pt x="3417" y="55372"/>
                  </a:lnTo>
                  <a:lnTo>
                    <a:pt x="1031" y="67822"/>
                  </a:lnTo>
                  <a:lnTo>
                    <a:pt x="0" y="80664"/>
                  </a:lnTo>
                  <a:lnTo>
                    <a:pt x="272" y="93448"/>
                  </a:lnTo>
                  <a:lnTo>
                    <a:pt x="1798" y="105721"/>
                  </a:lnTo>
                  <a:lnTo>
                    <a:pt x="5737" y="121812"/>
                  </a:lnTo>
                  <a:lnTo>
                    <a:pt x="10213" y="134110"/>
                  </a:lnTo>
                  <a:lnTo>
                    <a:pt x="14254" y="143624"/>
                  </a:lnTo>
                  <a:lnTo>
                    <a:pt x="15888" y="146952"/>
                  </a:lnTo>
                  <a:lnTo>
                    <a:pt x="16866" y="149746"/>
                  </a:lnTo>
                  <a:lnTo>
                    <a:pt x="18924" y="153594"/>
                  </a:lnTo>
                  <a:lnTo>
                    <a:pt x="21425" y="157607"/>
                  </a:lnTo>
                  <a:lnTo>
                    <a:pt x="23153" y="160173"/>
                  </a:lnTo>
                  <a:lnTo>
                    <a:pt x="24309" y="162110"/>
                  </a:lnTo>
                  <a:lnTo>
                    <a:pt x="24753" y="162852"/>
                  </a:lnTo>
                  <a:lnTo>
                    <a:pt x="25331" y="165704"/>
                  </a:lnTo>
                  <a:lnTo>
                    <a:pt x="33946" y="175227"/>
                  </a:lnTo>
                  <a:lnTo>
                    <a:pt x="30163" y="168821"/>
                  </a:lnTo>
                  <a:lnTo>
                    <a:pt x="26074" y="164605"/>
                  </a:lnTo>
                  <a:lnTo>
                    <a:pt x="25159" y="163310"/>
                  </a:lnTo>
                  <a:lnTo>
                    <a:pt x="24397" y="162230"/>
                  </a:lnTo>
                  <a:lnTo>
                    <a:pt x="28664" y="158827"/>
                  </a:lnTo>
                  <a:lnTo>
                    <a:pt x="23673" y="152083"/>
                  </a:lnTo>
                  <a:lnTo>
                    <a:pt x="17082" y="141191"/>
                  </a:lnTo>
                  <a:lnTo>
                    <a:pt x="11556" y="129714"/>
                  </a:lnTo>
                  <a:lnTo>
                    <a:pt x="8852" y="122124"/>
                  </a:lnTo>
                  <a:lnTo>
                    <a:pt x="7455" y="118174"/>
                  </a:lnTo>
                  <a:lnTo>
                    <a:pt x="6516" y="114110"/>
                  </a:lnTo>
                  <a:lnTo>
                    <a:pt x="5906" y="111354"/>
                  </a:lnTo>
                  <a:lnTo>
                    <a:pt x="5081" y="108649"/>
                  </a:lnTo>
                  <a:lnTo>
                    <a:pt x="4598" y="105918"/>
                  </a:lnTo>
                  <a:lnTo>
                    <a:pt x="3874" y="100394"/>
                  </a:lnTo>
                  <a:lnTo>
                    <a:pt x="2833" y="94831"/>
                  </a:lnTo>
                  <a:lnTo>
                    <a:pt x="2833" y="89256"/>
                  </a:lnTo>
                  <a:lnTo>
                    <a:pt x="2325" y="8364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5" name="object 44"/>
            <p:cNvSpPr/>
            <p:nvPr/>
          </p:nvSpPr>
          <p:spPr>
            <a:xfrm>
              <a:off x="10220589" y="7190940"/>
              <a:ext cx="5325" cy="2609"/>
            </a:xfrm>
            <a:custGeom>
              <a:avLst/>
              <a:gdLst/>
              <a:ahLst/>
              <a:cxnLst/>
              <a:rect l="l" t="t" r="r" b="b"/>
              <a:pathLst>
                <a:path w="5325" h="2609">
                  <a:moveTo>
                    <a:pt x="3692" y="1889"/>
                  </a:moveTo>
                  <a:lnTo>
                    <a:pt x="4546" y="2324"/>
                  </a:lnTo>
                  <a:lnTo>
                    <a:pt x="5325" y="2609"/>
                  </a:lnTo>
                  <a:lnTo>
                    <a:pt x="5164" y="2515"/>
                  </a:lnTo>
                  <a:lnTo>
                    <a:pt x="3124" y="1333"/>
                  </a:lnTo>
                  <a:lnTo>
                    <a:pt x="0" y="0"/>
                  </a:lnTo>
                  <a:lnTo>
                    <a:pt x="3692" y="1889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6" name="object 45"/>
            <p:cNvSpPr/>
            <p:nvPr/>
          </p:nvSpPr>
          <p:spPr>
            <a:xfrm>
              <a:off x="10225915" y="7193549"/>
              <a:ext cx="2064" cy="852"/>
            </a:xfrm>
            <a:custGeom>
              <a:avLst/>
              <a:gdLst/>
              <a:ahLst/>
              <a:cxnLst/>
              <a:rect l="l" t="t" r="r" b="b"/>
              <a:pathLst>
                <a:path w="2064" h="852">
                  <a:moveTo>
                    <a:pt x="420" y="153"/>
                  </a:moveTo>
                  <a:lnTo>
                    <a:pt x="0" y="0"/>
                  </a:lnTo>
                  <a:lnTo>
                    <a:pt x="757" y="438"/>
                  </a:lnTo>
                  <a:lnTo>
                    <a:pt x="2064" y="852"/>
                  </a:lnTo>
                  <a:lnTo>
                    <a:pt x="420" y="15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7" name="object 46"/>
            <p:cNvSpPr/>
            <p:nvPr/>
          </p:nvSpPr>
          <p:spPr>
            <a:xfrm>
              <a:off x="10177828" y="7128824"/>
              <a:ext cx="7169" cy="10573"/>
            </a:xfrm>
            <a:custGeom>
              <a:avLst/>
              <a:gdLst/>
              <a:ahLst/>
              <a:cxnLst/>
              <a:rect l="l" t="t" r="r" b="b"/>
              <a:pathLst>
                <a:path w="7169" h="10573">
                  <a:moveTo>
                    <a:pt x="7169" y="10573"/>
                  </a:moveTo>
                  <a:lnTo>
                    <a:pt x="6591" y="7721"/>
                  </a:lnTo>
                  <a:lnTo>
                    <a:pt x="6147" y="6978"/>
                  </a:lnTo>
                  <a:lnTo>
                    <a:pt x="1054" y="0"/>
                  </a:lnTo>
                  <a:lnTo>
                    <a:pt x="0" y="749"/>
                  </a:lnTo>
                  <a:lnTo>
                    <a:pt x="7169" y="10573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8" name="object 47"/>
            <p:cNvSpPr/>
            <p:nvPr/>
          </p:nvSpPr>
          <p:spPr>
            <a:xfrm>
              <a:off x="10212863" y="7187209"/>
              <a:ext cx="4574" cy="2261"/>
            </a:xfrm>
            <a:custGeom>
              <a:avLst/>
              <a:gdLst/>
              <a:ahLst/>
              <a:cxnLst/>
              <a:rect l="l" t="t" r="r" b="b"/>
              <a:pathLst>
                <a:path w="4574" h="2261">
                  <a:moveTo>
                    <a:pt x="1324" y="772"/>
                  </a:moveTo>
                  <a:lnTo>
                    <a:pt x="0" y="0"/>
                  </a:lnTo>
                  <a:lnTo>
                    <a:pt x="1476" y="949"/>
                  </a:lnTo>
                  <a:lnTo>
                    <a:pt x="4574" y="2261"/>
                  </a:lnTo>
                  <a:lnTo>
                    <a:pt x="1324" y="772"/>
                  </a:lnTo>
                  <a:close/>
                </a:path>
              </a:pathLst>
            </a:custGeom>
            <a:solidFill>
              <a:srgbClr val="EF8B3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" name="object 48"/>
            <p:cNvSpPr/>
            <p:nvPr/>
          </p:nvSpPr>
          <p:spPr>
            <a:xfrm>
              <a:off x="10082080" y="6933803"/>
              <a:ext cx="6007" cy="5980"/>
            </a:xfrm>
            <a:custGeom>
              <a:avLst/>
              <a:gdLst/>
              <a:ahLst/>
              <a:cxnLst/>
              <a:rect l="l" t="t" r="r" b="b"/>
              <a:pathLst>
                <a:path w="6007" h="5980">
                  <a:moveTo>
                    <a:pt x="4405" y="0"/>
                  </a:moveTo>
                  <a:lnTo>
                    <a:pt x="1435" y="278"/>
                  </a:lnTo>
                  <a:lnTo>
                    <a:pt x="916" y="334"/>
                  </a:lnTo>
                  <a:lnTo>
                    <a:pt x="0" y="507"/>
                  </a:lnTo>
                  <a:lnTo>
                    <a:pt x="444" y="5980"/>
                  </a:lnTo>
                  <a:lnTo>
                    <a:pt x="3225" y="5396"/>
                  </a:lnTo>
                  <a:lnTo>
                    <a:pt x="6007" y="5447"/>
                  </a:lnTo>
                  <a:lnTo>
                    <a:pt x="5841" y="37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0" name="object 49"/>
            <p:cNvSpPr/>
            <p:nvPr/>
          </p:nvSpPr>
          <p:spPr>
            <a:xfrm>
              <a:off x="9943113" y="6914511"/>
              <a:ext cx="294821" cy="299836"/>
            </a:xfrm>
            <a:custGeom>
              <a:avLst/>
              <a:gdLst/>
              <a:ahLst/>
              <a:cxnLst/>
              <a:rect l="l" t="t" r="r" b="b"/>
              <a:pathLst>
                <a:path w="294821" h="299836">
                  <a:moveTo>
                    <a:pt x="55461" y="263881"/>
                  </a:moveTo>
                  <a:lnTo>
                    <a:pt x="59477" y="267144"/>
                  </a:lnTo>
                  <a:lnTo>
                    <a:pt x="70020" y="274437"/>
                  </a:lnTo>
                  <a:lnTo>
                    <a:pt x="80979" y="280932"/>
                  </a:lnTo>
                  <a:lnTo>
                    <a:pt x="92348" y="286519"/>
                  </a:lnTo>
                  <a:lnTo>
                    <a:pt x="96358" y="288213"/>
                  </a:lnTo>
                  <a:lnTo>
                    <a:pt x="99533" y="289725"/>
                  </a:lnTo>
                  <a:lnTo>
                    <a:pt x="104562" y="291388"/>
                  </a:lnTo>
                  <a:lnTo>
                    <a:pt x="109503" y="293319"/>
                  </a:lnTo>
                  <a:lnTo>
                    <a:pt x="114494" y="295135"/>
                  </a:lnTo>
                  <a:lnTo>
                    <a:pt x="119726" y="296202"/>
                  </a:lnTo>
                  <a:lnTo>
                    <a:pt x="123168" y="297192"/>
                  </a:lnTo>
                  <a:lnTo>
                    <a:pt x="134847" y="299009"/>
                  </a:lnTo>
                  <a:lnTo>
                    <a:pt x="146989" y="299836"/>
                  </a:lnTo>
                  <a:lnTo>
                    <a:pt x="159450" y="299641"/>
                  </a:lnTo>
                  <a:lnTo>
                    <a:pt x="172086" y="298395"/>
                  </a:lnTo>
                  <a:lnTo>
                    <a:pt x="184753" y="296065"/>
                  </a:lnTo>
                  <a:lnTo>
                    <a:pt x="197306" y="292622"/>
                  </a:lnTo>
                  <a:lnTo>
                    <a:pt x="209601" y="288034"/>
                  </a:lnTo>
                  <a:lnTo>
                    <a:pt x="225045" y="280333"/>
                  </a:lnTo>
                  <a:lnTo>
                    <a:pt x="235921" y="273566"/>
                  </a:lnTo>
                  <a:lnTo>
                    <a:pt x="246113" y="265991"/>
                  </a:lnTo>
                  <a:lnTo>
                    <a:pt x="253152" y="259880"/>
                  </a:lnTo>
                  <a:lnTo>
                    <a:pt x="262316" y="250464"/>
                  </a:lnTo>
                  <a:lnTo>
                    <a:pt x="270521" y="240581"/>
                  </a:lnTo>
                  <a:lnTo>
                    <a:pt x="277739" y="230372"/>
                  </a:lnTo>
                  <a:lnTo>
                    <a:pt x="281092" y="224980"/>
                  </a:lnTo>
                  <a:lnTo>
                    <a:pt x="287357" y="211840"/>
                  </a:lnTo>
                  <a:lnTo>
                    <a:pt x="291369" y="199850"/>
                  </a:lnTo>
                  <a:lnTo>
                    <a:pt x="293030" y="191846"/>
                  </a:lnTo>
                  <a:lnTo>
                    <a:pt x="293665" y="187477"/>
                  </a:lnTo>
                  <a:lnTo>
                    <a:pt x="294186" y="184035"/>
                  </a:lnTo>
                  <a:lnTo>
                    <a:pt x="294326" y="177876"/>
                  </a:lnTo>
                  <a:lnTo>
                    <a:pt x="294821" y="170903"/>
                  </a:lnTo>
                  <a:lnTo>
                    <a:pt x="294427" y="164109"/>
                  </a:lnTo>
                  <a:lnTo>
                    <a:pt x="292281" y="170560"/>
                  </a:lnTo>
                  <a:lnTo>
                    <a:pt x="291430" y="173812"/>
                  </a:lnTo>
                  <a:lnTo>
                    <a:pt x="290694" y="178371"/>
                  </a:lnTo>
                  <a:lnTo>
                    <a:pt x="289284" y="183184"/>
                  </a:lnTo>
                  <a:lnTo>
                    <a:pt x="287595" y="187896"/>
                  </a:lnTo>
                  <a:lnTo>
                    <a:pt x="286299" y="193205"/>
                  </a:lnTo>
                  <a:lnTo>
                    <a:pt x="284128" y="197751"/>
                  </a:lnTo>
                  <a:lnTo>
                    <a:pt x="282007" y="202260"/>
                  </a:lnTo>
                  <a:lnTo>
                    <a:pt x="280356" y="206578"/>
                  </a:lnTo>
                  <a:lnTo>
                    <a:pt x="278464" y="209334"/>
                  </a:lnTo>
                  <a:lnTo>
                    <a:pt x="276698" y="212153"/>
                  </a:lnTo>
                  <a:lnTo>
                    <a:pt x="274539" y="213347"/>
                  </a:lnTo>
                  <a:lnTo>
                    <a:pt x="278095" y="207771"/>
                  </a:lnTo>
                  <a:lnTo>
                    <a:pt x="280381" y="201587"/>
                  </a:lnTo>
                  <a:lnTo>
                    <a:pt x="279505" y="201218"/>
                  </a:lnTo>
                  <a:lnTo>
                    <a:pt x="280508" y="196278"/>
                  </a:lnTo>
                  <a:lnTo>
                    <a:pt x="281207" y="190576"/>
                  </a:lnTo>
                  <a:lnTo>
                    <a:pt x="281854" y="184848"/>
                  </a:lnTo>
                  <a:lnTo>
                    <a:pt x="282985" y="178625"/>
                  </a:lnTo>
                  <a:lnTo>
                    <a:pt x="283404" y="175475"/>
                  </a:lnTo>
                  <a:lnTo>
                    <a:pt x="283493" y="173862"/>
                  </a:lnTo>
                  <a:lnTo>
                    <a:pt x="283925" y="170281"/>
                  </a:lnTo>
                  <a:lnTo>
                    <a:pt x="284394" y="165798"/>
                  </a:lnTo>
                  <a:lnTo>
                    <a:pt x="284344" y="161239"/>
                  </a:lnTo>
                  <a:lnTo>
                    <a:pt x="284801" y="155752"/>
                  </a:lnTo>
                  <a:lnTo>
                    <a:pt x="284445" y="150266"/>
                  </a:lnTo>
                  <a:lnTo>
                    <a:pt x="284026" y="139255"/>
                  </a:lnTo>
                  <a:lnTo>
                    <a:pt x="281550" y="128638"/>
                  </a:lnTo>
                  <a:lnTo>
                    <a:pt x="280915" y="125641"/>
                  </a:lnTo>
                  <a:lnTo>
                    <a:pt x="279216" y="122592"/>
                  </a:lnTo>
                  <a:lnTo>
                    <a:pt x="278333" y="131234"/>
                  </a:lnTo>
                  <a:lnTo>
                    <a:pt x="277790" y="140373"/>
                  </a:lnTo>
                  <a:lnTo>
                    <a:pt x="277321" y="143967"/>
                  </a:lnTo>
                  <a:lnTo>
                    <a:pt x="276863" y="147764"/>
                  </a:lnTo>
                  <a:lnTo>
                    <a:pt x="276343" y="151637"/>
                  </a:lnTo>
                  <a:lnTo>
                    <a:pt x="275555" y="155574"/>
                  </a:lnTo>
                  <a:lnTo>
                    <a:pt x="274730" y="159575"/>
                  </a:lnTo>
                  <a:lnTo>
                    <a:pt x="273955" y="163410"/>
                  </a:lnTo>
                  <a:lnTo>
                    <a:pt x="272964" y="167258"/>
                  </a:lnTo>
                  <a:lnTo>
                    <a:pt x="271669" y="170954"/>
                  </a:lnTo>
                  <a:lnTo>
                    <a:pt x="270742" y="174434"/>
                  </a:lnTo>
                  <a:lnTo>
                    <a:pt x="269789" y="177850"/>
                  </a:lnTo>
                  <a:lnTo>
                    <a:pt x="268265" y="180873"/>
                  </a:lnTo>
                  <a:lnTo>
                    <a:pt x="267376" y="183603"/>
                  </a:lnTo>
                  <a:lnTo>
                    <a:pt x="263160" y="194221"/>
                  </a:lnTo>
                  <a:lnTo>
                    <a:pt x="265433" y="182892"/>
                  </a:lnTo>
                  <a:lnTo>
                    <a:pt x="264100" y="182537"/>
                  </a:lnTo>
                  <a:lnTo>
                    <a:pt x="259430" y="194500"/>
                  </a:lnTo>
                  <a:lnTo>
                    <a:pt x="253595" y="205274"/>
                  </a:lnTo>
                  <a:lnTo>
                    <a:pt x="251971" y="208064"/>
                  </a:lnTo>
                  <a:lnTo>
                    <a:pt x="250041" y="210718"/>
                  </a:lnTo>
                  <a:lnTo>
                    <a:pt x="248072" y="213448"/>
                  </a:lnTo>
                  <a:lnTo>
                    <a:pt x="245647" y="216890"/>
                  </a:lnTo>
                  <a:lnTo>
                    <a:pt x="242624" y="220497"/>
                  </a:lnTo>
                  <a:lnTo>
                    <a:pt x="240110" y="223469"/>
                  </a:lnTo>
                  <a:lnTo>
                    <a:pt x="237443" y="226466"/>
                  </a:lnTo>
                  <a:lnTo>
                    <a:pt x="233506" y="230314"/>
                  </a:lnTo>
                  <a:lnTo>
                    <a:pt x="229594" y="234162"/>
                  </a:lnTo>
                  <a:lnTo>
                    <a:pt x="225352" y="237528"/>
                  </a:lnTo>
                  <a:lnTo>
                    <a:pt x="221593" y="241109"/>
                  </a:lnTo>
                  <a:lnTo>
                    <a:pt x="218024" y="243243"/>
                  </a:lnTo>
                  <a:lnTo>
                    <a:pt x="216894" y="244081"/>
                  </a:lnTo>
                  <a:lnTo>
                    <a:pt x="214163" y="246164"/>
                  </a:lnTo>
                  <a:lnTo>
                    <a:pt x="210925" y="248399"/>
                  </a:lnTo>
                  <a:lnTo>
                    <a:pt x="207178" y="250456"/>
                  </a:lnTo>
                  <a:lnTo>
                    <a:pt x="204270" y="252094"/>
                  </a:lnTo>
                  <a:lnTo>
                    <a:pt x="201108" y="253860"/>
                  </a:lnTo>
                  <a:lnTo>
                    <a:pt x="199177" y="254596"/>
                  </a:lnTo>
                  <a:lnTo>
                    <a:pt x="194072" y="256755"/>
                  </a:lnTo>
                  <a:lnTo>
                    <a:pt x="191773" y="258419"/>
                  </a:lnTo>
                  <a:lnTo>
                    <a:pt x="187747" y="259537"/>
                  </a:lnTo>
                  <a:lnTo>
                    <a:pt x="183747" y="260730"/>
                  </a:lnTo>
                  <a:lnTo>
                    <a:pt x="179810" y="262140"/>
                  </a:lnTo>
                  <a:lnTo>
                    <a:pt x="175670" y="262635"/>
                  </a:lnTo>
                  <a:lnTo>
                    <a:pt x="172990" y="263448"/>
                  </a:lnTo>
                  <a:lnTo>
                    <a:pt x="172838" y="262610"/>
                  </a:lnTo>
                  <a:lnTo>
                    <a:pt x="167529" y="264452"/>
                  </a:lnTo>
                  <a:lnTo>
                    <a:pt x="161954" y="264617"/>
                  </a:lnTo>
                  <a:lnTo>
                    <a:pt x="156455" y="265239"/>
                  </a:lnTo>
                  <a:lnTo>
                    <a:pt x="153724" y="265468"/>
                  </a:lnTo>
                  <a:lnTo>
                    <a:pt x="150943" y="265188"/>
                  </a:lnTo>
                  <a:lnTo>
                    <a:pt x="142662" y="265341"/>
                  </a:lnTo>
                  <a:lnTo>
                    <a:pt x="139907" y="265061"/>
                  </a:lnTo>
                  <a:lnTo>
                    <a:pt x="139970" y="264198"/>
                  </a:lnTo>
                  <a:lnTo>
                    <a:pt x="137252" y="263931"/>
                  </a:lnTo>
                  <a:lnTo>
                    <a:pt x="134522" y="263626"/>
                  </a:lnTo>
                  <a:lnTo>
                    <a:pt x="130445" y="263131"/>
                  </a:lnTo>
                  <a:lnTo>
                    <a:pt x="129315" y="261569"/>
                  </a:lnTo>
                  <a:lnTo>
                    <a:pt x="126737" y="260769"/>
                  </a:lnTo>
                  <a:lnTo>
                    <a:pt x="122660" y="260248"/>
                  </a:lnTo>
                  <a:lnTo>
                    <a:pt x="119383" y="259435"/>
                  </a:lnTo>
                  <a:lnTo>
                    <a:pt x="116119" y="258444"/>
                  </a:lnTo>
                  <a:lnTo>
                    <a:pt x="113541" y="257670"/>
                  </a:lnTo>
                  <a:lnTo>
                    <a:pt x="110811" y="257301"/>
                  </a:lnTo>
                  <a:lnTo>
                    <a:pt x="107115" y="255917"/>
                  </a:lnTo>
                  <a:lnTo>
                    <a:pt x="103585" y="254406"/>
                  </a:lnTo>
                  <a:lnTo>
                    <a:pt x="99063" y="252488"/>
                  </a:lnTo>
                  <a:lnTo>
                    <a:pt x="94872" y="250037"/>
                  </a:lnTo>
                  <a:lnTo>
                    <a:pt x="90656" y="248170"/>
                  </a:lnTo>
                  <a:lnTo>
                    <a:pt x="87049" y="245567"/>
                  </a:lnTo>
                  <a:lnTo>
                    <a:pt x="83455" y="242989"/>
                  </a:lnTo>
                  <a:lnTo>
                    <a:pt x="79772" y="240830"/>
                  </a:lnTo>
                  <a:lnTo>
                    <a:pt x="76737" y="237985"/>
                  </a:lnTo>
                  <a:lnTo>
                    <a:pt x="73587" y="235280"/>
                  </a:lnTo>
                  <a:lnTo>
                    <a:pt x="70463" y="232651"/>
                  </a:lnTo>
                  <a:lnTo>
                    <a:pt x="67707" y="229615"/>
                  </a:lnTo>
                  <a:lnTo>
                    <a:pt x="63846" y="225844"/>
                  </a:lnTo>
                  <a:lnTo>
                    <a:pt x="60532" y="221360"/>
                  </a:lnTo>
                  <a:lnTo>
                    <a:pt x="56950" y="216915"/>
                  </a:lnTo>
                  <a:lnTo>
                    <a:pt x="53813" y="212128"/>
                  </a:lnTo>
                  <a:lnTo>
                    <a:pt x="50473" y="207365"/>
                  </a:lnTo>
                  <a:lnTo>
                    <a:pt x="49140" y="204787"/>
                  </a:lnTo>
                  <a:lnTo>
                    <a:pt x="47755" y="202158"/>
                  </a:lnTo>
                  <a:lnTo>
                    <a:pt x="44720" y="197053"/>
                  </a:lnTo>
                  <a:lnTo>
                    <a:pt x="42688" y="191376"/>
                  </a:lnTo>
                  <a:lnTo>
                    <a:pt x="40300" y="185788"/>
                  </a:lnTo>
                  <a:lnTo>
                    <a:pt x="39399" y="182892"/>
                  </a:lnTo>
                  <a:lnTo>
                    <a:pt x="38497" y="179958"/>
                  </a:lnTo>
                  <a:lnTo>
                    <a:pt x="37583" y="177037"/>
                  </a:lnTo>
                  <a:lnTo>
                    <a:pt x="36503" y="174155"/>
                  </a:lnTo>
                  <a:lnTo>
                    <a:pt x="36224" y="170980"/>
                  </a:lnTo>
                  <a:lnTo>
                    <a:pt x="35500" y="167982"/>
                  </a:lnTo>
                  <a:lnTo>
                    <a:pt x="33659" y="155527"/>
                  </a:lnTo>
                  <a:lnTo>
                    <a:pt x="33018" y="142869"/>
                  </a:lnTo>
                  <a:lnTo>
                    <a:pt x="33874" y="130619"/>
                  </a:lnTo>
                  <a:lnTo>
                    <a:pt x="36114" y="117980"/>
                  </a:lnTo>
                  <a:lnTo>
                    <a:pt x="39625" y="105718"/>
                  </a:lnTo>
                  <a:lnTo>
                    <a:pt x="43844" y="95008"/>
                  </a:lnTo>
                  <a:lnTo>
                    <a:pt x="46409" y="90271"/>
                  </a:lnTo>
                  <a:lnTo>
                    <a:pt x="48187" y="85013"/>
                  </a:lnTo>
                  <a:lnTo>
                    <a:pt x="44872" y="89420"/>
                  </a:lnTo>
                  <a:lnTo>
                    <a:pt x="47222" y="84442"/>
                  </a:lnTo>
                  <a:lnTo>
                    <a:pt x="50664" y="80073"/>
                  </a:lnTo>
                  <a:lnTo>
                    <a:pt x="53572" y="75412"/>
                  </a:lnTo>
                  <a:lnTo>
                    <a:pt x="57026" y="71170"/>
                  </a:lnTo>
                  <a:lnTo>
                    <a:pt x="58296" y="68618"/>
                  </a:lnTo>
                  <a:lnTo>
                    <a:pt x="59401" y="65912"/>
                  </a:lnTo>
                  <a:lnTo>
                    <a:pt x="63389" y="62064"/>
                  </a:lnTo>
                  <a:lnTo>
                    <a:pt x="72572" y="53080"/>
                  </a:lnTo>
                  <a:lnTo>
                    <a:pt x="82754" y="45244"/>
                  </a:lnTo>
                  <a:lnTo>
                    <a:pt x="93773" y="38596"/>
                  </a:lnTo>
                  <a:lnTo>
                    <a:pt x="105467" y="33172"/>
                  </a:lnTo>
                  <a:lnTo>
                    <a:pt x="117674" y="29011"/>
                  </a:lnTo>
                  <a:lnTo>
                    <a:pt x="120069" y="28359"/>
                  </a:lnTo>
                  <a:lnTo>
                    <a:pt x="125581" y="27292"/>
                  </a:lnTo>
                  <a:lnTo>
                    <a:pt x="131004" y="25780"/>
                  </a:lnTo>
                  <a:lnTo>
                    <a:pt x="136033" y="20040"/>
                  </a:lnTo>
                  <a:lnTo>
                    <a:pt x="136630" y="25450"/>
                  </a:lnTo>
                  <a:lnTo>
                    <a:pt x="139411" y="25272"/>
                  </a:lnTo>
                  <a:lnTo>
                    <a:pt x="138967" y="19799"/>
                  </a:lnTo>
                  <a:lnTo>
                    <a:pt x="139883" y="19626"/>
                  </a:lnTo>
                  <a:lnTo>
                    <a:pt x="141862" y="19253"/>
                  </a:lnTo>
                  <a:lnTo>
                    <a:pt x="144809" y="19329"/>
                  </a:lnTo>
                  <a:lnTo>
                    <a:pt x="144974" y="24739"/>
                  </a:lnTo>
                  <a:lnTo>
                    <a:pt x="153369" y="24739"/>
                  </a:lnTo>
                  <a:lnTo>
                    <a:pt x="166054" y="25873"/>
                  </a:lnTo>
                  <a:lnTo>
                    <a:pt x="178568" y="28229"/>
                  </a:lnTo>
                  <a:lnTo>
                    <a:pt x="186287" y="30543"/>
                  </a:lnTo>
                  <a:lnTo>
                    <a:pt x="190326" y="31749"/>
                  </a:lnTo>
                  <a:lnTo>
                    <a:pt x="194174" y="33388"/>
                  </a:lnTo>
                  <a:lnTo>
                    <a:pt x="196726" y="34531"/>
                  </a:lnTo>
                  <a:lnTo>
                    <a:pt x="199381" y="35471"/>
                  </a:lnTo>
                  <a:lnTo>
                    <a:pt x="201883" y="36690"/>
                  </a:lnTo>
                  <a:lnTo>
                    <a:pt x="206797" y="39395"/>
                  </a:lnTo>
                  <a:lnTo>
                    <a:pt x="211839" y="41821"/>
                  </a:lnTo>
                  <a:lnTo>
                    <a:pt x="216373" y="45148"/>
                  </a:lnTo>
                  <a:lnTo>
                    <a:pt x="221187" y="48031"/>
                  </a:lnTo>
                  <a:lnTo>
                    <a:pt x="225314" y="51841"/>
                  </a:lnTo>
                  <a:lnTo>
                    <a:pt x="229721" y="55321"/>
                  </a:lnTo>
                  <a:lnTo>
                    <a:pt x="235703" y="61175"/>
                  </a:lnTo>
                  <a:lnTo>
                    <a:pt x="239602" y="65163"/>
                  </a:lnTo>
                  <a:lnTo>
                    <a:pt x="241354" y="67348"/>
                  </a:lnTo>
                  <a:lnTo>
                    <a:pt x="249245" y="77486"/>
                  </a:lnTo>
                  <a:lnTo>
                    <a:pt x="255933" y="88423"/>
                  </a:lnTo>
                  <a:lnTo>
                    <a:pt x="261430" y="100018"/>
                  </a:lnTo>
                  <a:lnTo>
                    <a:pt x="265747" y="112130"/>
                  </a:lnTo>
                  <a:lnTo>
                    <a:pt x="268849" y="124431"/>
                  </a:lnTo>
                  <a:lnTo>
                    <a:pt x="266875" y="114391"/>
                  </a:lnTo>
                  <a:lnTo>
                    <a:pt x="263470" y="102445"/>
                  </a:lnTo>
                  <a:lnTo>
                    <a:pt x="261534" y="97561"/>
                  </a:lnTo>
                  <a:lnTo>
                    <a:pt x="256375" y="86445"/>
                  </a:lnTo>
                  <a:lnTo>
                    <a:pt x="249489" y="75595"/>
                  </a:lnTo>
                  <a:lnTo>
                    <a:pt x="245977" y="70840"/>
                  </a:lnTo>
                  <a:lnTo>
                    <a:pt x="246993" y="70053"/>
                  </a:lnTo>
                  <a:lnTo>
                    <a:pt x="243297" y="65658"/>
                  </a:lnTo>
                  <a:lnTo>
                    <a:pt x="234593" y="56271"/>
                  </a:lnTo>
                  <a:lnTo>
                    <a:pt x="224742" y="47770"/>
                  </a:lnTo>
                  <a:lnTo>
                    <a:pt x="214148" y="40386"/>
                  </a:lnTo>
                  <a:lnTo>
                    <a:pt x="203216" y="34347"/>
                  </a:lnTo>
                  <a:lnTo>
                    <a:pt x="188406" y="28209"/>
                  </a:lnTo>
                  <a:lnTo>
                    <a:pt x="175844" y="24528"/>
                  </a:lnTo>
                  <a:lnTo>
                    <a:pt x="165765" y="22144"/>
                  </a:lnTo>
                  <a:lnTo>
                    <a:pt x="164976" y="21958"/>
                  </a:lnTo>
                  <a:lnTo>
                    <a:pt x="162144" y="21488"/>
                  </a:lnTo>
                  <a:lnTo>
                    <a:pt x="159299" y="20662"/>
                  </a:lnTo>
                  <a:lnTo>
                    <a:pt x="154981" y="19977"/>
                  </a:lnTo>
                  <a:lnTo>
                    <a:pt x="152810" y="19824"/>
                  </a:lnTo>
                  <a:lnTo>
                    <a:pt x="150257" y="19646"/>
                  </a:lnTo>
                  <a:lnTo>
                    <a:pt x="147158" y="19519"/>
                  </a:lnTo>
                  <a:lnTo>
                    <a:pt x="145137" y="19329"/>
                  </a:lnTo>
                  <a:lnTo>
                    <a:pt x="144059" y="19227"/>
                  </a:lnTo>
                  <a:lnTo>
                    <a:pt x="153610" y="18008"/>
                  </a:lnTo>
                  <a:lnTo>
                    <a:pt x="141490" y="17994"/>
                  </a:lnTo>
                  <a:lnTo>
                    <a:pt x="128783" y="19301"/>
                  </a:lnTo>
                  <a:lnTo>
                    <a:pt x="115888" y="21772"/>
                  </a:lnTo>
                  <a:lnTo>
                    <a:pt x="102846" y="25789"/>
                  </a:lnTo>
                  <a:lnTo>
                    <a:pt x="91054" y="30894"/>
                  </a:lnTo>
                  <a:lnTo>
                    <a:pt x="80274" y="36681"/>
                  </a:lnTo>
                  <a:lnTo>
                    <a:pt x="76762" y="37503"/>
                  </a:lnTo>
                  <a:lnTo>
                    <a:pt x="73028" y="40093"/>
                  </a:lnTo>
                  <a:lnTo>
                    <a:pt x="69942" y="42214"/>
                  </a:lnTo>
                  <a:lnTo>
                    <a:pt x="69396" y="42735"/>
                  </a:lnTo>
                  <a:lnTo>
                    <a:pt x="66691" y="44183"/>
                  </a:lnTo>
                  <a:lnTo>
                    <a:pt x="71492" y="39065"/>
                  </a:lnTo>
                  <a:lnTo>
                    <a:pt x="73447" y="37503"/>
                  </a:lnTo>
                  <a:lnTo>
                    <a:pt x="76127" y="35496"/>
                  </a:lnTo>
                  <a:lnTo>
                    <a:pt x="78832" y="16179"/>
                  </a:lnTo>
                  <a:lnTo>
                    <a:pt x="79346" y="15899"/>
                  </a:lnTo>
                  <a:lnTo>
                    <a:pt x="80759" y="15126"/>
                  </a:lnTo>
                  <a:lnTo>
                    <a:pt x="82528" y="31089"/>
                  </a:lnTo>
                  <a:lnTo>
                    <a:pt x="86440" y="28930"/>
                  </a:lnTo>
                  <a:lnTo>
                    <a:pt x="90592" y="26517"/>
                  </a:lnTo>
                  <a:lnTo>
                    <a:pt x="94936" y="24536"/>
                  </a:lnTo>
                  <a:lnTo>
                    <a:pt x="99609" y="22326"/>
                  </a:lnTo>
                  <a:lnTo>
                    <a:pt x="104499" y="20446"/>
                  </a:lnTo>
                  <a:lnTo>
                    <a:pt x="109515" y="18859"/>
                  </a:lnTo>
                  <a:lnTo>
                    <a:pt x="112055" y="18033"/>
                  </a:lnTo>
                  <a:lnTo>
                    <a:pt x="115815" y="16814"/>
                  </a:lnTo>
                  <a:lnTo>
                    <a:pt x="119688" y="15976"/>
                  </a:lnTo>
                  <a:lnTo>
                    <a:pt x="124819" y="14935"/>
                  </a:lnTo>
                  <a:lnTo>
                    <a:pt x="129797" y="13715"/>
                  </a:lnTo>
                  <a:lnTo>
                    <a:pt x="134611" y="13398"/>
                  </a:lnTo>
                  <a:lnTo>
                    <a:pt x="139348" y="12852"/>
                  </a:lnTo>
                  <a:lnTo>
                    <a:pt x="143755" y="12306"/>
                  </a:lnTo>
                  <a:lnTo>
                    <a:pt x="147590" y="12433"/>
                  </a:lnTo>
                  <a:lnTo>
                    <a:pt x="144453" y="10744"/>
                  </a:lnTo>
                  <a:lnTo>
                    <a:pt x="141354" y="10871"/>
                  </a:lnTo>
                  <a:lnTo>
                    <a:pt x="138230" y="11163"/>
                  </a:lnTo>
                  <a:lnTo>
                    <a:pt x="135144" y="11468"/>
                  </a:lnTo>
                  <a:lnTo>
                    <a:pt x="135042" y="10642"/>
                  </a:lnTo>
                  <a:lnTo>
                    <a:pt x="148178" y="9869"/>
                  </a:lnTo>
                  <a:lnTo>
                    <a:pt x="160922" y="10326"/>
                  </a:lnTo>
                  <a:lnTo>
                    <a:pt x="173295" y="11950"/>
                  </a:lnTo>
                  <a:lnTo>
                    <a:pt x="185318" y="14676"/>
                  </a:lnTo>
                  <a:lnTo>
                    <a:pt x="187874" y="15405"/>
                  </a:lnTo>
                  <a:lnTo>
                    <a:pt x="199607" y="19467"/>
                  </a:lnTo>
                  <a:lnTo>
                    <a:pt x="208766" y="22402"/>
                  </a:lnTo>
                  <a:lnTo>
                    <a:pt x="211038" y="24642"/>
                  </a:lnTo>
                  <a:lnTo>
                    <a:pt x="222156" y="31001"/>
                  </a:lnTo>
                  <a:lnTo>
                    <a:pt x="232948" y="38617"/>
                  </a:lnTo>
                  <a:lnTo>
                    <a:pt x="230381" y="36487"/>
                  </a:lnTo>
                  <a:lnTo>
                    <a:pt x="226648" y="33959"/>
                  </a:lnTo>
                  <a:lnTo>
                    <a:pt x="222723" y="31305"/>
                  </a:lnTo>
                  <a:lnTo>
                    <a:pt x="218951" y="28854"/>
                  </a:lnTo>
                  <a:lnTo>
                    <a:pt x="215281" y="26911"/>
                  </a:lnTo>
                  <a:lnTo>
                    <a:pt x="214410" y="25510"/>
                  </a:lnTo>
                  <a:lnTo>
                    <a:pt x="219441" y="28281"/>
                  </a:lnTo>
                  <a:lnTo>
                    <a:pt x="230059" y="35426"/>
                  </a:lnTo>
                  <a:lnTo>
                    <a:pt x="240275" y="43667"/>
                  </a:lnTo>
                  <a:lnTo>
                    <a:pt x="242472" y="45643"/>
                  </a:lnTo>
                  <a:lnTo>
                    <a:pt x="251781" y="54972"/>
                  </a:lnTo>
                  <a:lnTo>
                    <a:pt x="259903" y="64981"/>
                  </a:lnTo>
                  <a:lnTo>
                    <a:pt x="266924" y="75133"/>
                  </a:lnTo>
                  <a:lnTo>
                    <a:pt x="268367" y="77393"/>
                  </a:lnTo>
                  <a:lnTo>
                    <a:pt x="270107" y="80073"/>
                  </a:lnTo>
                  <a:lnTo>
                    <a:pt x="270488" y="79870"/>
                  </a:lnTo>
                  <a:lnTo>
                    <a:pt x="269332" y="76873"/>
                  </a:lnTo>
                  <a:lnTo>
                    <a:pt x="268316" y="73774"/>
                  </a:lnTo>
                  <a:lnTo>
                    <a:pt x="265078" y="68186"/>
                  </a:lnTo>
                  <a:lnTo>
                    <a:pt x="259553" y="60248"/>
                  </a:lnTo>
                  <a:lnTo>
                    <a:pt x="250835" y="50116"/>
                  </a:lnTo>
                  <a:lnTo>
                    <a:pt x="242160" y="41578"/>
                  </a:lnTo>
                  <a:lnTo>
                    <a:pt x="232711" y="33935"/>
                  </a:lnTo>
                  <a:lnTo>
                    <a:pt x="221669" y="26485"/>
                  </a:lnTo>
                  <a:lnTo>
                    <a:pt x="221656" y="25450"/>
                  </a:lnTo>
                  <a:lnTo>
                    <a:pt x="224349" y="27292"/>
                  </a:lnTo>
                  <a:lnTo>
                    <a:pt x="227384" y="29298"/>
                  </a:lnTo>
                  <a:lnTo>
                    <a:pt x="230585" y="31457"/>
                  </a:lnTo>
                  <a:lnTo>
                    <a:pt x="233798" y="33591"/>
                  </a:lnTo>
                  <a:lnTo>
                    <a:pt x="236744" y="36385"/>
                  </a:lnTo>
                  <a:lnTo>
                    <a:pt x="239906" y="38874"/>
                  </a:lnTo>
                  <a:lnTo>
                    <a:pt x="243170" y="41351"/>
                  </a:lnTo>
                  <a:lnTo>
                    <a:pt x="245875" y="44373"/>
                  </a:lnTo>
                  <a:lnTo>
                    <a:pt x="248669" y="47002"/>
                  </a:lnTo>
                  <a:lnTo>
                    <a:pt x="251374" y="49631"/>
                  </a:lnTo>
                  <a:lnTo>
                    <a:pt x="253864" y="52273"/>
                  </a:lnTo>
                  <a:lnTo>
                    <a:pt x="258321" y="57099"/>
                  </a:lnTo>
                  <a:lnTo>
                    <a:pt x="256493" y="54419"/>
                  </a:lnTo>
                  <a:lnTo>
                    <a:pt x="254638" y="51727"/>
                  </a:lnTo>
                  <a:lnTo>
                    <a:pt x="252848" y="48920"/>
                  </a:lnTo>
                  <a:lnTo>
                    <a:pt x="250511" y="46583"/>
                  </a:lnTo>
                  <a:lnTo>
                    <a:pt x="253089" y="48666"/>
                  </a:lnTo>
                  <a:lnTo>
                    <a:pt x="255324" y="51053"/>
                  </a:lnTo>
                  <a:lnTo>
                    <a:pt x="257343" y="53682"/>
                  </a:lnTo>
                  <a:lnTo>
                    <a:pt x="259553" y="56133"/>
                  </a:lnTo>
                  <a:lnTo>
                    <a:pt x="262478" y="59458"/>
                  </a:lnTo>
                  <a:lnTo>
                    <a:pt x="258398" y="54186"/>
                  </a:lnTo>
                  <a:lnTo>
                    <a:pt x="249508" y="44704"/>
                  </a:lnTo>
                  <a:lnTo>
                    <a:pt x="243856" y="39319"/>
                  </a:lnTo>
                  <a:lnTo>
                    <a:pt x="233451" y="31096"/>
                  </a:lnTo>
                  <a:lnTo>
                    <a:pt x="222982" y="23939"/>
                  </a:lnTo>
                  <a:lnTo>
                    <a:pt x="216996" y="20497"/>
                  </a:lnTo>
                  <a:lnTo>
                    <a:pt x="214163" y="18808"/>
                  </a:lnTo>
                  <a:lnTo>
                    <a:pt x="211420" y="16865"/>
                  </a:lnTo>
                  <a:lnTo>
                    <a:pt x="207077" y="14541"/>
                  </a:lnTo>
                  <a:lnTo>
                    <a:pt x="205845" y="13195"/>
                  </a:lnTo>
                  <a:lnTo>
                    <a:pt x="192962" y="8441"/>
                  </a:lnTo>
                  <a:lnTo>
                    <a:pt x="180510" y="4910"/>
                  </a:lnTo>
                  <a:lnTo>
                    <a:pt x="168584" y="2522"/>
                  </a:lnTo>
                  <a:lnTo>
                    <a:pt x="162462" y="1689"/>
                  </a:lnTo>
                  <a:lnTo>
                    <a:pt x="155845" y="495"/>
                  </a:lnTo>
                  <a:lnTo>
                    <a:pt x="149546" y="673"/>
                  </a:lnTo>
                  <a:lnTo>
                    <a:pt x="143653" y="126"/>
                  </a:lnTo>
                  <a:lnTo>
                    <a:pt x="137760" y="0"/>
                  </a:lnTo>
                  <a:lnTo>
                    <a:pt x="132248" y="279"/>
                  </a:lnTo>
                  <a:lnTo>
                    <a:pt x="127105" y="203"/>
                  </a:lnTo>
                  <a:lnTo>
                    <a:pt x="117700" y="1667"/>
                  </a:lnTo>
                  <a:lnTo>
                    <a:pt x="102383" y="5789"/>
                  </a:lnTo>
                  <a:lnTo>
                    <a:pt x="99355" y="6769"/>
                  </a:lnTo>
                  <a:lnTo>
                    <a:pt x="96460" y="7835"/>
                  </a:lnTo>
                  <a:lnTo>
                    <a:pt x="93590" y="9055"/>
                  </a:lnTo>
                  <a:lnTo>
                    <a:pt x="90732" y="10299"/>
                  </a:lnTo>
                  <a:lnTo>
                    <a:pt x="87824" y="11556"/>
                  </a:lnTo>
                  <a:lnTo>
                    <a:pt x="86507" y="12123"/>
                  </a:lnTo>
                  <a:lnTo>
                    <a:pt x="80987" y="14999"/>
                  </a:lnTo>
                  <a:lnTo>
                    <a:pt x="82060" y="14404"/>
                  </a:lnTo>
                  <a:lnTo>
                    <a:pt x="81829" y="14541"/>
                  </a:lnTo>
                  <a:lnTo>
                    <a:pt x="81024" y="14981"/>
                  </a:lnTo>
                  <a:lnTo>
                    <a:pt x="76608" y="17157"/>
                  </a:lnTo>
                  <a:lnTo>
                    <a:pt x="75144" y="18024"/>
                  </a:lnTo>
                  <a:lnTo>
                    <a:pt x="75886" y="17906"/>
                  </a:lnTo>
                  <a:lnTo>
                    <a:pt x="73840" y="18798"/>
                  </a:lnTo>
                  <a:lnTo>
                    <a:pt x="73151" y="19206"/>
                  </a:lnTo>
                  <a:lnTo>
                    <a:pt x="69980" y="21310"/>
                  </a:lnTo>
                  <a:lnTo>
                    <a:pt x="71536" y="20163"/>
                  </a:lnTo>
                  <a:lnTo>
                    <a:pt x="65646" y="23654"/>
                  </a:lnTo>
                  <a:lnTo>
                    <a:pt x="55303" y="31169"/>
                  </a:lnTo>
                  <a:lnTo>
                    <a:pt x="41800" y="43600"/>
                  </a:lnTo>
                  <a:lnTo>
                    <a:pt x="33302" y="53088"/>
                  </a:lnTo>
                  <a:lnTo>
                    <a:pt x="25619" y="63293"/>
                  </a:lnTo>
                  <a:lnTo>
                    <a:pt x="16067" y="79622"/>
                  </a:lnTo>
                  <a:lnTo>
                    <a:pt x="10809" y="91213"/>
                  </a:lnTo>
                  <a:lnTo>
                    <a:pt x="6484" y="103204"/>
                  </a:lnTo>
                  <a:lnTo>
                    <a:pt x="2087" y="121882"/>
                  </a:lnTo>
                  <a:lnTo>
                    <a:pt x="549" y="134495"/>
                  </a:lnTo>
                  <a:lnTo>
                    <a:pt x="0" y="147189"/>
                  </a:lnTo>
                  <a:lnTo>
                    <a:pt x="92" y="153847"/>
                  </a:lnTo>
                  <a:lnTo>
                    <a:pt x="1356" y="166553"/>
                  </a:lnTo>
                  <a:lnTo>
                    <a:pt x="3585" y="179094"/>
                  </a:lnTo>
                  <a:lnTo>
                    <a:pt x="6761" y="191405"/>
                  </a:lnTo>
                  <a:lnTo>
                    <a:pt x="13539" y="209148"/>
                  </a:lnTo>
                  <a:lnTo>
                    <a:pt x="19282" y="220517"/>
                  </a:lnTo>
                  <a:lnTo>
                    <a:pt x="25871" y="231369"/>
                  </a:lnTo>
                  <a:lnTo>
                    <a:pt x="37307" y="246114"/>
                  </a:lnTo>
                  <a:lnTo>
                    <a:pt x="46071" y="255361"/>
                  </a:lnTo>
                  <a:lnTo>
                    <a:pt x="55461" y="26388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" name="object 50"/>
            <p:cNvSpPr/>
            <p:nvPr/>
          </p:nvSpPr>
          <p:spPr>
            <a:xfrm>
              <a:off x="10142720" y="6933979"/>
              <a:ext cx="11431" cy="5174"/>
            </a:xfrm>
            <a:custGeom>
              <a:avLst/>
              <a:gdLst/>
              <a:ahLst/>
              <a:cxnLst/>
              <a:rect l="l" t="t" r="r" b="b"/>
              <a:pathLst>
                <a:path w="11431" h="5174">
                  <a:moveTo>
                    <a:pt x="9159" y="2934"/>
                  </a:moveTo>
                  <a:lnTo>
                    <a:pt x="0" y="0"/>
                  </a:lnTo>
                  <a:lnTo>
                    <a:pt x="11431" y="5174"/>
                  </a:lnTo>
                  <a:lnTo>
                    <a:pt x="9159" y="293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2" name="object 51"/>
            <p:cNvSpPr/>
            <p:nvPr/>
          </p:nvSpPr>
          <p:spPr>
            <a:xfrm>
              <a:off x="10074117" y="6934551"/>
              <a:ext cx="5626" cy="5740"/>
            </a:xfrm>
            <a:custGeom>
              <a:avLst/>
              <a:gdLst/>
              <a:ahLst/>
              <a:cxnLst/>
              <a:rect l="l" t="t" r="r" b="b"/>
              <a:pathLst>
                <a:path w="5626" h="5740">
                  <a:moveTo>
                    <a:pt x="5626" y="5410"/>
                  </a:moveTo>
                  <a:lnTo>
                    <a:pt x="5029" y="0"/>
                  </a:lnTo>
                  <a:lnTo>
                    <a:pt x="0" y="5740"/>
                  </a:lnTo>
                  <a:lnTo>
                    <a:pt x="5626" y="541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" name="object 52"/>
            <p:cNvSpPr/>
            <p:nvPr/>
          </p:nvSpPr>
          <p:spPr>
            <a:xfrm>
              <a:off x="10205591" y="6973970"/>
              <a:ext cx="2007" cy="2594"/>
            </a:xfrm>
            <a:custGeom>
              <a:avLst/>
              <a:gdLst/>
              <a:ahLst/>
              <a:cxnLst/>
              <a:rect l="l" t="t" r="r" b="b"/>
              <a:pathLst>
                <a:path w="2007" h="2594">
                  <a:moveTo>
                    <a:pt x="2007" y="2594"/>
                  </a:moveTo>
                  <a:lnTo>
                    <a:pt x="326" y="370"/>
                  </a:lnTo>
                  <a:lnTo>
                    <a:pt x="0" y="0"/>
                  </a:lnTo>
                  <a:lnTo>
                    <a:pt x="2007" y="259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" name="object 53"/>
            <p:cNvSpPr/>
            <p:nvPr/>
          </p:nvSpPr>
          <p:spPr>
            <a:xfrm>
              <a:off x="10207599" y="6976564"/>
              <a:ext cx="1315" cy="1700"/>
            </a:xfrm>
            <a:custGeom>
              <a:avLst/>
              <a:gdLst/>
              <a:ahLst/>
              <a:cxnLst/>
              <a:rect l="l" t="t" r="r" b="b"/>
              <a:pathLst>
                <a:path w="1315" h="1700">
                  <a:moveTo>
                    <a:pt x="1315" y="1700"/>
                  </a:moveTo>
                  <a:lnTo>
                    <a:pt x="0" y="0"/>
                  </a:lnTo>
                  <a:lnTo>
                    <a:pt x="287" y="379"/>
                  </a:lnTo>
                  <a:lnTo>
                    <a:pt x="1315" y="170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5" name="object 54"/>
            <p:cNvSpPr/>
            <p:nvPr/>
          </p:nvSpPr>
          <p:spPr>
            <a:xfrm>
              <a:off x="10211962" y="7038943"/>
              <a:ext cx="584" cy="2974"/>
            </a:xfrm>
            <a:custGeom>
              <a:avLst/>
              <a:gdLst/>
              <a:ahLst/>
              <a:cxnLst/>
              <a:rect l="l" t="t" r="r" b="b"/>
              <a:pathLst>
                <a:path w="584" h="2974">
                  <a:moveTo>
                    <a:pt x="584" y="2974"/>
                  </a:moveTo>
                  <a:lnTo>
                    <a:pt x="47" y="186"/>
                  </a:lnTo>
                  <a:lnTo>
                    <a:pt x="0" y="0"/>
                  </a:lnTo>
                  <a:lnTo>
                    <a:pt x="584" y="2974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6" name="object 55"/>
            <p:cNvSpPr/>
            <p:nvPr/>
          </p:nvSpPr>
          <p:spPr>
            <a:xfrm>
              <a:off x="10014649" y="6933402"/>
              <a:ext cx="2089" cy="1272"/>
            </a:xfrm>
            <a:custGeom>
              <a:avLst/>
              <a:gdLst/>
              <a:ahLst/>
              <a:cxnLst/>
              <a:rect l="l" t="t" r="r" b="b"/>
              <a:pathLst>
                <a:path w="2089" h="1272">
                  <a:moveTo>
                    <a:pt x="1200" y="387"/>
                  </a:moveTo>
                  <a:lnTo>
                    <a:pt x="0" y="1272"/>
                  </a:lnTo>
                  <a:lnTo>
                    <a:pt x="1614" y="315"/>
                  </a:lnTo>
                  <a:lnTo>
                    <a:pt x="2089" y="0"/>
                  </a:lnTo>
                  <a:lnTo>
                    <a:pt x="1200" y="38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7" name="object 56"/>
            <p:cNvSpPr/>
            <p:nvPr/>
          </p:nvSpPr>
          <p:spPr>
            <a:xfrm>
              <a:off x="10016739" y="6932418"/>
              <a:ext cx="2260" cy="984"/>
            </a:xfrm>
            <a:custGeom>
              <a:avLst/>
              <a:gdLst/>
              <a:ahLst/>
              <a:cxnLst/>
              <a:rect l="l" t="t" r="r" b="b"/>
              <a:pathLst>
                <a:path w="2260" h="984">
                  <a:moveTo>
                    <a:pt x="214" y="891"/>
                  </a:moveTo>
                  <a:lnTo>
                    <a:pt x="2260" y="0"/>
                  </a:lnTo>
                  <a:lnTo>
                    <a:pt x="1518" y="117"/>
                  </a:lnTo>
                  <a:lnTo>
                    <a:pt x="622" y="571"/>
                  </a:lnTo>
                  <a:lnTo>
                    <a:pt x="0" y="984"/>
                  </a:lnTo>
                  <a:lnTo>
                    <a:pt x="214" y="891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8" name="object 57"/>
            <p:cNvSpPr/>
            <p:nvPr/>
          </p:nvSpPr>
          <p:spPr>
            <a:xfrm>
              <a:off x="10025173" y="6926634"/>
              <a:ext cx="4447" cy="2280"/>
            </a:xfrm>
            <a:custGeom>
              <a:avLst/>
              <a:gdLst/>
              <a:ahLst/>
              <a:cxnLst/>
              <a:rect l="l" t="t" r="r" b="b"/>
              <a:pathLst>
                <a:path w="4447" h="2280">
                  <a:moveTo>
                    <a:pt x="2690" y="677"/>
                  </a:moveTo>
                  <a:lnTo>
                    <a:pt x="0" y="2280"/>
                  </a:lnTo>
                  <a:lnTo>
                    <a:pt x="2932" y="652"/>
                  </a:lnTo>
                  <a:lnTo>
                    <a:pt x="4447" y="0"/>
                  </a:lnTo>
                  <a:lnTo>
                    <a:pt x="2690" y="677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9" name="object 58"/>
            <p:cNvSpPr/>
            <p:nvPr/>
          </p:nvSpPr>
          <p:spPr>
            <a:xfrm>
              <a:off x="10019240" y="6929637"/>
              <a:ext cx="6400" cy="20370"/>
            </a:xfrm>
            <a:custGeom>
              <a:avLst/>
              <a:gdLst/>
              <a:ahLst/>
              <a:cxnLst/>
              <a:rect l="l" t="t" r="r" b="b"/>
              <a:pathLst>
                <a:path w="6400" h="20370">
                  <a:moveTo>
                    <a:pt x="4632" y="0"/>
                  </a:moveTo>
                  <a:lnTo>
                    <a:pt x="3467" y="646"/>
                  </a:lnTo>
                  <a:lnTo>
                    <a:pt x="3218" y="772"/>
                  </a:lnTo>
                  <a:lnTo>
                    <a:pt x="2705" y="1053"/>
                  </a:lnTo>
                  <a:lnTo>
                    <a:pt x="0" y="20370"/>
                  </a:lnTo>
                  <a:lnTo>
                    <a:pt x="3124" y="18071"/>
                  </a:lnTo>
                  <a:lnTo>
                    <a:pt x="6400" y="15963"/>
                  </a:lnTo>
                  <a:lnTo>
                    <a:pt x="4632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0" name="object 59"/>
            <p:cNvSpPr/>
            <p:nvPr/>
          </p:nvSpPr>
          <p:spPr>
            <a:xfrm>
              <a:off x="10087173" y="6932519"/>
              <a:ext cx="9550" cy="1320"/>
            </a:xfrm>
            <a:custGeom>
              <a:avLst/>
              <a:gdLst/>
              <a:ahLst/>
              <a:cxnLst/>
              <a:rect l="l" t="t" r="r" b="b"/>
              <a:pathLst>
                <a:path w="9550" h="1320">
                  <a:moveTo>
                    <a:pt x="9550" y="0"/>
                  </a:moveTo>
                  <a:lnTo>
                    <a:pt x="0" y="1219"/>
                  </a:lnTo>
                  <a:lnTo>
                    <a:pt x="9474" y="1320"/>
                  </a:lnTo>
                  <a:lnTo>
                    <a:pt x="9550" y="0"/>
                  </a:lnTo>
                  <a:close/>
                </a:path>
              </a:pathLst>
            </a:custGeom>
            <a:solidFill>
              <a:srgbClr val="27ABB6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61" name="object 60"/>
            <p:cNvSpPr/>
            <p:nvPr/>
          </p:nvSpPr>
          <p:spPr>
            <a:xfrm>
              <a:off x="9344604" y="5929278"/>
              <a:ext cx="1897776" cy="2053105"/>
            </a:xfrm>
            <a:custGeom>
              <a:avLst/>
              <a:gdLst/>
              <a:ahLst/>
              <a:cxnLst/>
              <a:rect l="l" t="t" r="r" b="b"/>
              <a:pathLst>
                <a:path w="1897776" h="2053105">
                  <a:moveTo>
                    <a:pt x="672247" y="127079"/>
                  </a:moveTo>
                  <a:lnTo>
                    <a:pt x="683277" y="122508"/>
                  </a:lnTo>
                  <a:lnTo>
                    <a:pt x="694759" y="117913"/>
                  </a:lnTo>
                  <a:lnTo>
                    <a:pt x="706644" y="113264"/>
                  </a:lnTo>
                  <a:lnTo>
                    <a:pt x="700164" y="8063"/>
                  </a:lnTo>
                  <a:lnTo>
                    <a:pt x="688219" y="12401"/>
                  </a:lnTo>
                  <a:lnTo>
                    <a:pt x="676297" y="16708"/>
                  </a:lnTo>
                  <a:lnTo>
                    <a:pt x="670527" y="18984"/>
                  </a:lnTo>
                  <a:lnTo>
                    <a:pt x="661717" y="131655"/>
                  </a:lnTo>
                  <a:lnTo>
                    <a:pt x="672247" y="127079"/>
                  </a:lnTo>
                  <a:close/>
                </a:path>
                <a:path w="1897776" h="2053105">
                  <a:moveTo>
                    <a:pt x="612481" y="158265"/>
                  </a:moveTo>
                  <a:lnTo>
                    <a:pt x="622605" y="152616"/>
                  </a:lnTo>
                  <a:lnTo>
                    <a:pt x="633691" y="146558"/>
                  </a:lnTo>
                  <a:lnTo>
                    <a:pt x="645697" y="140112"/>
                  </a:lnTo>
                  <a:lnTo>
                    <a:pt x="646635" y="27613"/>
                  </a:lnTo>
                  <a:lnTo>
                    <a:pt x="635720" y="31839"/>
                  </a:lnTo>
                  <a:lnTo>
                    <a:pt x="624686" y="36401"/>
                  </a:lnTo>
                  <a:lnTo>
                    <a:pt x="614099" y="41068"/>
                  </a:lnTo>
                  <a:lnTo>
                    <a:pt x="603361" y="163482"/>
                  </a:lnTo>
                  <a:lnTo>
                    <a:pt x="612481" y="158265"/>
                  </a:lnTo>
                  <a:close/>
                </a:path>
                <a:path w="1897776" h="2053105">
                  <a:moveTo>
                    <a:pt x="676297" y="16708"/>
                  </a:moveTo>
                  <a:lnTo>
                    <a:pt x="688219" y="12401"/>
                  </a:lnTo>
                  <a:lnTo>
                    <a:pt x="700164" y="8063"/>
                  </a:lnTo>
                  <a:lnTo>
                    <a:pt x="695853" y="9564"/>
                  </a:lnTo>
                  <a:lnTo>
                    <a:pt x="683333" y="14049"/>
                  </a:lnTo>
                  <a:lnTo>
                    <a:pt x="671009" y="18489"/>
                  </a:lnTo>
                  <a:lnTo>
                    <a:pt x="670527" y="18984"/>
                  </a:lnTo>
                  <a:lnTo>
                    <a:pt x="676297" y="16708"/>
                  </a:lnTo>
                  <a:close/>
                </a:path>
                <a:path w="1897776" h="2053105">
                  <a:moveTo>
                    <a:pt x="1070039" y="102545"/>
                  </a:moveTo>
                  <a:lnTo>
                    <a:pt x="1075264" y="102717"/>
                  </a:lnTo>
                  <a:lnTo>
                    <a:pt x="1082744" y="102963"/>
                  </a:lnTo>
                  <a:lnTo>
                    <a:pt x="1095422" y="103519"/>
                  </a:lnTo>
                  <a:lnTo>
                    <a:pt x="1108032" y="104565"/>
                  </a:lnTo>
                  <a:lnTo>
                    <a:pt x="1116835" y="105785"/>
                  </a:lnTo>
                  <a:lnTo>
                    <a:pt x="1176017" y="114942"/>
                  </a:lnTo>
                  <a:lnTo>
                    <a:pt x="1176525" y="111958"/>
                  </a:lnTo>
                  <a:lnTo>
                    <a:pt x="1177502" y="106230"/>
                  </a:lnTo>
                  <a:lnTo>
                    <a:pt x="1165610" y="103765"/>
                  </a:lnTo>
                  <a:lnTo>
                    <a:pt x="1153536" y="101502"/>
                  </a:lnTo>
                  <a:lnTo>
                    <a:pt x="1141290" y="99437"/>
                  </a:lnTo>
                  <a:lnTo>
                    <a:pt x="1128883" y="97570"/>
                  </a:lnTo>
                  <a:lnTo>
                    <a:pt x="1116323" y="95897"/>
                  </a:lnTo>
                  <a:lnTo>
                    <a:pt x="1103623" y="94417"/>
                  </a:lnTo>
                  <a:lnTo>
                    <a:pt x="1090791" y="93128"/>
                  </a:lnTo>
                  <a:lnTo>
                    <a:pt x="1077838" y="92027"/>
                  </a:lnTo>
                  <a:lnTo>
                    <a:pt x="1071406" y="102501"/>
                  </a:lnTo>
                  <a:lnTo>
                    <a:pt x="1057348" y="101912"/>
                  </a:lnTo>
                  <a:lnTo>
                    <a:pt x="1055366" y="138911"/>
                  </a:lnTo>
                  <a:lnTo>
                    <a:pt x="1055709" y="138945"/>
                  </a:lnTo>
                  <a:lnTo>
                    <a:pt x="1068358" y="139579"/>
                  </a:lnTo>
                  <a:lnTo>
                    <a:pt x="1070039" y="102545"/>
                  </a:lnTo>
                  <a:close/>
                </a:path>
                <a:path w="1897776" h="2053105">
                  <a:moveTo>
                    <a:pt x="705664" y="6142"/>
                  </a:moveTo>
                  <a:lnTo>
                    <a:pt x="712172" y="3870"/>
                  </a:lnTo>
                  <a:lnTo>
                    <a:pt x="724286" y="0"/>
                  </a:lnTo>
                  <a:lnTo>
                    <a:pt x="721280" y="337"/>
                  </a:lnTo>
                  <a:lnTo>
                    <a:pt x="708519" y="5004"/>
                  </a:lnTo>
                  <a:lnTo>
                    <a:pt x="703439" y="6833"/>
                  </a:lnTo>
                  <a:lnTo>
                    <a:pt x="705664" y="6142"/>
                  </a:lnTo>
                  <a:close/>
                </a:path>
                <a:path w="1897776" h="2053105">
                  <a:moveTo>
                    <a:pt x="661717" y="131655"/>
                  </a:moveTo>
                  <a:lnTo>
                    <a:pt x="670527" y="18984"/>
                  </a:lnTo>
                  <a:lnTo>
                    <a:pt x="683333" y="14049"/>
                  </a:lnTo>
                  <a:lnTo>
                    <a:pt x="695853" y="9564"/>
                  </a:lnTo>
                  <a:lnTo>
                    <a:pt x="700164" y="8063"/>
                  </a:lnTo>
                  <a:lnTo>
                    <a:pt x="706644" y="113264"/>
                  </a:lnTo>
                  <a:lnTo>
                    <a:pt x="718883" y="108533"/>
                  </a:lnTo>
                  <a:lnTo>
                    <a:pt x="731429" y="103691"/>
                  </a:lnTo>
                  <a:lnTo>
                    <a:pt x="744233" y="98708"/>
                  </a:lnTo>
                  <a:lnTo>
                    <a:pt x="744775" y="98496"/>
                  </a:lnTo>
                  <a:lnTo>
                    <a:pt x="756450" y="95168"/>
                  </a:lnTo>
                  <a:lnTo>
                    <a:pt x="768318" y="91777"/>
                  </a:lnTo>
                  <a:lnTo>
                    <a:pt x="780369" y="88365"/>
                  </a:lnTo>
                  <a:lnTo>
                    <a:pt x="792589" y="84975"/>
                  </a:lnTo>
                  <a:lnTo>
                    <a:pt x="804967" y="81649"/>
                  </a:lnTo>
                  <a:lnTo>
                    <a:pt x="817491" y="78430"/>
                  </a:lnTo>
                  <a:lnTo>
                    <a:pt x="830149" y="75361"/>
                  </a:lnTo>
                  <a:lnTo>
                    <a:pt x="842929" y="72484"/>
                  </a:lnTo>
                  <a:lnTo>
                    <a:pt x="857163" y="70126"/>
                  </a:lnTo>
                  <a:lnTo>
                    <a:pt x="869716" y="68107"/>
                  </a:lnTo>
                  <a:lnTo>
                    <a:pt x="882303" y="66087"/>
                  </a:lnTo>
                  <a:lnTo>
                    <a:pt x="894870" y="64100"/>
                  </a:lnTo>
                  <a:lnTo>
                    <a:pt x="897950" y="63621"/>
                  </a:lnTo>
                  <a:lnTo>
                    <a:pt x="924709" y="59405"/>
                  </a:lnTo>
                  <a:lnTo>
                    <a:pt x="951481" y="57767"/>
                  </a:lnTo>
                  <a:lnTo>
                    <a:pt x="964573" y="57010"/>
                  </a:lnTo>
                  <a:lnTo>
                    <a:pt x="977586" y="56226"/>
                  </a:lnTo>
                  <a:lnTo>
                    <a:pt x="990498" y="55493"/>
                  </a:lnTo>
                  <a:lnTo>
                    <a:pt x="1003291" y="54890"/>
                  </a:lnTo>
                  <a:lnTo>
                    <a:pt x="1015945" y="54497"/>
                  </a:lnTo>
                  <a:lnTo>
                    <a:pt x="1028440" y="54393"/>
                  </a:lnTo>
                  <a:lnTo>
                    <a:pt x="1040757" y="54657"/>
                  </a:lnTo>
                  <a:lnTo>
                    <a:pt x="1052877" y="55368"/>
                  </a:lnTo>
                  <a:lnTo>
                    <a:pt x="1054541" y="55506"/>
                  </a:lnTo>
                  <a:lnTo>
                    <a:pt x="1068333" y="56030"/>
                  </a:lnTo>
                  <a:lnTo>
                    <a:pt x="1081810" y="56598"/>
                  </a:lnTo>
                  <a:lnTo>
                    <a:pt x="1094934" y="57279"/>
                  </a:lnTo>
                  <a:lnTo>
                    <a:pt x="1107667" y="58138"/>
                  </a:lnTo>
                  <a:lnTo>
                    <a:pt x="1119973" y="59242"/>
                  </a:lnTo>
                  <a:lnTo>
                    <a:pt x="1131813" y="60658"/>
                  </a:lnTo>
                  <a:lnTo>
                    <a:pt x="1143009" y="62428"/>
                  </a:lnTo>
                  <a:lnTo>
                    <a:pt x="1143390" y="59621"/>
                  </a:lnTo>
                  <a:lnTo>
                    <a:pt x="1144114" y="53893"/>
                  </a:lnTo>
                  <a:lnTo>
                    <a:pt x="1144622" y="50921"/>
                  </a:lnTo>
                  <a:lnTo>
                    <a:pt x="1139428" y="50172"/>
                  </a:lnTo>
                  <a:lnTo>
                    <a:pt x="1131630" y="48978"/>
                  </a:lnTo>
                  <a:lnTo>
                    <a:pt x="1120060" y="47172"/>
                  </a:lnTo>
                  <a:lnTo>
                    <a:pt x="1106781" y="45589"/>
                  </a:lnTo>
                  <a:lnTo>
                    <a:pt x="1083988" y="44488"/>
                  </a:lnTo>
                  <a:lnTo>
                    <a:pt x="1068907" y="43716"/>
                  </a:lnTo>
                  <a:lnTo>
                    <a:pt x="1059939" y="43251"/>
                  </a:lnTo>
                  <a:lnTo>
                    <a:pt x="1060332" y="37371"/>
                  </a:lnTo>
                  <a:lnTo>
                    <a:pt x="1079467" y="38470"/>
                  </a:lnTo>
                  <a:lnTo>
                    <a:pt x="1098419" y="39933"/>
                  </a:lnTo>
                  <a:lnTo>
                    <a:pt x="1117190" y="41757"/>
                  </a:lnTo>
                  <a:lnTo>
                    <a:pt x="1135782" y="43935"/>
                  </a:lnTo>
                  <a:lnTo>
                    <a:pt x="1154198" y="46466"/>
                  </a:lnTo>
                  <a:lnTo>
                    <a:pt x="1172438" y="49344"/>
                  </a:lnTo>
                  <a:lnTo>
                    <a:pt x="1190507" y="52566"/>
                  </a:lnTo>
                  <a:lnTo>
                    <a:pt x="1208405" y="56127"/>
                  </a:lnTo>
                  <a:lnTo>
                    <a:pt x="1226134" y="60024"/>
                  </a:lnTo>
                  <a:lnTo>
                    <a:pt x="1243698" y="64252"/>
                  </a:lnTo>
                  <a:lnTo>
                    <a:pt x="1261098" y="68807"/>
                  </a:lnTo>
                  <a:lnTo>
                    <a:pt x="1278335" y="73686"/>
                  </a:lnTo>
                  <a:lnTo>
                    <a:pt x="1295413" y="78884"/>
                  </a:lnTo>
                  <a:lnTo>
                    <a:pt x="1312333" y="84397"/>
                  </a:lnTo>
                  <a:lnTo>
                    <a:pt x="1329098" y="90222"/>
                  </a:lnTo>
                  <a:lnTo>
                    <a:pt x="1345709" y="96353"/>
                  </a:lnTo>
                  <a:lnTo>
                    <a:pt x="1347398" y="97014"/>
                  </a:lnTo>
                  <a:lnTo>
                    <a:pt x="1347398" y="36184"/>
                  </a:lnTo>
                  <a:lnTo>
                    <a:pt x="1334893" y="31526"/>
                  </a:lnTo>
                  <a:lnTo>
                    <a:pt x="1321170" y="26631"/>
                  </a:lnTo>
                  <a:lnTo>
                    <a:pt x="1307534" y="21981"/>
                  </a:lnTo>
                  <a:lnTo>
                    <a:pt x="1293989" y="17573"/>
                  </a:lnTo>
                  <a:lnTo>
                    <a:pt x="1280540" y="13404"/>
                  </a:lnTo>
                  <a:lnTo>
                    <a:pt x="1267191" y="9472"/>
                  </a:lnTo>
                  <a:lnTo>
                    <a:pt x="1253944" y="5773"/>
                  </a:lnTo>
                  <a:lnTo>
                    <a:pt x="1241171" y="1588"/>
                  </a:lnTo>
                  <a:lnTo>
                    <a:pt x="1228445" y="-2117"/>
                  </a:lnTo>
                  <a:lnTo>
                    <a:pt x="1215782" y="-5425"/>
                  </a:lnTo>
                  <a:lnTo>
                    <a:pt x="1203200" y="-8412"/>
                  </a:lnTo>
                  <a:lnTo>
                    <a:pt x="1190717" y="-11159"/>
                  </a:lnTo>
                  <a:lnTo>
                    <a:pt x="1178351" y="-13744"/>
                  </a:lnTo>
                  <a:lnTo>
                    <a:pt x="1166118" y="-16246"/>
                  </a:lnTo>
                  <a:lnTo>
                    <a:pt x="1154038" y="-18745"/>
                  </a:lnTo>
                  <a:lnTo>
                    <a:pt x="1142127" y="-21319"/>
                  </a:lnTo>
                  <a:lnTo>
                    <a:pt x="1130403" y="-24048"/>
                  </a:lnTo>
                  <a:lnTo>
                    <a:pt x="1129014" y="-24389"/>
                  </a:lnTo>
                  <a:lnTo>
                    <a:pt x="1115697" y="-26629"/>
                  </a:lnTo>
                  <a:lnTo>
                    <a:pt x="1102562" y="-28673"/>
                  </a:lnTo>
                  <a:lnTo>
                    <a:pt x="1089615" y="-30565"/>
                  </a:lnTo>
                  <a:lnTo>
                    <a:pt x="1076858" y="-32344"/>
                  </a:lnTo>
                  <a:lnTo>
                    <a:pt x="1064295" y="-34053"/>
                  </a:lnTo>
                  <a:lnTo>
                    <a:pt x="1051929" y="-35734"/>
                  </a:lnTo>
                  <a:lnTo>
                    <a:pt x="1039764" y="-37427"/>
                  </a:lnTo>
                  <a:lnTo>
                    <a:pt x="1027804" y="-39175"/>
                  </a:lnTo>
                  <a:lnTo>
                    <a:pt x="1017648" y="-40759"/>
                  </a:lnTo>
                  <a:lnTo>
                    <a:pt x="1011876" y="-40900"/>
                  </a:lnTo>
                  <a:lnTo>
                    <a:pt x="1004692" y="-41066"/>
                  </a:lnTo>
                  <a:lnTo>
                    <a:pt x="996181" y="-41208"/>
                  </a:lnTo>
                  <a:lnTo>
                    <a:pt x="975520" y="-41232"/>
                  </a:lnTo>
                  <a:lnTo>
                    <a:pt x="963543" y="-41020"/>
                  </a:lnTo>
                  <a:lnTo>
                    <a:pt x="950582" y="-40596"/>
                  </a:lnTo>
                  <a:lnTo>
                    <a:pt x="936724" y="-39912"/>
                  </a:lnTo>
                  <a:lnTo>
                    <a:pt x="922055" y="-38921"/>
                  </a:lnTo>
                  <a:lnTo>
                    <a:pt x="906661" y="-37576"/>
                  </a:lnTo>
                  <a:lnTo>
                    <a:pt x="890627" y="-35829"/>
                  </a:lnTo>
                  <a:lnTo>
                    <a:pt x="874040" y="-33634"/>
                  </a:lnTo>
                  <a:lnTo>
                    <a:pt x="856985" y="-30942"/>
                  </a:lnTo>
                  <a:lnTo>
                    <a:pt x="844254" y="-28630"/>
                  </a:lnTo>
                  <a:lnTo>
                    <a:pt x="831838" y="-26673"/>
                  </a:lnTo>
                  <a:lnTo>
                    <a:pt x="819244" y="-24538"/>
                  </a:lnTo>
                  <a:lnTo>
                    <a:pt x="813787" y="-23588"/>
                  </a:lnTo>
                  <a:lnTo>
                    <a:pt x="801547" y="-20540"/>
                  </a:lnTo>
                  <a:lnTo>
                    <a:pt x="789190" y="-17375"/>
                  </a:lnTo>
                  <a:lnTo>
                    <a:pt x="782990" y="-15702"/>
                  </a:lnTo>
                  <a:lnTo>
                    <a:pt x="770711" y="-12501"/>
                  </a:lnTo>
                  <a:lnTo>
                    <a:pt x="758413" y="-9294"/>
                  </a:lnTo>
                  <a:lnTo>
                    <a:pt x="746108" y="-6090"/>
                  </a:lnTo>
                  <a:lnTo>
                    <a:pt x="733810" y="-2897"/>
                  </a:lnTo>
                  <a:lnTo>
                    <a:pt x="721531" y="273"/>
                  </a:lnTo>
                  <a:lnTo>
                    <a:pt x="721280" y="337"/>
                  </a:lnTo>
                  <a:lnTo>
                    <a:pt x="724286" y="0"/>
                  </a:lnTo>
                  <a:lnTo>
                    <a:pt x="736548" y="-3371"/>
                  </a:lnTo>
                  <a:lnTo>
                    <a:pt x="742527" y="-4767"/>
                  </a:lnTo>
                  <a:lnTo>
                    <a:pt x="728309" y="-705"/>
                  </a:lnTo>
                  <a:lnTo>
                    <a:pt x="714113" y="3520"/>
                  </a:lnTo>
                  <a:lnTo>
                    <a:pt x="705664" y="6142"/>
                  </a:lnTo>
                  <a:lnTo>
                    <a:pt x="703439" y="6833"/>
                  </a:lnTo>
                  <a:lnTo>
                    <a:pt x="699945" y="7917"/>
                  </a:lnTo>
                  <a:lnTo>
                    <a:pt x="685811" y="12489"/>
                  </a:lnTo>
                  <a:lnTo>
                    <a:pt x="671718" y="17241"/>
                  </a:lnTo>
                  <a:lnTo>
                    <a:pt x="658932" y="22914"/>
                  </a:lnTo>
                  <a:lnTo>
                    <a:pt x="658581" y="133299"/>
                  </a:lnTo>
                  <a:lnTo>
                    <a:pt x="661717" y="131655"/>
                  </a:lnTo>
                  <a:close/>
                </a:path>
                <a:path w="1897776" h="2053105">
                  <a:moveTo>
                    <a:pt x="1347398" y="184573"/>
                  </a:moveTo>
                  <a:lnTo>
                    <a:pt x="1343336" y="182742"/>
                  </a:lnTo>
                  <a:lnTo>
                    <a:pt x="1331341" y="177494"/>
                  </a:lnTo>
                  <a:lnTo>
                    <a:pt x="1319690" y="172531"/>
                  </a:lnTo>
                  <a:lnTo>
                    <a:pt x="1308409" y="167837"/>
                  </a:lnTo>
                  <a:lnTo>
                    <a:pt x="1297530" y="163397"/>
                  </a:lnTo>
                  <a:lnTo>
                    <a:pt x="1287079" y="159195"/>
                  </a:lnTo>
                  <a:lnTo>
                    <a:pt x="1277086" y="155216"/>
                  </a:lnTo>
                  <a:lnTo>
                    <a:pt x="1267581" y="151443"/>
                  </a:lnTo>
                  <a:lnTo>
                    <a:pt x="1258591" y="147862"/>
                  </a:lnTo>
                  <a:lnTo>
                    <a:pt x="1250146" y="144457"/>
                  </a:lnTo>
                  <a:lnTo>
                    <a:pt x="1239837" y="140870"/>
                  </a:lnTo>
                  <a:lnTo>
                    <a:pt x="1229268" y="136881"/>
                  </a:lnTo>
                  <a:lnTo>
                    <a:pt x="1218023" y="132570"/>
                  </a:lnTo>
                  <a:lnTo>
                    <a:pt x="1205683" y="128013"/>
                  </a:lnTo>
                  <a:lnTo>
                    <a:pt x="1191831" y="123289"/>
                  </a:lnTo>
                  <a:lnTo>
                    <a:pt x="1184945" y="121114"/>
                  </a:lnTo>
                  <a:lnTo>
                    <a:pt x="1174125" y="118603"/>
                  </a:lnTo>
                  <a:lnTo>
                    <a:pt x="1162387" y="115967"/>
                  </a:lnTo>
                  <a:lnTo>
                    <a:pt x="1149631" y="113227"/>
                  </a:lnTo>
                  <a:lnTo>
                    <a:pt x="1135757" y="110406"/>
                  </a:lnTo>
                  <a:lnTo>
                    <a:pt x="1132659" y="109799"/>
                  </a:lnTo>
                  <a:lnTo>
                    <a:pt x="1121933" y="107471"/>
                  </a:lnTo>
                  <a:lnTo>
                    <a:pt x="1110462" y="105668"/>
                  </a:lnTo>
                  <a:lnTo>
                    <a:pt x="1098229" y="104299"/>
                  </a:lnTo>
                  <a:lnTo>
                    <a:pt x="1085216" y="103274"/>
                  </a:lnTo>
                  <a:lnTo>
                    <a:pt x="1075264" y="102717"/>
                  </a:lnTo>
                  <a:lnTo>
                    <a:pt x="1070039" y="102545"/>
                  </a:lnTo>
                  <a:lnTo>
                    <a:pt x="1068358" y="139579"/>
                  </a:lnTo>
                  <a:lnTo>
                    <a:pt x="1081039" y="139968"/>
                  </a:lnTo>
                  <a:lnTo>
                    <a:pt x="1093709" y="140531"/>
                  </a:lnTo>
                  <a:lnTo>
                    <a:pt x="1106323" y="141687"/>
                  </a:lnTo>
                  <a:lnTo>
                    <a:pt x="1169171" y="151353"/>
                  </a:lnTo>
                  <a:lnTo>
                    <a:pt x="1181613" y="153988"/>
                  </a:lnTo>
                  <a:lnTo>
                    <a:pt x="1194041" y="156742"/>
                  </a:lnTo>
                  <a:lnTo>
                    <a:pt x="1206447" y="159624"/>
                  </a:lnTo>
                  <a:lnTo>
                    <a:pt x="1218825" y="162643"/>
                  </a:lnTo>
                  <a:lnTo>
                    <a:pt x="1231170" y="165810"/>
                  </a:lnTo>
                  <a:lnTo>
                    <a:pt x="1243475" y="169133"/>
                  </a:lnTo>
                  <a:lnTo>
                    <a:pt x="1255733" y="172621"/>
                  </a:lnTo>
                  <a:lnTo>
                    <a:pt x="1267939" y="176285"/>
                  </a:lnTo>
                  <a:lnTo>
                    <a:pt x="1280085" y="180134"/>
                  </a:lnTo>
                  <a:lnTo>
                    <a:pt x="1292166" y="184176"/>
                  </a:lnTo>
                  <a:lnTo>
                    <a:pt x="1304176" y="188422"/>
                  </a:lnTo>
                  <a:lnTo>
                    <a:pt x="1316107" y="192880"/>
                  </a:lnTo>
                  <a:lnTo>
                    <a:pt x="1327954" y="197561"/>
                  </a:lnTo>
                  <a:lnTo>
                    <a:pt x="1339710" y="202473"/>
                  </a:lnTo>
                  <a:lnTo>
                    <a:pt x="1347398" y="205871"/>
                  </a:lnTo>
                  <a:lnTo>
                    <a:pt x="1347398" y="184573"/>
                  </a:lnTo>
                  <a:close/>
                </a:path>
                <a:path w="1897776" h="2053105">
                  <a:moveTo>
                    <a:pt x="569160" y="1627779"/>
                  </a:moveTo>
                  <a:lnTo>
                    <a:pt x="558764" y="1619551"/>
                  </a:lnTo>
                  <a:lnTo>
                    <a:pt x="548369" y="1611629"/>
                  </a:lnTo>
                  <a:lnTo>
                    <a:pt x="538054" y="1603898"/>
                  </a:lnTo>
                  <a:lnTo>
                    <a:pt x="527898" y="1596243"/>
                  </a:lnTo>
                  <a:lnTo>
                    <a:pt x="517980" y="1588549"/>
                  </a:lnTo>
                  <a:lnTo>
                    <a:pt x="508380" y="1580701"/>
                  </a:lnTo>
                  <a:lnTo>
                    <a:pt x="499177" y="1572583"/>
                  </a:lnTo>
                  <a:lnTo>
                    <a:pt x="495398" y="1569016"/>
                  </a:lnTo>
                  <a:lnTo>
                    <a:pt x="485959" y="1559938"/>
                  </a:lnTo>
                  <a:lnTo>
                    <a:pt x="476517" y="1551088"/>
                  </a:lnTo>
                  <a:lnTo>
                    <a:pt x="467182" y="1542334"/>
                  </a:lnTo>
                  <a:lnTo>
                    <a:pt x="458063" y="1533547"/>
                  </a:lnTo>
                  <a:lnTo>
                    <a:pt x="449267" y="1524595"/>
                  </a:lnTo>
                  <a:lnTo>
                    <a:pt x="440904" y="1515346"/>
                  </a:lnTo>
                  <a:lnTo>
                    <a:pt x="433981" y="1506849"/>
                  </a:lnTo>
                  <a:lnTo>
                    <a:pt x="425533" y="1497262"/>
                  </a:lnTo>
                  <a:lnTo>
                    <a:pt x="417217" y="1487656"/>
                  </a:lnTo>
                  <a:lnTo>
                    <a:pt x="408922" y="1478113"/>
                  </a:lnTo>
                  <a:lnTo>
                    <a:pt x="406333" y="1475176"/>
                  </a:lnTo>
                  <a:lnTo>
                    <a:pt x="398382" y="1465136"/>
                  </a:lnTo>
                  <a:lnTo>
                    <a:pt x="391104" y="1454703"/>
                  </a:lnTo>
                  <a:lnTo>
                    <a:pt x="383897" y="1444335"/>
                  </a:lnTo>
                  <a:lnTo>
                    <a:pt x="381936" y="1441673"/>
                  </a:lnTo>
                  <a:lnTo>
                    <a:pt x="374620" y="1431606"/>
                  </a:lnTo>
                  <a:lnTo>
                    <a:pt x="367576" y="1421264"/>
                  </a:lnTo>
                  <a:lnTo>
                    <a:pt x="360760" y="1410684"/>
                  </a:lnTo>
                  <a:lnTo>
                    <a:pt x="354124" y="1399904"/>
                  </a:lnTo>
                  <a:lnTo>
                    <a:pt x="347622" y="1388962"/>
                  </a:lnTo>
                  <a:lnTo>
                    <a:pt x="341207" y="1377894"/>
                  </a:lnTo>
                  <a:lnTo>
                    <a:pt x="334834" y="1366739"/>
                  </a:lnTo>
                  <a:lnTo>
                    <a:pt x="328454" y="1355534"/>
                  </a:lnTo>
                  <a:lnTo>
                    <a:pt x="322462" y="1345077"/>
                  </a:lnTo>
                  <a:lnTo>
                    <a:pt x="316874" y="1333829"/>
                  </a:lnTo>
                  <a:lnTo>
                    <a:pt x="311567" y="1322353"/>
                  </a:lnTo>
                  <a:lnTo>
                    <a:pt x="306359" y="1310744"/>
                  </a:lnTo>
                  <a:lnTo>
                    <a:pt x="301070" y="1299098"/>
                  </a:lnTo>
                  <a:lnTo>
                    <a:pt x="297634" y="1291826"/>
                  </a:lnTo>
                  <a:lnTo>
                    <a:pt x="292194" y="1280476"/>
                  </a:lnTo>
                  <a:lnTo>
                    <a:pt x="287338" y="1268766"/>
                  </a:lnTo>
                  <a:lnTo>
                    <a:pt x="282876" y="1256821"/>
                  </a:lnTo>
                  <a:lnTo>
                    <a:pt x="278618" y="1244766"/>
                  </a:lnTo>
                  <a:lnTo>
                    <a:pt x="275625" y="1236238"/>
                  </a:lnTo>
                  <a:lnTo>
                    <a:pt x="271144" y="1224484"/>
                  </a:lnTo>
                  <a:lnTo>
                    <a:pt x="267071" y="1212575"/>
                  </a:lnTo>
                  <a:lnTo>
                    <a:pt x="263340" y="1200529"/>
                  </a:lnTo>
                  <a:lnTo>
                    <a:pt x="259884" y="1188363"/>
                  </a:lnTo>
                  <a:lnTo>
                    <a:pt x="256639" y="1176097"/>
                  </a:lnTo>
                  <a:lnTo>
                    <a:pt x="253539" y="1163748"/>
                  </a:lnTo>
                  <a:lnTo>
                    <a:pt x="250518" y="1151335"/>
                  </a:lnTo>
                  <a:lnTo>
                    <a:pt x="247511" y="1138876"/>
                  </a:lnTo>
                  <a:lnTo>
                    <a:pt x="244451" y="1126390"/>
                  </a:lnTo>
                  <a:lnTo>
                    <a:pt x="242452" y="1118458"/>
                  </a:lnTo>
                  <a:lnTo>
                    <a:pt x="240546" y="1105923"/>
                  </a:lnTo>
                  <a:lnTo>
                    <a:pt x="238631" y="1093367"/>
                  </a:lnTo>
                  <a:lnTo>
                    <a:pt x="236719" y="1080799"/>
                  </a:lnTo>
                  <a:lnTo>
                    <a:pt x="234824" y="1068231"/>
                  </a:lnTo>
                  <a:lnTo>
                    <a:pt x="233105" y="1056673"/>
                  </a:lnTo>
                  <a:lnTo>
                    <a:pt x="231161" y="1044293"/>
                  </a:lnTo>
                  <a:lnTo>
                    <a:pt x="230140" y="1031724"/>
                  </a:lnTo>
                  <a:lnTo>
                    <a:pt x="229615" y="1019040"/>
                  </a:lnTo>
                  <a:lnTo>
                    <a:pt x="229157" y="1006315"/>
                  </a:lnTo>
                  <a:lnTo>
                    <a:pt x="228330" y="993541"/>
                  </a:lnTo>
                  <a:lnTo>
                    <a:pt x="227964" y="980918"/>
                  </a:lnTo>
                  <a:lnTo>
                    <a:pt x="227740" y="968257"/>
                  </a:lnTo>
                  <a:lnTo>
                    <a:pt x="227746" y="942843"/>
                  </a:lnTo>
                  <a:lnTo>
                    <a:pt x="228405" y="917349"/>
                  </a:lnTo>
                  <a:lnTo>
                    <a:pt x="229771" y="891823"/>
                  </a:lnTo>
                  <a:lnTo>
                    <a:pt x="231902" y="866314"/>
                  </a:lnTo>
                  <a:lnTo>
                    <a:pt x="234853" y="840871"/>
                  </a:lnTo>
                  <a:lnTo>
                    <a:pt x="238681" y="815542"/>
                  </a:lnTo>
                  <a:lnTo>
                    <a:pt x="243443" y="790378"/>
                  </a:lnTo>
                  <a:lnTo>
                    <a:pt x="249194" y="765426"/>
                  </a:lnTo>
                  <a:lnTo>
                    <a:pt x="255990" y="740735"/>
                  </a:lnTo>
                  <a:lnTo>
                    <a:pt x="263356" y="716081"/>
                  </a:lnTo>
                  <a:lnTo>
                    <a:pt x="271459" y="691697"/>
                  </a:lnTo>
                  <a:lnTo>
                    <a:pt x="280283" y="667609"/>
                  </a:lnTo>
                  <a:lnTo>
                    <a:pt x="289811" y="643843"/>
                  </a:lnTo>
                  <a:lnTo>
                    <a:pt x="300026" y="620424"/>
                  </a:lnTo>
                  <a:lnTo>
                    <a:pt x="310911" y="597377"/>
                  </a:lnTo>
                  <a:lnTo>
                    <a:pt x="322449" y="574728"/>
                  </a:lnTo>
                  <a:lnTo>
                    <a:pt x="334623" y="552502"/>
                  </a:lnTo>
                  <a:lnTo>
                    <a:pt x="347417" y="530726"/>
                  </a:lnTo>
                  <a:lnTo>
                    <a:pt x="359699" y="511144"/>
                  </a:lnTo>
                  <a:lnTo>
                    <a:pt x="367071" y="501056"/>
                  </a:lnTo>
                  <a:lnTo>
                    <a:pt x="373712" y="491205"/>
                  </a:lnTo>
                  <a:lnTo>
                    <a:pt x="379269" y="482165"/>
                  </a:lnTo>
                  <a:lnTo>
                    <a:pt x="383387" y="474508"/>
                  </a:lnTo>
                  <a:lnTo>
                    <a:pt x="385715" y="468810"/>
                  </a:lnTo>
                  <a:lnTo>
                    <a:pt x="385899" y="465643"/>
                  </a:lnTo>
                  <a:lnTo>
                    <a:pt x="383587" y="465582"/>
                  </a:lnTo>
                  <a:lnTo>
                    <a:pt x="378425" y="469200"/>
                  </a:lnTo>
                  <a:lnTo>
                    <a:pt x="372437" y="474708"/>
                  </a:lnTo>
                  <a:lnTo>
                    <a:pt x="379774" y="464309"/>
                  </a:lnTo>
                  <a:lnTo>
                    <a:pt x="387543" y="454255"/>
                  </a:lnTo>
                  <a:lnTo>
                    <a:pt x="395655" y="444477"/>
                  </a:lnTo>
                  <a:lnTo>
                    <a:pt x="404022" y="434908"/>
                  </a:lnTo>
                  <a:lnTo>
                    <a:pt x="412558" y="425477"/>
                  </a:lnTo>
                  <a:lnTo>
                    <a:pt x="421175" y="416117"/>
                  </a:lnTo>
                  <a:lnTo>
                    <a:pt x="429785" y="406758"/>
                  </a:lnTo>
                  <a:lnTo>
                    <a:pt x="438301" y="397332"/>
                  </a:lnTo>
                  <a:lnTo>
                    <a:pt x="445284" y="389351"/>
                  </a:lnTo>
                  <a:lnTo>
                    <a:pt x="460890" y="374872"/>
                  </a:lnTo>
                  <a:lnTo>
                    <a:pt x="471237" y="364416"/>
                  </a:lnTo>
                  <a:lnTo>
                    <a:pt x="477881" y="356817"/>
                  </a:lnTo>
                  <a:lnTo>
                    <a:pt x="482381" y="350912"/>
                  </a:lnTo>
                  <a:lnTo>
                    <a:pt x="484032" y="348622"/>
                  </a:lnTo>
                  <a:lnTo>
                    <a:pt x="487962" y="342887"/>
                  </a:lnTo>
                  <a:lnTo>
                    <a:pt x="493472" y="336115"/>
                  </a:lnTo>
                  <a:lnTo>
                    <a:pt x="502363" y="327456"/>
                  </a:lnTo>
                  <a:lnTo>
                    <a:pt x="516434" y="316056"/>
                  </a:lnTo>
                  <a:lnTo>
                    <a:pt x="525142" y="309659"/>
                  </a:lnTo>
                  <a:lnTo>
                    <a:pt x="542994" y="295605"/>
                  </a:lnTo>
                  <a:lnTo>
                    <a:pt x="561278" y="282136"/>
                  </a:lnTo>
                  <a:lnTo>
                    <a:pt x="579973" y="269252"/>
                  </a:lnTo>
                  <a:lnTo>
                    <a:pt x="599059" y="256956"/>
                  </a:lnTo>
                  <a:lnTo>
                    <a:pt x="618517" y="245247"/>
                  </a:lnTo>
                  <a:lnTo>
                    <a:pt x="638326" y="234128"/>
                  </a:lnTo>
                  <a:lnTo>
                    <a:pt x="658468" y="223600"/>
                  </a:lnTo>
                  <a:lnTo>
                    <a:pt x="678921" y="213665"/>
                  </a:lnTo>
                  <a:lnTo>
                    <a:pt x="699667" y="204323"/>
                  </a:lnTo>
                  <a:lnTo>
                    <a:pt x="720685" y="195578"/>
                  </a:lnTo>
                  <a:lnTo>
                    <a:pt x="741956" y="187429"/>
                  </a:lnTo>
                  <a:lnTo>
                    <a:pt x="763460" y="179878"/>
                  </a:lnTo>
                  <a:lnTo>
                    <a:pt x="785177" y="172927"/>
                  </a:lnTo>
                  <a:lnTo>
                    <a:pt x="807087" y="166577"/>
                  </a:lnTo>
                  <a:lnTo>
                    <a:pt x="829171" y="160829"/>
                  </a:lnTo>
                  <a:lnTo>
                    <a:pt x="851408" y="155686"/>
                  </a:lnTo>
                  <a:lnTo>
                    <a:pt x="873779" y="151148"/>
                  </a:lnTo>
                  <a:lnTo>
                    <a:pt x="896265" y="147216"/>
                  </a:lnTo>
                  <a:lnTo>
                    <a:pt x="918844" y="143894"/>
                  </a:lnTo>
                  <a:lnTo>
                    <a:pt x="941498" y="141180"/>
                  </a:lnTo>
                  <a:lnTo>
                    <a:pt x="954115" y="140607"/>
                  </a:lnTo>
                  <a:lnTo>
                    <a:pt x="966749" y="139889"/>
                  </a:lnTo>
                  <a:lnTo>
                    <a:pt x="979396" y="139123"/>
                  </a:lnTo>
                  <a:lnTo>
                    <a:pt x="992053" y="138405"/>
                  </a:lnTo>
                  <a:lnTo>
                    <a:pt x="1004717" y="137831"/>
                  </a:lnTo>
                  <a:lnTo>
                    <a:pt x="1017384" y="137499"/>
                  </a:lnTo>
                  <a:lnTo>
                    <a:pt x="1030050" y="137503"/>
                  </a:lnTo>
                  <a:lnTo>
                    <a:pt x="1042712" y="137942"/>
                  </a:lnTo>
                  <a:lnTo>
                    <a:pt x="1055366" y="138911"/>
                  </a:lnTo>
                  <a:lnTo>
                    <a:pt x="1057348" y="101912"/>
                  </a:lnTo>
                  <a:lnTo>
                    <a:pt x="1071406" y="102501"/>
                  </a:lnTo>
                  <a:lnTo>
                    <a:pt x="1077838" y="92027"/>
                  </a:lnTo>
                  <a:lnTo>
                    <a:pt x="1064775" y="91113"/>
                  </a:lnTo>
                  <a:lnTo>
                    <a:pt x="1038356" y="89836"/>
                  </a:lnTo>
                  <a:lnTo>
                    <a:pt x="1011616" y="89280"/>
                  </a:lnTo>
                  <a:lnTo>
                    <a:pt x="998150" y="89267"/>
                  </a:lnTo>
                  <a:lnTo>
                    <a:pt x="984635" y="89428"/>
                  </a:lnTo>
                  <a:lnTo>
                    <a:pt x="957497" y="90263"/>
                  </a:lnTo>
                  <a:lnTo>
                    <a:pt x="930281" y="91769"/>
                  </a:lnTo>
                  <a:lnTo>
                    <a:pt x="903054" y="94118"/>
                  </a:lnTo>
                  <a:lnTo>
                    <a:pt x="875976" y="97596"/>
                  </a:lnTo>
                  <a:lnTo>
                    <a:pt x="849155" y="102038"/>
                  </a:lnTo>
                  <a:lnTo>
                    <a:pt x="822652" y="107357"/>
                  </a:lnTo>
                  <a:lnTo>
                    <a:pt x="796529" y="113469"/>
                  </a:lnTo>
                  <a:lnTo>
                    <a:pt x="770848" y="120286"/>
                  </a:lnTo>
                  <a:lnTo>
                    <a:pt x="745669" y="127723"/>
                  </a:lnTo>
                  <a:lnTo>
                    <a:pt x="721054" y="135693"/>
                  </a:lnTo>
                  <a:lnTo>
                    <a:pt x="697066" y="144110"/>
                  </a:lnTo>
                  <a:lnTo>
                    <a:pt x="673764" y="152888"/>
                  </a:lnTo>
                  <a:lnTo>
                    <a:pt x="662390" y="157386"/>
                  </a:lnTo>
                  <a:lnTo>
                    <a:pt x="660016" y="152166"/>
                  </a:lnTo>
                  <a:lnTo>
                    <a:pt x="658961" y="149423"/>
                  </a:lnTo>
                  <a:lnTo>
                    <a:pt x="646051" y="155725"/>
                  </a:lnTo>
                  <a:lnTo>
                    <a:pt x="637161" y="160029"/>
                  </a:lnTo>
                  <a:lnTo>
                    <a:pt x="625718" y="165510"/>
                  </a:lnTo>
                  <a:lnTo>
                    <a:pt x="622017" y="167279"/>
                  </a:lnTo>
                  <a:lnTo>
                    <a:pt x="609669" y="173138"/>
                  </a:lnTo>
                  <a:lnTo>
                    <a:pt x="598693" y="178402"/>
                  </a:lnTo>
                  <a:lnTo>
                    <a:pt x="596592" y="179407"/>
                  </a:lnTo>
                  <a:lnTo>
                    <a:pt x="589759" y="183027"/>
                  </a:lnTo>
                  <a:lnTo>
                    <a:pt x="585505" y="185859"/>
                  </a:lnTo>
                  <a:lnTo>
                    <a:pt x="577287" y="187800"/>
                  </a:lnTo>
                  <a:lnTo>
                    <a:pt x="574691" y="186333"/>
                  </a:lnTo>
                  <a:lnTo>
                    <a:pt x="577473" y="181969"/>
                  </a:lnTo>
                  <a:lnTo>
                    <a:pt x="585393" y="175217"/>
                  </a:lnTo>
                  <a:lnTo>
                    <a:pt x="598210" y="166588"/>
                  </a:lnTo>
                  <a:lnTo>
                    <a:pt x="603361" y="163482"/>
                  </a:lnTo>
                  <a:lnTo>
                    <a:pt x="611463" y="42285"/>
                  </a:lnTo>
                  <a:lnTo>
                    <a:pt x="622963" y="36791"/>
                  </a:lnTo>
                  <a:lnTo>
                    <a:pt x="634721" y="31994"/>
                  </a:lnTo>
                  <a:lnTo>
                    <a:pt x="644346" y="28455"/>
                  </a:lnTo>
                  <a:lnTo>
                    <a:pt x="647152" y="27354"/>
                  </a:lnTo>
                  <a:lnTo>
                    <a:pt x="646635" y="27613"/>
                  </a:lnTo>
                  <a:lnTo>
                    <a:pt x="645697" y="140112"/>
                  </a:lnTo>
                  <a:lnTo>
                    <a:pt x="658581" y="133299"/>
                  </a:lnTo>
                  <a:lnTo>
                    <a:pt x="658604" y="23370"/>
                  </a:lnTo>
                  <a:lnTo>
                    <a:pt x="658932" y="22914"/>
                  </a:lnTo>
                  <a:lnTo>
                    <a:pt x="671718" y="17241"/>
                  </a:lnTo>
                  <a:lnTo>
                    <a:pt x="657673" y="22179"/>
                  </a:lnTo>
                  <a:lnTo>
                    <a:pt x="643682" y="27309"/>
                  </a:lnTo>
                  <a:lnTo>
                    <a:pt x="602099" y="43898"/>
                  </a:lnTo>
                  <a:lnTo>
                    <a:pt x="561236" y="62401"/>
                  </a:lnTo>
                  <a:lnTo>
                    <a:pt x="521270" y="82961"/>
                  </a:lnTo>
                  <a:lnTo>
                    <a:pt x="482377" y="105723"/>
                  </a:lnTo>
                  <a:lnTo>
                    <a:pt x="444622" y="130415"/>
                  </a:lnTo>
                  <a:lnTo>
                    <a:pt x="407805" y="156580"/>
                  </a:lnTo>
                  <a:lnTo>
                    <a:pt x="372019" y="184284"/>
                  </a:lnTo>
                  <a:lnTo>
                    <a:pt x="337382" y="213529"/>
                  </a:lnTo>
                  <a:lnTo>
                    <a:pt x="304014" y="244319"/>
                  </a:lnTo>
                  <a:lnTo>
                    <a:pt x="272035" y="276657"/>
                  </a:lnTo>
                  <a:lnTo>
                    <a:pt x="241563" y="310548"/>
                  </a:lnTo>
                  <a:lnTo>
                    <a:pt x="213083" y="346086"/>
                  </a:lnTo>
                  <a:lnTo>
                    <a:pt x="186082" y="382810"/>
                  </a:lnTo>
                  <a:lnTo>
                    <a:pt x="160611" y="420653"/>
                  </a:lnTo>
                  <a:lnTo>
                    <a:pt x="136720" y="459553"/>
                  </a:lnTo>
                  <a:lnTo>
                    <a:pt x="114458" y="499443"/>
                  </a:lnTo>
                  <a:lnTo>
                    <a:pt x="93875" y="540258"/>
                  </a:lnTo>
                  <a:lnTo>
                    <a:pt x="75319" y="582097"/>
                  </a:lnTo>
                  <a:lnTo>
                    <a:pt x="59224" y="624966"/>
                  </a:lnTo>
                  <a:lnTo>
                    <a:pt x="45029" y="668427"/>
                  </a:lnTo>
                  <a:lnTo>
                    <a:pt x="32709" y="712412"/>
                  </a:lnTo>
                  <a:lnTo>
                    <a:pt x="22234" y="756852"/>
                  </a:lnTo>
                  <a:lnTo>
                    <a:pt x="13580" y="801679"/>
                  </a:lnTo>
                  <a:lnTo>
                    <a:pt x="6717" y="846824"/>
                  </a:lnTo>
                  <a:lnTo>
                    <a:pt x="2421" y="892216"/>
                  </a:lnTo>
                  <a:lnTo>
                    <a:pt x="355" y="937671"/>
                  </a:lnTo>
                  <a:lnTo>
                    <a:pt x="0" y="967968"/>
                  </a:lnTo>
                  <a:lnTo>
                    <a:pt x="127" y="983108"/>
                  </a:lnTo>
                  <a:lnTo>
                    <a:pt x="1731" y="1028469"/>
                  </a:lnTo>
                  <a:lnTo>
                    <a:pt x="5161" y="1073694"/>
                  </a:lnTo>
                  <a:lnTo>
                    <a:pt x="10410" y="1118725"/>
                  </a:lnTo>
                  <a:lnTo>
                    <a:pt x="17472" y="1163505"/>
                  </a:lnTo>
                  <a:lnTo>
                    <a:pt x="27478" y="1207675"/>
                  </a:lnTo>
                  <a:lnTo>
                    <a:pt x="39165" y="1251327"/>
                  </a:lnTo>
                  <a:lnTo>
                    <a:pt x="52537" y="1294392"/>
                  </a:lnTo>
                  <a:lnTo>
                    <a:pt x="67600" y="1336798"/>
                  </a:lnTo>
                  <a:lnTo>
                    <a:pt x="84357" y="1378476"/>
                  </a:lnTo>
                  <a:lnTo>
                    <a:pt x="102812" y="1419356"/>
                  </a:lnTo>
                  <a:lnTo>
                    <a:pt x="123221" y="1459203"/>
                  </a:lnTo>
                  <a:lnTo>
                    <a:pt x="145617" y="1497795"/>
                  </a:lnTo>
                  <a:lnTo>
                    <a:pt x="169377" y="1535402"/>
                  </a:lnTo>
                  <a:lnTo>
                    <a:pt x="194487" y="1571969"/>
                  </a:lnTo>
                  <a:lnTo>
                    <a:pt x="220933" y="1607438"/>
                  </a:lnTo>
                  <a:lnTo>
                    <a:pt x="239574" y="1630777"/>
                  </a:lnTo>
                  <a:lnTo>
                    <a:pt x="574061" y="1630777"/>
                  </a:lnTo>
                  <a:lnTo>
                    <a:pt x="569160" y="1627779"/>
                  </a:lnTo>
                  <a:close/>
                </a:path>
              </a:pathLst>
            </a:custGeom>
            <a:solidFill>
              <a:srgbClr val="E5423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4" name="CaixaDeTexto 63"/>
          <p:cNvSpPr txBox="1"/>
          <p:nvPr/>
        </p:nvSpPr>
        <p:spPr>
          <a:xfrm>
            <a:off x="241300" y="2184400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defRPr/>
            </a:pPr>
            <a:endParaRPr lang="pt-BR" sz="2400" b="1" dirty="0" smtClean="0"/>
          </a:p>
          <a:p>
            <a:pPr marL="742950" indent="-742950" algn="just">
              <a:defRPr/>
            </a:pPr>
            <a:r>
              <a:rPr lang="pt-BR" sz="2800" dirty="0" smtClean="0"/>
              <a:t>          </a:t>
            </a:r>
          </a:p>
          <a:p>
            <a:pPr marL="742950" indent="-742950">
              <a:defRPr/>
            </a:pPr>
            <a:endParaRPr lang="pt-BR" sz="2800" dirty="0" smtClean="0"/>
          </a:p>
          <a:p>
            <a:pPr marL="742950" indent="-742950" algn="just">
              <a:buFont typeface="Arial" pitchFamily="34" charset="0"/>
              <a:buChar char="•"/>
              <a:defRPr/>
            </a:pPr>
            <a:endParaRPr lang="pt-BR" sz="2400" dirty="0" smtClean="0"/>
          </a:p>
          <a:p>
            <a:pPr marL="742950" indent="-742950" algn="just">
              <a:buFont typeface="Arial" pitchFamily="34" charset="0"/>
              <a:buChar char="•"/>
              <a:defRPr/>
            </a:pPr>
            <a:endParaRPr lang="pt-BR" sz="2400" dirty="0" smtClean="0"/>
          </a:p>
        </p:txBody>
      </p:sp>
      <p:sp>
        <p:nvSpPr>
          <p:cNvPr id="67" name="Retângulo 66"/>
          <p:cNvSpPr/>
          <p:nvPr/>
        </p:nvSpPr>
        <p:spPr>
          <a:xfrm>
            <a:off x="393700" y="660400"/>
            <a:ext cx="9677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pt-BR" sz="2400" dirty="0"/>
          </a:p>
        </p:txBody>
      </p:sp>
      <p:sp>
        <p:nvSpPr>
          <p:cNvPr id="65" name="Retângulo 64"/>
          <p:cNvSpPr/>
          <p:nvPr/>
        </p:nvSpPr>
        <p:spPr>
          <a:xfrm>
            <a:off x="1993900" y="508000"/>
            <a:ext cx="6705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/>
              <a:t>Tabela 2 </a:t>
            </a:r>
            <a:r>
              <a:rPr lang="pt-BR" sz="2800" dirty="0" smtClean="0"/>
              <a:t>– Municípios com adolescentes aguardando atendimento.</a:t>
            </a:r>
            <a:endParaRPr lang="pt-BR" sz="2800" dirty="0"/>
          </a:p>
        </p:txBody>
      </p:sp>
      <p:graphicFrame>
        <p:nvGraphicFramePr>
          <p:cNvPr id="66" name="Tabela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03985347"/>
              </p:ext>
            </p:extLst>
          </p:nvPr>
        </p:nvGraphicFramePr>
        <p:xfrm>
          <a:off x="1231899" y="2413000"/>
          <a:ext cx="8033086" cy="3605382"/>
        </p:xfrm>
        <a:graphic>
          <a:graphicData uri="http://schemas.openxmlformats.org/drawingml/2006/table">
            <a:tbl>
              <a:tblPr/>
              <a:tblGrid>
                <a:gridCol w="3978443"/>
                <a:gridCol w="4054643"/>
              </a:tblGrid>
              <a:tr h="400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Quantidade de adolescentes</a:t>
                      </a:r>
                      <a:endParaRPr lang="pt-B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Quantidade de municípios</a:t>
                      </a:r>
                      <a:endParaRPr lang="pt-B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Até </a:t>
                      </a:r>
                      <a:r>
                        <a:rPr lang="pt-B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  <a:endParaRPr lang="pt-B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  <a:endParaRPr lang="pt-B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  <a:endParaRPr lang="pt-B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24</a:t>
                      </a:r>
                      <a:endParaRPr lang="pt-B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33</a:t>
                      </a:r>
                      <a:endParaRPr lang="pt-B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75</a:t>
                      </a:r>
                      <a:endParaRPr lang="pt-B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188</a:t>
                      </a:r>
                      <a:endParaRPr lang="pt-BR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11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 = </a:t>
                      </a:r>
                      <a:r>
                        <a:rPr lang="pt-BR" sz="18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332 </a:t>
                      </a:r>
                      <a:r>
                        <a:rPr lang="pt-BR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adolescentes aguardando atendimento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pt-BR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 municípios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tângulo 15"/>
          <p:cNvSpPr>
            <a:spLocks noChangeArrowheads="1"/>
          </p:cNvSpPr>
          <p:nvPr/>
        </p:nvSpPr>
        <p:spPr bwMode="auto">
          <a:xfrm>
            <a:off x="154090" y="6554718"/>
            <a:ext cx="10828923" cy="382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51" tIns="52176" rIns="104351" bIns="52176">
            <a:spAutoFit/>
          </a:bodyPr>
          <a:lstStyle/>
          <a:p>
            <a:pPr algn="ctr"/>
            <a:r>
              <a:rPr lang="pt-BR" b="1"/>
              <a:t>Gráfico 7– </a:t>
            </a:r>
            <a:r>
              <a:rPr lang="pt-BR"/>
              <a:t>Freqüência dos atendimentos dos adolescentes com PSC.</a:t>
            </a:r>
          </a:p>
        </p:txBody>
      </p:sp>
      <p:graphicFrame>
        <p:nvGraphicFramePr>
          <p:cNvPr id="5" name="Gráfico 4"/>
          <p:cNvGraphicFramePr/>
          <p:nvPr/>
        </p:nvGraphicFramePr>
        <p:xfrm>
          <a:off x="633162" y="1859101"/>
          <a:ext cx="9736623" cy="4846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1633</TotalTime>
  <Words>844</Words>
  <Application>Microsoft Macintosh PowerPoint</Application>
  <PresentationFormat>Personalizar</PresentationFormat>
  <Paragraphs>174</Paragraphs>
  <Slides>22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Johnny</dc:creator>
  <cp:lastModifiedBy>carolinafreitas</cp:lastModifiedBy>
  <cp:revision>158</cp:revision>
  <dcterms:modified xsi:type="dcterms:W3CDTF">2017-06-21T20:35:26Z</dcterms:modified>
</cp:coreProperties>
</file>