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61" r:id="rId3"/>
    <p:sldId id="258" r:id="rId4"/>
    <p:sldId id="263" r:id="rId5"/>
    <p:sldId id="275" r:id="rId6"/>
    <p:sldId id="279" r:id="rId7"/>
    <p:sldId id="280" r:id="rId8"/>
    <p:sldId id="274" r:id="rId9"/>
    <p:sldId id="276" r:id="rId10"/>
    <p:sldId id="267" r:id="rId11"/>
    <p:sldId id="266" r:id="rId12"/>
    <p:sldId id="289" r:id="rId13"/>
    <p:sldId id="268" r:id="rId14"/>
    <p:sldId id="269" r:id="rId15"/>
    <p:sldId id="271" r:id="rId16"/>
    <p:sldId id="272" r:id="rId17"/>
    <p:sldId id="273" r:id="rId18"/>
    <p:sldId id="281" r:id="rId19"/>
    <p:sldId id="282" r:id="rId20"/>
    <p:sldId id="285" r:id="rId21"/>
    <p:sldId id="286" r:id="rId22"/>
    <p:sldId id="287" r:id="rId23"/>
    <p:sldId id="288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5" autoAdjust="0"/>
    <p:restoredTop sz="94624" autoAdjust="0"/>
  </p:normalViewPr>
  <p:slideViewPr>
    <p:cSldViewPr>
      <p:cViewPr varScale="1">
        <p:scale>
          <a:sx n="85" d="100"/>
          <a:sy n="85" d="100"/>
        </p:scale>
        <p:origin x="-14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A6A8-2FE0-48BC-B74E-F7ABCFFF5DCC}" type="datetimeFigureOut">
              <a:rPr lang="pt-BR" smtClean="0"/>
              <a:t>18/06/2017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3F79C-53F7-4141-AC93-71FF4D2A7C7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9013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3F79C-53F7-4141-AC93-71FF4D2A7C73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4158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42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484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959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3139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4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070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503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99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8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396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0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5F734-1BB1-4756-8083-2BCFB1FF6221}" type="datetimeFigureOut">
              <a:rPr lang="pt-BR" smtClean="0"/>
              <a:pPr/>
              <a:t>18/06/2017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7F9F-A3DC-4EC0-84DF-20AA5764BB3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41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142853"/>
            <a:ext cx="8572560" cy="3000396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PREFEITURA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</a:rPr>
              <a:t>DE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t-BR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PALHOÇA</a:t>
            </a:r>
            <a:b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Secretaria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</a:rPr>
              <a:t>Municipal de Assistência Social</a:t>
            </a:r>
            <a:r>
              <a:rPr lang="pt-BR" dirty="0"/>
              <a:t/>
            </a:r>
            <a:br>
              <a:rPr lang="pt-BR" dirty="0"/>
            </a:br>
            <a:endParaRPr lang="pt-BR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3717032"/>
            <a:ext cx="8286808" cy="25717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t-BR" sz="16000" b="1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pt-BR" sz="16000" b="1" dirty="0" smtClean="0">
                <a:solidFill>
                  <a:srgbClr val="C00000"/>
                </a:solidFill>
              </a:rPr>
              <a:t>PRÁTICAS EXITOSAS</a:t>
            </a:r>
          </a:p>
          <a:p>
            <a:pPr>
              <a:lnSpc>
                <a:spcPct val="120000"/>
              </a:lnSpc>
            </a:pPr>
            <a:r>
              <a:rPr lang="pt-BR" sz="16000" b="1" dirty="0" smtClean="0">
                <a:solidFill>
                  <a:srgbClr val="C00000"/>
                </a:solidFill>
              </a:rPr>
              <a:t>PETI – Programa de Erradicação do Trabalho Infantil</a:t>
            </a:r>
          </a:p>
        </p:txBody>
      </p:sp>
      <p:pic>
        <p:nvPicPr>
          <p:cNvPr id="4" name="Imagem 3" descr="Rodape"/>
          <p:cNvPicPr/>
          <p:nvPr/>
        </p:nvPicPr>
        <p:blipFill>
          <a:blip r:embed="rId2"/>
          <a:srcRect r="83198"/>
          <a:stretch>
            <a:fillRect/>
          </a:stretch>
        </p:blipFill>
        <p:spPr bwMode="auto">
          <a:xfrm>
            <a:off x="2051720" y="332656"/>
            <a:ext cx="928694" cy="97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9968" y="2852936"/>
            <a:ext cx="1500198" cy="1630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237312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Clube Mulher CDL de Palhoça</a:t>
            </a:r>
            <a:endParaRPr lang="pt-BR" dirty="0"/>
          </a:p>
        </p:txBody>
      </p:sp>
      <p:pic>
        <p:nvPicPr>
          <p:cNvPr id="6" name="Espaço Reservado para Imagem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" b="13"/>
          <a:stretch>
            <a:fillRect/>
          </a:stretch>
        </p:blipFill>
        <p:spPr>
          <a:xfrm>
            <a:off x="611560" y="297312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226536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Clube mulher CDL de Palhoça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r="5674"/>
          <a:stretch>
            <a:fillRect/>
          </a:stretch>
        </p:blipFill>
        <p:spPr>
          <a:xfrm>
            <a:off x="683568" y="116632"/>
            <a:ext cx="7920000" cy="5940000"/>
          </a:xfr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2288" y="6102622"/>
            <a:ext cx="54864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mtClean="0"/>
              <a:t>Clube Mulher CDL de Palhoça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077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237312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Reunião CAPS I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297312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18781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02622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Fórum Frei Damião</a:t>
            </a:r>
            <a:endParaRPr lang="pt-BR" dirty="0"/>
          </a:p>
        </p:txBody>
      </p:sp>
      <p:pic>
        <p:nvPicPr>
          <p:cNvPr id="6" name="Espaço Reservado para Imagem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r="12552"/>
          <a:stretch>
            <a:fillRect/>
          </a:stretch>
        </p:blipFill>
        <p:spPr>
          <a:xfrm>
            <a:off x="61156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60831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1904" y="6165304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Fórum </a:t>
            </a:r>
            <a:r>
              <a:rPr lang="pt-BR" dirty="0" err="1" smtClean="0"/>
              <a:t>intersetorial</a:t>
            </a:r>
            <a:r>
              <a:rPr lang="pt-BR" dirty="0" smtClean="0"/>
              <a:t>  municipal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r="12552"/>
          <a:stretch>
            <a:fillRect/>
          </a:stretch>
        </p:blipFill>
        <p:spPr>
          <a:xfrm>
            <a:off x="611560" y="297312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85528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02622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Reunião com os gestores da Secretaria de Educação.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r="12552"/>
          <a:stretch>
            <a:fillRect/>
          </a:stretch>
        </p:blipFill>
        <p:spPr>
          <a:xfrm>
            <a:off x="683568" y="188640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29406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7463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Parceria com CREAS no dia 18 de maio.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1244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420435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74630"/>
            <a:ext cx="5486400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Formatura dos adolescentes que participaram do Projeto Preparar.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" b="13"/>
          <a:stretch>
            <a:fillRect/>
          </a:stretch>
        </p:blipFill>
        <p:spPr>
          <a:xfrm>
            <a:off x="612440" y="188640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251577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1904" y="6174630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Ação Junho 2017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61156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76099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1904" y="6174630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Oficina de pipas com a UDESC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61244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07951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600" dirty="0" smtClean="0"/>
              <a:t>Constituição da Comissão Intersetorial  de Erradicação do Trabalho Infantil.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t-BR" dirty="0" smtClean="0"/>
              <a:t>Representantes:</a:t>
            </a:r>
          </a:p>
          <a:p>
            <a:r>
              <a:rPr lang="pt-BR" dirty="0" smtClean="0"/>
              <a:t>Secretaria de Assistência Social;</a:t>
            </a:r>
          </a:p>
          <a:p>
            <a:r>
              <a:rPr lang="pt-BR" dirty="0" smtClean="0"/>
              <a:t>Secretaria de Saúde;</a:t>
            </a:r>
          </a:p>
          <a:p>
            <a:r>
              <a:rPr lang="pt-BR" dirty="0" smtClean="0"/>
              <a:t>Secretaria de Educação;</a:t>
            </a:r>
          </a:p>
          <a:p>
            <a:r>
              <a:rPr lang="pt-BR" dirty="0" smtClean="0"/>
              <a:t>Fundação de Esporte e Cultura;</a:t>
            </a:r>
          </a:p>
          <a:p>
            <a:r>
              <a:rPr lang="pt-BR" dirty="0" smtClean="0"/>
              <a:t>Conselho tutelar;</a:t>
            </a:r>
          </a:p>
          <a:p>
            <a:r>
              <a:rPr lang="pt-BR" dirty="0" smtClean="0"/>
              <a:t>Conselho da Criança e adolescente (CMDCA);</a:t>
            </a:r>
          </a:p>
          <a:p>
            <a:r>
              <a:rPr lang="pt-BR" dirty="0" smtClean="0"/>
              <a:t>Conselho de Assistência (CMAS).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65304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Orquestra infantil de Palhoça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61244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147492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74630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Coral infantil de Palhoça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611560" y="260648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241050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65304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Parceria com o vendedor de crepe.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611560" y="332656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343728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92288" y="6021288"/>
            <a:ext cx="5486400" cy="566738"/>
          </a:xfrm>
        </p:spPr>
        <p:txBody>
          <a:bodyPr>
            <a:normAutofit/>
          </a:bodyPr>
          <a:lstStyle/>
          <a:p>
            <a:r>
              <a:rPr lang="pt-BR" dirty="0" smtClean="0"/>
              <a:t>Parceria com o Corpo de Bombeiro Militar</a:t>
            </a:r>
            <a:endParaRPr lang="pt-BR" dirty="0"/>
          </a:p>
        </p:txBody>
      </p:sp>
      <p:pic>
        <p:nvPicPr>
          <p:cNvPr id="6" name="Espaço Reservado para Imagem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84448" y="404664"/>
            <a:ext cx="7920000" cy="5324444"/>
          </a:xfrm>
        </p:spPr>
      </p:pic>
    </p:spTree>
    <p:extLst>
      <p:ext uri="{BB962C8B-B14F-4D97-AF65-F5344CB8AC3E}">
        <p14:creationId xmlns:p14="http://schemas.microsoft.com/office/powerpoint/2010/main" val="329287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55365"/>
            <a:ext cx="8579296" cy="4525963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pt-BR" dirty="0" smtClean="0"/>
              <a:t> Reuniões mensais com a Comissão </a:t>
            </a:r>
            <a:r>
              <a:rPr lang="pt-BR" dirty="0" err="1" smtClean="0"/>
              <a:t>Intersetorial</a:t>
            </a:r>
            <a:r>
              <a:rPr lang="pt-BR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pt-BR" dirty="0" smtClean="0"/>
              <a:t>Elaboração do plano anual. </a:t>
            </a:r>
          </a:p>
          <a:p>
            <a:pPr algn="just">
              <a:buFont typeface="Wingdings" pitchFamily="2" charset="2"/>
              <a:buChar char="§"/>
            </a:pPr>
            <a:r>
              <a:rPr lang="pt-BR" dirty="0" smtClean="0"/>
              <a:t>Elaboração Projeto “Trabalho Infantil é Problema Nosso”,  com a execução intersetorial.</a:t>
            </a:r>
          </a:p>
          <a:p>
            <a:pPr marL="0" indent="0" algn="just">
              <a:buNone/>
            </a:pPr>
            <a:endParaRPr lang="pt-BR" dirty="0"/>
          </a:p>
          <a:p>
            <a:pPr algn="just">
              <a:buNone/>
            </a:pPr>
            <a:endParaRPr lang="pt-BR" dirty="0" smtClean="0"/>
          </a:p>
          <a:p>
            <a:pPr>
              <a:buFont typeface="Wingdings" pitchFamily="2" charset="2"/>
              <a:buChar char="§"/>
            </a:pPr>
            <a:endParaRPr lang="pt-BR" dirty="0" smtClean="0"/>
          </a:p>
          <a:p>
            <a:pPr>
              <a:buFont typeface="Wingdings" pitchFamily="2" charset="2"/>
              <a:buChar char="§"/>
            </a:pPr>
            <a:endParaRPr lang="pt-BR" dirty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pt-BR" dirty="0" smtClean="0"/>
              <a:t>Palestra para gestores da saúde;</a:t>
            </a:r>
          </a:p>
          <a:p>
            <a:pPr algn="just">
              <a:buFont typeface="Wingdings" pitchFamily="2" charset="2"/>
              <a:buChar char="§"/>
            </a:pPr>
            <a:r>
              <a:rPr lang="pt-BR" dirty="0" smtClean="0"/>
              <a:t>Palestra no Centro  de Assistência  e Desenvolvimento Integral (CADI) para a comunidade.</a:t>
            </a:r>
          </a:p>
          <a:p>
            <a:pPr algn="just">
              <a:buFont typeface="Wingdings" pitchFamily="2" charset="2"/>
              <a:buChar char="§"/>
            </a:pPr>
            <a:r>
              <a:rPr lang="pt-BR" dirty="0" smtClean="0"/>
              <a:t>Roda de conversa com a temática Trabalho infantil: Identificação e denúncia com objetivo de sensibilizar os profissionais no espaço escolar.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63688" y="6030614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pt-BR" dirty="0"/>
              <a:t>Realização Do I Seminário  de Sensibilização Sobre as Violações de Direito Contra a Criança  e o Adolescente</a:t>
            </a:r>
          </a:p>
        </p:txBody>
      </p:sp>
      <p:pic>
        <p:nvPicPr>
          <p:cNvPr id="7" name="Espaço Reservado para Imagem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6" b="15406"/>
          <a:stretch>
            <a:fillRect/>
          </a:stretch>
        </p:blipFill>
        <p:spPr>
          <a:xfrm>
            <a:off x="612440" y="396811"/>
            <a:ext cx="7920000" cy="4040301"/>
          </a:xfrm>
        </p:spPr>
      </p:pic>
    </p:spTree>
    <p:extLst>
      <p:ext uri="{BB962C8B-B14F-4D97-AF65-F5344CB8AC3E}">
        <p14:creationId xmlns:p14="http://schemas.microsoft.com/office/powerpoint/2010/main" val="131483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093296"/>
            <a:ext cx="5486400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I </a:t>
            </a:r>
            <a:r>
              <a:rPr lang="pt-BR" dirty="0"/>
              <a:t>Seminário  de Sensibilização Sobre as Violações de Direito Contra a Criança  e o Adolescente</a:t>
            </a:r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6" b="15406"/>
          <a:stretch>
            <a:fillRect/>
          </a:stretch>
        </p:blipFill>
        <p:spPr>
          <a:xfrm>
            <a:off x="612440" y="836712"/>
            <a:ext cx="7920000" cy="4109600"/>
          </a:xfrm>
        </p:spPr>
      </p:pic>
    </p:spTree>
    <p:extLst>
      <p:ext uri="{BB962C8B-B14F-4D97-AF65-F5344CB8AC3E}">
        <p14:creationId xmlns:p14="http://schemas.microsoft.com/office/powerpoint/2010/main" val="141196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7463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Ação  junho 2016.</a:t>
            </a:r>
            <a:endParaRPr lang="pt-BR" dirty="0"/>
          </a:p>
        </p:txBody>
      </p:sp>
      <p:pic>
        <p:nvPicPr>
          <p:cNvPr id="6" name="Espaço Reservado para Imagem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9" b="3829"/>
          <a:stretch>
            <a:fillRect/>
          </a:stretch>
        </p:blipFill>
        <p:spPr>
          <a:xfrm>
            <a:off x="539552" y="548680"/>
            <a:ext cx="7920000" cy="4109600"/>
          </a:xfrm>
        </p:spPr>
      </p:pic>
    </p:spTree>
    <p:extLst>
      <p:ext uri="{BB962C8B-B14F-4D97-AF65-F5344CB8AC3E}">
        <p14:creationId xmlns:p14="http://schemas.microsoft.com/office/powerpoint/2010/main" val="361082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680" y="6102622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Feira da Economia Solidária 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297312"/>
            <a:ext cx="7920000" cy="5940000"/>
          </a:xfrm>
        </p:spPr>
      </p:pic>
    </p:spTree>
    <p:extLst>
      <p:ext uri="{BB962C8B-B14F-4D97-AF65-F5344CB8AC3E}">
        <p14:creationId xmlns:p14="http://schemas.microsoft.com/office/powerpoint/2010/main" val="206143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6102622"/>
            <a:ext cx="5486400" cy="566738"/>
          </a:xfrm>
        </p:spPr>
        <p:txBody>
          <a:bodyPr/>
          <a:lstStyle/>
          <a:p>
            <a:pPr algn="ctr"/>
            <a:r>
              <a:rPr lang="pt-BR" dirty="0" smtClean="0"/>
              <a:t>Reunião CRAS.</a:t>
            </a:r>
            <a:endParaRPr lang="pt-BR" dirty="0"/>
          </a:p>
        </p:txBody>
      </p:sp>
      <p:pic>
        <p:nvPicPr>
          <p:cNvPr id="5" name="Espaço Reservado para Imagem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6" b="15406"/>
          <a:stretch>
            <a:fillRect/>
          </a:stretch>
        </p:blipFill>
        <p:spPr>
          <a:xfrm>
            <a:off x="611560" y="692696"/>
            <a:ext cx="7920000" cy="4109600"/>
          </a:xfrm>
        </p:spPr>
      </p:pic>
    </p:spTree>
    <p:extLst>
      <p:ext uri="{BB962C8B-B14F-4D97-AF65-F5344CB8AC3E}">
        <p14:creationId xmlns:p14="http://schemas.microsoft.com/office/powerpoint/2010/main" val="422936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</TotalTime>
  <Words>254</Words>
  <Application>Microsoft Office PowerPoint</Application>
  <PresentationFormat>Apresentação na tela (4:3)</PresentationFormat>
  <Paragraphs>43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 PREFEITURA DE PALHOÇA Secretaria Municipal de Assistência Social </vt:lpstr>
      <vt:lpstr>Constituição da Comissão Intersetorial  de Erradicação do Trabalho Infantil.</vt:lpstr>
      <vt:lpstr>Apresentação do PowerPoint</vt:lpstr>
      <vt:lpstr>Apresentação do PowerPoint</vt:lpstr>
      <vt:lpstr>Realização Do I Seminário  de Sensibilização Sobre as Violações de Direito Contra a Criança  e o Adolescente</vt:lpstr>
      <vt:lpstr>I Seminário  de Sensibilização Sobre as Violações de Direito Contra a Criança  e o Adolescente</vt:lpstr>
      <vt:lpstr>Ação  junho 2016.</vt:lpstr>
      <vt:lpstr>Feira da Economia Solidária </vt:lpstr>
      <vt:lpstr>Reunião CRAS.</vt:lpstr>
      <vt:lpstr>Clube Mulher CDL de Palhoça</vt:lpstr>
      <vt:lpstr>Clube mulher CDL de Palhoça</vt:lpstr>
      <vt:lpstr>Reunião CAPS I</vt:lpstr>
      <vt:lpstr>Fórum Frei Damião</vt:lpstr>
      <vt:lpstr>Fórum intersetorial  municipal</vt:lpstr>
      <vt:lpstr>Reunião com os gestores da Secretaria de Educação.</vt:lpstr>
      <vt:lpstr>Parceria com CREAS no dia 18 de maio.</vt:lpstr>
      <vt:lpstr>Formatura dos adolescentes que participaram do Projeto Preparar.</vt:lpstr>
      <vt:lpstr>Ação Junho 2017</vt:lpstr>
      <vt:lpstr>Oficina de pipas com a UDESC</vt:lpstr>
      <vt:lpstr>Orquestra infantil de Palhoça</vt:lpstr>
      <vt:lpstr>Coral infantil de Palhoça</vt:lpstr>
      <vt:lpstr>Parceria com o vendedor de crepe.</vt:lpstr>
      <vt:lpstr>Parceria com o Corpo de Bombeiro Militar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PREFEITURA DE PALHOÇA</dc:title>
  <dc:creator>Jucelia</dc:creator>
  <cp:lastModifiedBy>Rodrigo</cp:lastModifiedBy>
  <cp:revision>42</cp:revision>
  <dcterms:created xsi:type="dcterms:W3CDTF">2017-06-13T17:18:14Z</dcterms:created>
  <dcterms:modified xsi:type="dcterms:W3CDTF">2017-06-18T18:47:09Z</dcterms:modified>
</cp:coreProperties>
</file>