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3" r:id="rId2"/>
    <p:sldId id="258" r:id="rId3"/>
    <p:sldId id="279" r:id="rId4"/>
    <p:sldId id="280" r:id="rId5"/>
    <p:sldId id="281" r:id="rId6"/>
    <p:sldId id="282" r:id="rId7"/>
    <p:sldId id="275" r:id="rId8"/>
    <p:sldId id="284" r:id="rId9"/>
    <p:sldId id="289" r:id="rId10"/>
    <p:sldId id="288" r:id="rId11"/>
    <p:sldId id="286" r:id="rId12"/>
    <p:sldId id="287" r:id="rId13"/>
    <p:sldId id="290" r:id="rId14"/>
    <p:sldId id="291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23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/>
              <a:t>Clique para editar o estilo do subtítulo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20" name="Espaço Reservado para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Re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BR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zz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sca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Espaço Reservado para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pt-BR"/>
              <a:t>Clique para editar o texto mestre</a:t>
            </a:r>
          </a:p>
          <a:p>
            <a:pPr lvl="1" eaLnBrk="1" latinLnBrk="0" hangingPunct="1"/>
            <a:r>
              <a:rPr kumimoji="0" lang="pt-BR"/>
              <a:t>Segundo nível</a:t>
            </a:r>
          </a:p>
          <a:p>
            <a:pPr lvl="2" eaLnBrk="1" latinLnBrk="0" hangingPunct="1"/>
            <a:r>
              <a:rPr kumimoji="0" lang="pt-BR"/>
              <a:t>Terceiro nível</a:t>
            </a:r>
          </a:p>
          <a:p>
            <a:pPr lvl="3" eaLnBrk="1" latinLnBrk="0" hangingPunct="1"/>
            <a:r>
              <a:rPr kumimoji="0" lang="pt-BR"/>
              <a:t>Quarto nível</a:t>
            </a:r>
          </a:p>
          <a:p>
            <a:pPr lvl="4" eaLnBrk="1" latinLnBrk="0" hangingPunct="1"/>
            <a:r>
              <a:rPr kumimoji="0" lang="pt-BR"/>
              <a:t>Quinto nível</a:t>
            </a:r>
            <a:endParaRPr kumimoji="0" lang="en-US"/>
          </a:p>
        </p:txBody>
      </p:sp>
      <p:sp>
        <p:nvSpPr>
          <p:cNvPr id="24" name="Espaço Reservado par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408E5CE-2472-4330-A2C3-463BD3EAB74C}" type="datetimeFigureOut">
              <a:rPr lang="pt-BR" smtClean="0"/>
              <a:pPr/>
              <a:t>23/06/2017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3635BEB-C211-4B01-83A2-7B61C0F2295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5" name="Re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floripapeti@gmail.co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571604" y="2357430"/>
            <a:ext cx="64294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pt-BR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pt-BR" sz="2800" b="1" dirty="0">
                <a:latin typeface="Times New Roman" pitchFamily="18" charset="0"/>
                <a:cs typeface="Times New Roman" pitchFamily="18" charset="0"/>
              </a:rPr>
              <a:t>PROGRAMA  DE ERRADICAÇÃO </a:t>
            </a:r>
          </a:p>
          <a:p>
            <a:pPr algn="ctr">
              <a:buNone/>
            </a:pPr>
            <a:r>
              <a:rPr lang="pt-BR" sz="2800" b="1" dirty="0">
                <a:latin typeface="Times New Roman" pitchFamily="18" charset="0"/>
                <a:cs typeface="Times New Roman" pitchFamily="18" charset="0"/>
              </a:rPr>
              <a:t>DO TRABALHO INFANTIL – PETI</a:t>
            </a:r>
          </a:p>
          <a:p>
            <a:pPr algn="ctr">
              <a:buNone/>
            </a:pPr>
            <a:endParaRPr lang="pt-BR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pt-BR" sz="2800" b="1" dirty="0">
                <a:latin typeface="Times New Roman" pitchFamily="18" charset="0"/>
                <a:cs typeface="Times New Roman" pitchFamily="18" charset="0"/>
              </a:rPr>
              <a:t>AÇÕES ESTRATÉGICAS</a:t>
            </a:r>
          </a:p>
          <a:p>
            <a:pPr algn="ctr">
              <a:buNone/>
            </a:pPr>
            <a:endParaRPr lang="pt-BR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pt-BR" sz="2800" b="1" dirty="0">
                <a:latin typeface="Times New Roman" pitchFamily="18" charset="0"/>
                <a:cs typeface="Times New Roman" pitchFamily="18" charset="0"/>
              </a:rPr>
              <a:t>FLORIANÓPOLIS/SC- 2017</a:t>
            </a:r>
          </a:p>
        </p:txBody>
      </p:sp>
      <p:pic>
        <p:nvPicPr>
          <p:cNvPr id="2049" name="Imagem 1" descr="Logo A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714375"/>
            <a:ext cx="5472608" cy="112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/>
          <p:cNvSpPr>
            <a:spLocks noChangeArrowheads="1"/>
          </p:cNvSpPr>
          <p:nvPr/>
        </p:nvSpPr>
        <p:spPr bwMode="auto">
          <a:xfrm>
            <a:off x="309563" y="8247063"/>
            <a:ext cx="506412" cy="218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kumimoji="0" lang="pt-BR" altLang="pt-BR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Página</a:t>
            </a:r>
            <a:r>
              <a:rPr kumimoji="0" lang="pt-BR" altLang="pt-BR" sz="2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800" dirty="0">
                <a:latin typeface="Times New Roman" pitchFamily="18" charset="0"/>
                <a:cs typeface="Times New Roman" pitchFamily="18" charset="0"/>
              </a:rPr>
              <a:t>Estatística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Dados do Instituto Brasileiro de Geografia e Estatística - IBGE – (Censo 2010) mostram que existem </a:t>
            </a: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município de Florianópolis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a 13 anos: 543 crianças e adolescentes em situação de Trabalho Infantil;</a:t>
            </a: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a 15 anos: 935 crianças e adolescentes;</a:t>
            </a: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Totalizando: 1478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797152"/>
            <a:ext cx="1491288" cy="152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96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Planilha do PETI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de famílias vinculadas ao PETI – 87;</a:t>
            </a:r>
          </a:p>
          <a:p>
            <a:pPr>
              <a:buFont typeface="Arial" panose="020B0604020202020204" pitchFamily="34" charset="0"/>
              <a:buChar char="•"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Crianças e adolescentes em situação de Trabalho Infantil – 139;</a:t>
            </a:r>
          </a:p>
          <a:p>
            <a:pPr>
              <a:buFont typeface="Arial" panose="020B0604020202020204" pitchFamily="34" charset="0"/>
              <a:buChar char="•"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a 11 anos – masculino: 23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a 11 anos – feminino: 29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a 16 anos – masculino: 39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a 16 anos – feminino: 48</a:t>
            </a:r>
          </a:p>
          <a:p>
            <a:pPr>
              <a:buFont typeface="Arial" panose="020B0604020202020204" pitchFamily="34" charset="0"/>
              <a:buChar char="•"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797152"/>
            <a:ext cx="1923336" cy="152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710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Característica do Trabalho</a:t>
            </a:r>
            <a:br>
              <a:rPr lang="pt-BR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Infantil/Planilha do PETI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</a:t>
            </a:r>
          </a:p>
          <a:p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Trabalho doméstico;</a:t>
            </a:r>
          </a:p>
          <a:p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Reciclagem;                                                         </a:t>
            </a:r>
          </a:p>
          <a:p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Ambulante;</a:t>
            </a:r>
          </a:p>
          <a:p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Mendicância;</a:t>
            </a:r>
          </a:p>
          <a:p>
            <a:pPr>
              <a:buNone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4500570"/>
            <a:ext cx="3714744" cy="235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88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800" dirty="0">
                <a:latin typeface="Times New Roman" pitchFamily="18" charset="0"/>
                <a:cs typeface="Times New Roman" pitchFamily="18" charset="0"/>
              </a:rPr>
              <a:t>EQUIPE </a:t>
            </a:r>
            <a:r>
              <a:rPr lang="pt-BR" sz="3800" dirty="0">
                <a:effectLst/>
                <a:latin typeface="Times New Roman" pitchFamily="18" charset="0"/>
                <a:cs typeface="Times New Roman" pitchFamily="18" charset="0"/>
              </a:rPr>
              <a:t>PETI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Aline </a:t>
            </a:r>
            <a:r>
              <a:rPr lang="pt-B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Micheluzzi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Assistente Social</a:t>
            </a:r>
          </a:p>
          <a:p>
            <a:pPr marL="82296" indent="0"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Coordenação PETI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Ieda Maria Cândido – Assistente Administrativo</a:t>
            </a:r>
          </a:p>
          <a:p>
            <a:pPr>
              <a:buFont typeface="Arial" panose="020B0604020202020204" pitchFamily="34" charset="0"/>
              <a:buChar char="•"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Alexandra Borges – Estagiária de Serviço Social.</a:t>
            </a:r>
          </a:p>
          <a:p>
            <a:pPr marL="82296" indent="0">
              <a:buNone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pt-BR" sz="2400">
                <a:latin typeface="Times New Roman" panose="02020603050405020304" pitchFamily="18" charset="0"/>
                <a:cs typeface="Times New Roman" panose="02020603050405020304" pitchFamily="18" charset="0"/>
              </a:rPr>
              <a:t>						Obrigada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82296" indent="0"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Contato: </a:t>
            </a: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floripapeti@gmail.com</a:t>
            </a: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Fone: (48) 3213-5573</a:t>
            </a:r>
          </a:p>
          <a:p>
            <a:pPr marL="82296" indent="0">
              <a:buNone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pt-BR" dirty="0"/>
          </a:p>
          <a:p>
            <a:pPr marL="82296" indent="0"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8640"/>
            <a:ext cx="7818072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976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2296" indent="0"/>
            <a:br>
              <a:rPr lang="pt-B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B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EIXO: Informação e Mobilização</a:t>
            </a:r>
            <a:br>
              <a:rPr lang="pt-BR" sz="4200" dirty="0">
                <a:latin typeface="Times New Roman" pitchFamily="18" charset="0"/>
                <a:cs typeface="Times New Roman" pitchFamily="18" charset="0"/>
              </a:rPr>
            </a:br>
            <a:endParaRPr lang="pt-BR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Contratação de Grupo Teatral com a temática</a:t>
            </a:r>
          </a:p>
          <a:p>
            <a:pPr>
              <a:buNone/>
            </a:pP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Trabalho Infantil.</a:t>
            </a:r>
          </a:p>
          <a:p>
            <a:pPr>
              <a:buFont typeface="Arial" pitchFamily="34" charset="0"/>
              <a:buChar char="•"/>
            </a:pPr>
            <a:endParaRPr lang="pt-BR" sz="2400" dirty="0"/>
          </a:p>
          <a:p>
            <a:pPr>
              <a:buFont typeface="Arial" pitchFamily="34" charset="0"/>
              <a:buChar char="•"/>
            </a:pP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Público alvo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infanto-juvenil; </a:t>
            </a:r>
          </a:p>
          <a:p>
            <a:pPr>
              <a:buFont typeface="Arial" pitchFamily="34" charset="0"/>
              <a:buChar char="•"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Local: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Teatro e/ou auditório de escola; </a:t>
            </a:r>
          </a:p>
          <a:p>
            <a:pPr>
              <a:buFont typeface="Arial" pitchFamily="34" charset="0"/>
              <a:buChar char="•"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Período: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duração do espetáculo será de 40min e serão dois dias, sendo duas sessões/dia (manhã e tarde).</a:t>
            </a: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0"/>
            <a:ext cx="977312" cy="99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394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EIXO: Identificação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Capacitação para técnicos da rede de atendimento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pt-BR" sz="2200" dirty="0">
                <a:latin typeface="Times New Roman" pitchFamily="18" charset="0"/>
                <a:cs typeface="Times New Roman" pitchFamily="18" charset="0"/>
              </a:rPr>
              <a:t>“Prevenção e Erradicação do Trabalho Infantil e Ações Estratégicas do PETI.”</a:t>
            </a:r>
          </a:p>
          <a:p>
            <a:pPr>
              <a:buNone/>
            </a:pPr>
            <a:endParaRPr lang="pt-B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Público alvo: 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equipe do SUAS, do Cadastro Único e de outras políticas;</a:t>
            </a:r>
          </a:p>
          <a:p>
            <a:pPr marL="82296" indent="0">
              <a:buNone/>
            </a:pP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Local: 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Auditório do IFSC;</a:t>
            </a:r>
          </a:p>
          <a:p>
            <a:pPr>
              <a:buFont typeface="Arial" pitchFamily="34" charset="0"/>
              <a:buChar char="•"/>
            </a:pPr>
            <a:endParaRPr lang="pt-B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Período: 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duração de 4 horas/período vespertino.</a:t>
            </a: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0"/>
            <a:ext cx="1121328" cy="114658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800" dirty="0">
                <a:latin typeface="Times New Roman" pitchFamily="18" charset="0"/>
                <a:cs typeface="Times New Roman" pitchFamily="18" charset="0"/>
              </a:rPr>
              <a:t>EIXO:Informação e Mobilização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Serviços Gráficos e de Publicidade e Propaganda</a:t>
            </a:r>
          </a:p>
          <a:p>
            <a:pPr>
              <a:buNone/>
            </a:pPr>
            <a:endParaRPr lang="pt-BR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Público alvo: 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população em geral;</a:t>
            </a:r>
          </a:p>
          <a:p>
            <a:pPr>
              <a:buNone/>
            </a:pPr>
            <a:endParaRPr lang="pt-BR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Local: 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A entrega dos materiais gráficos serão em locais estratégicos de divulgação e em escolas no município de Florianópolis;</a:t>
            </a:r>
          </a:p>
          <a:p>
            <a:pPr>
              <a:buFont typeface="Arial" pitchFamily="34" charset="0"/>
              <a:buChar char="•"/>
            </a:pPr>
            <a:endParaRPr lang="pt-BR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Período: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 Durante o ano corrente.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472" y="1"/>
            <a:ext cx="908215" cy="92867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sz="3800" dirty="0">
                <a:latin typeface="Times New Roman" pitchFamily="18" charset="0"/>
                <a:cs typeface="Times New Roman" pitchFamily="18" charset="0"/>
              </a:rPr>
              <a:t>EIXO: Informação, Mobilização e Identificação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05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t-BR" sz="2600" b="1" dirty="0">
                <a:latin typeface="Times New Roman" pitchFamily="18" charset="0"/>
                <a:cs typeface="Times New Roman" pitchFamily="18" charset="0"/>
              </a:rPr>
              <a:t>Contratação de empresa para recrutamento de profissionais </a:t>
            </a: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Contratação de um profissional de Antropologia para sensibilização e  consultoria na elaboração de diagnósticos/estudo específico sobre trabalho infantil.</a:t>
            </a:r>
          </a:p>
          <a:p>
            <a:pPr>
              <a:buNone/>
            </a:pPr>
            <a:endParaRPr lang="pt-B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600" b="1" dirty="0">
                <a:latin typeface="Times New Roman" pitchFamily="18" charset="0"/>
                <a:cs typeface="Times New Roman" pitchFamily="18" charset="0"/>
              </a:rPr>
              <a:t>Público alvo:</a:t>
            </a:r>
            <a:r>
              <a:rPr lang="pt-BR" sz="2600" dirty="0">
                <a:latin typeface="Times New Roman" pitchFamily="18" charset="0"/>
                <a:cs typeface="Times New Roman" pitchFamily="18" charset="0"/>
              </a:rPr>
              <a:t> profissionais da Rede Socioassistencial e Saúde e Educação;</a:t>
            </a:r>
          </a:p>
          <a:p>
            <a:pPr marL="82296" indent="0">
              <a:buNone/>
            </a:pPr>
            <a:r>
              <a:rPr lang="pt-BR" sz="2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600" b="1" dirty="0">
                <a:latin typeface="Times New Roman" pitchFamily="18" charset="0"/>
                <a:cs typeface="Times New Roman" pitchFamily="18" charset="0"/>
              </a:rPr>
              <a:t>Local:</a:t>
            </a:r>
            <a:r>
              <a:rPr lang="pt-BR" sz="2600" dirty="0">
                <a:latin typeface="Times New Roman" pitchFamily="18" charset="0"/>
                <a:cs typeface="Times New Roman" pitchFamily="18" charset="0"/>
              </a:rPr>
              <a:t> A execução será nos Centros de Convivência e Fortalecimento de Vínculos - CCFV e Centros de Saúde;</a:t>
            </a:r>
          </a:p>
          <a:p>
            <a:pPr marL="82296" indent="0">
              <a:buNone/>
            </a:pPr>
            <a:endParaRPr lang="pt-BR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600" b="1" dirty="0">
                <a:latin typeface="Times New Roman" pitchFamily="18" charset="0"/>
                <a:cs typeface="Times New Roman" pitchFamily="18" charset="0"/>
              </a:rPr>
              <a:t>Período: </a:t>
            </a:r>
            <a:r>
              <a:rPr lang="pt-BR" sz="2600" dirty="0">
                <a:latin typeface="Times New Roman" pitchFamily="18" charset="0"/>
                <a:cs typeface="Times New Roman" pitchFamily="18" charset="0"/>
              </a:rPr>
              <a:t>Durante o ano corrente.</a:t>
            </a:r>
          </a:p>
          <a:p>
            <a:pPr>
              <a:buNone/>
            </a:pPr>
            <a:endParaRPr lang="pt-BR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pt-BR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281" y="5013176"/>
            <a:ext cx="1408437" cy="14401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498080" cy="1143000"/>
          </a:xfrm>
        </p:spPr>
        <p:txBody>
          <a:bodyPr>
            <a:normAutofit/>
          </a:bodyPr>
          <a:lstStyle/>
          <a:p>
            <a:r>
              <a:rPr lang="pt-BR" sz="3800" dirty="0">
                <a:latin typeface="Times New Roman" pitchFamily="18" charset="0"/>
                <a:cs typeface="Times New Roman" pitchFamily="18" charset="0"/>
              </a:rPr>
              <a:t>EIXO: Informação e Mobilização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Contratação de Empresa para Panfletagem</a:t>
            </a:r>
          </a:p>
          <a:p>
            <a:pPr>
              <a:buNone/>
            </a:pPr>
            <a:endParaRPr lang="pt-BR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Público alvo: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 população em geral;</a:t>
            </a:r>
          </a:p>
          <a:p>
            <a:pPr>
              <a:buNone/>
            </a:pPr>
            <a:endParaRPr lang="pt-BR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Local: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 regiões praianas e no Centro da Cidade de Florianópolis;</a:t>
            </a:r>
          </a:p>
          <a:p>
            <a:pPr>
              <a:buNone/>
            </a:pPr>
            <a:endParaRPr lang="pt-B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Período: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 Janeiro, Fevereiro e Março/2018</a:t>
            </a:r>
          </a:p>
          <a:p>
            <a:pPr>
              <a:buNone/>
            </a:pPr>
            <a:endParaRPr lang="pt-B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t-BR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t-BR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t-BR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281" y="5013176"/>
            <a:ext cx="1408437" cy="14401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082978"/>
          </a:xfrm>
        </p:spPr>
        <p:txBody>
          <a:bodyPr>
            <a:normAutofit fontScale="90000"/>
          </a:bodyPr>
          <a:lstStyle/>
          <a:p>
            <a:br>
              <a:rPr lang="pt-B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EIXO:Proteção Social </a:t>
            </a:r>
            <a:br>
              <a:rPr lang="pt-BR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t-BR" sz="4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043608" y="1443840"/>
            <a:ext cx="777686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/>
          </a:p>
          <a:p>
            <a:pPr marL="285750" indent="-285750" algn="just"/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Contratação de Profissionais/Oficineiros nos Serviços</a:t>
            </a:r>
            <a:r>
              <a:rPr lang="pt-B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pt-BR" sz="2200" dirty="0" err="1">
                <a:latin typeface="Times New Roman" pitchFamily="18" charset="0"/>
                <a:cs typeface="Times New Roman" pitchFamily="18" charset="0"/>
              </a:rPr>
              <a:t>Oficineiros</a:t>
            </a:r>
            <a:r>
              <a:rPr lang="pt-BR" sz="2200" dirty="0">
                <a:latin typeface="Times New Roman" pitchFamily="18" charset="0"/>
                <a:cs typeface="Times New Roman" pitchFamily="18" charset="0"/>
              </a:rPr>
              <a:t> com expertise em </a:t>
            </a:r>
            <a:r>
              <a:rPr lang="pt-BR" sz="2200" dirty="0" err="1">
                <a:latin typeface="Times New Roman" pitchFamily="18" charset="0"/>
                <a:cs typeface="Times New Roman" pitchFamily="18" charset="0"/>
              </a:rPr>
              <a:t>contação</a:t>
            </a:r>
            <a:r>
              <a:rPr lang="pt-BR" sz="2200" dirty="0">
                <a:latin typeface="Times New Roman" pitchFamily="18" charset="0"/>
                <a:cs typeface="Times New Roman" pitchFamily="18" charset="0"/>
              </a:rPr>
              <a:t> de história e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marioneteiro </a:t>
            </a:r>
            <a:r>
              <a:rPr lang="pt-BR" sz="2200" dirty="0">
                <a:latin typeface="Times New Roman" pitchFamily="18" charset="0"/>
                <a:cs typeface="Times New Roman" pitchFamily="18" charset="0"/>
              </a:rPr>
              <a:t>para criação e produção de marionetes para teatro. No final das atividades o </a:t>
            </a:r>
            <a:r>
              <a:rPr lang="pt-BR" sz="2200" dirty="0" err="1">
                <a:latin typeface="Times New Roman" pitchFamily="18" charset="0"/>
                <a:cs typeface="Times New Roman" pitchFamily="18" charset="0"/>
              </a:rPr>
              <a:t>marioneteiro</a:t>
            </a:r>
            <a:r>
              <a:rPr lang="pt-BR" sz="2200" dirty="0">
                <a:latin typeface="Times New Roman" pitchFamily="18" charset="0"/>
                <a:cs typeface="Times New Roman" pitchFamily="18" charset="0"/>
              </a:rPr>
              <a:t> deverá apresentar  três peças teatrais.</a:t>
            </a:r>
          </a:p>
          <a:p>
            <a:pPr marL="285750" indent="-285750" algn="just"/>
            <a:endParaRPr lang="pt-BR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Público alvo: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infanto-juvenil e famílias;</a:t>
            </a:r>
          </a:p>
          <a:p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Local: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CCFV e as peças teatrais nos CREAS;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Período: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duração das oficinas terá um período de três meses – 4 horas/dia.</a:t>
            </a: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95729"/>
            <a:ext cx="1139905" cy="116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185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EIXO: Informação e Mobilização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Reuniões e visitas institucionais para sensibilizar as equipes do SUAS e de outras políticas </a:t>
            </a:r>
            <a:r>
              <a:rPr lang="pt-BR" sz="2400" b="1" dirty="0" err="1">
                <a:latin typeface="Times New Roman" pitchFamily="18" charset="0"/>
                <a:cs typeface="Times New Roman" pitchFamily="18" charset="0"/>
              </a:rPr>
              <a:t>intersetoriais</a:t>
            </a:r>
            <a:endParaRPr lang="pt-BR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t-BR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Público alvo: 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equipe do SUAS; </a:t>
            </a:r>
          </a:p>
          <a:p>
            <a:pPr>
              <a:buNone/>
            </a:pPr>
            <a:endParaRPr lang="pt-B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Local: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 SCFV, CCFV, Centro POP, CREAS e Conselhos Tutelares;</a:t>
            </a:r>
          </a:p>
          <a:p>
            <a:pPr>
              <a:buNone/>
            </a:pPr>
            <a:endParaRPr lang="pt-B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400" b="1" dirty="0">
                <a:latin typeface="Times New Roman" pitchFamily="18" charset="0"/>
                <a:cs typeface="Times New Roman" pitchFamily="18" charset="0"/>
              </a:rPr>
              <a:t>Período: 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Durante o ano corrente.</a:t>
            </a:r>
          </a:p>
          <a:p>
            <a:pPr>
              <a:buNone/>
            </a:pPr>
            <a:endParaRPr lang="pt-B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797152"/>
            <a:ext cx="1491288" cy="152487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Pontos Negativos e Positivos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Negativos:</a:t>
            </a:r>
          </a:p>
          <a:p>
            <a:pPr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Burocracia e Morosidade nos processos;</a:t>
            </a:r>
          </a:p>
          <a:p>
            <a:pPr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Supressão de aval da gestão;</a:t>
            </a:r>
          </a:p>
          <a:p>
            <a:pPr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Utilização do recurso;</a:t>
            </a:r>
          </a:p>
          <a:p>
            <a:pPr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Carência de Recursos Humanos</a:t>
            </a:r>
          </a:p>
          <a:p>
            <a:pPr>
              <a:buNone/>
            </a:pP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Positivos:</a:t>
            </a:r>
          </a:p>
          <a:p>
            <a:pPr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Diretoria e Equipe do PETI Efetiva;</a:t>
            </a:r>
          </a:p>
          <a:p>
            <a:pPr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Espaço físico adequado; </a:t>
            </a:r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317840"/>
            <a:ext cx="2555776" cy="153433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1133</TotalTime>
  <Words>590</Words>
  <Application>Microsoft Office PowerPoint</Application>
  <PresentationFormat>Apresentação na tela (4:3)</PresentationFormat>
  <Paragraphs>135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21" baseType="lpstr">
      <vt:lpstr>Arial</vt:lpstr>
      <vt:lpstr>Cambria</vt:lpstr>
      <vt:lpstr>Gill Sans MT</vt:lpstr>
      <vt:lpstr>Times New Roman</vt:lpstr>
      <vt:lpstr>Verdana</vt:lpstr>
      <vt:lpstr>Wingdings 2</vt:lpstr>
      <vt:lpstr>Solstício</vt:lpstr>
      <vt:lpstr>Apresentação do PowerPoint</vt:lpstr>
      <vt:lpstr>  EIXO: Informação e Mobilização </vt:lpstr>
      <vt:lpstr>EIXO: Identificação </vt:lpstr>
      <vt:lpstr>EIXO:Informação e Mobilização</vt:lpstr>
      <vt:lpstr>EIXO: Informação, Mobilização e Identificação </vt:lpstr>
      <vt:lpstr>EIXO: Informação e Mobilização</vt:lpstr>
      <vt:lpstr> EIXO:Proteção Social  </vt:lpstr>
      <vt:lpstr>EIXO: Informação e Mobilização</vt:lpstr>
      <vt:lpstr>Pontos Negativos e Positivos</vt:lpstr>
      <vt:lpstr>Estatística</vt:lpstr>
      <vt:lpstr>Planilha do PETI</vt:lpstr>
      <vt:lpstr>Característica do Trabalho Infantil/Planilha do PETI</vt:lpstr>
      <vt:lpstr>EQUIPE PETI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alexandra1</dc:creator>
  <cp:lastModifiedBy>Aline Micheluzzi</cp:lastModifiedBy>
  <cp:revision>188</cp:revision>
  <dcterms:created xsi:type="dcterms:W3CDTF">2017-06-07T23:47:39Z</dcterms:created>
  <dcterms:modified xsi:type="dcterms:W3CDTF">2017-06-23T10:48:23Z</dcterms:modified>
</cp:coreProperties>
</file>