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C9CE2D5-BEA2-4BEA-ADDE-79E350B516A9}" type="slidenum"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788652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880" y="5373360"/>
            <a:ext cx="788652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D337E20-2E77-4E7E-9F0F-7EDECE5243C3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23880" y="537336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65240" y="537336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0D46627-CFFB-4FB0-B907-AC0AAB0CD58F}" type="slidenum"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90400" y="458964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5956560" y="458964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23880" y="537336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90400" y="537336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5956560" y="537336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F2CDEF9-B354-4799-B96F-6C0D2A2502BE}" type="slidenum"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23880" y="4589640"/>
            <a:ext cx="788652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9A42DA2-E914-4EE3-8361-928F09ABB2CE}" type="slidenum">
              <a:t>‹nº›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788652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768A92F-EE41-4981-966F-441D8A763D44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FE4E24D-BA42-4BD8-AC89-E3F31945CCB6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D2A0AE3-CCC4-4C5D-B7FE-6CF7D26CF7AB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23880" y="1709640"/>
            <a:ext cx="7886520" cy="1322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1B3136F-FF67-4CDE-9C8C-59302EFAB0DC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23880" y="537336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AD4D550-F544-4969-9F49-03CE6373AA90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65240" y="537336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AE1D783-E098-4855-BD54-C706DC3B0DAC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23880" y="5373360"/>
            <a:ext cx="788652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296ABC5-EF28-4BBF-A66A-2624CB3E7F05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en-US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23880" y="4589640"/>
            <a:ext cx="7886520" cy="1499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Edit Master text styles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pt-BR" sz="1200" b="0" strike="noStrike" spc="-1">
                <a:solidFill>
                  <a:srgbClr val="8B8B8B"/>
                </a:solidFill>
                <a:latin typeface="Calibri"/>
              </a:rPr>
              <a:t>&lt;data/hora&gt;</a:t>
            </a:r>
            <a:endParaRPr lang="pt-B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&lt;rodapé&gt;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FB43261-49B9-471A-A9B9-93674E898641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pt-B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m 40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4" name="Retângulo 43"/>
          <p:cNvSpPr/>
          <p:nvPr/>
        </p:nvSpPr>
        <p:spPr>
          <a:xfrm>
            <a:off x="180000" y="629964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647" y="2395728"/>
            <a:ext cx="5753755" cy="205983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49"/>
          <a:stretch/>
        </p:blipFill>
        <p:spPr>
          <a:xfrm>
            <a:off x="6777690" y="6029517"/>
            <a:ext cx="2068619" cy="5402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699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4000" b="0" strike="noStrike" spc="-1">
                <a:solidFill>
                  <a:srgbClr val="262626"/>
                </a:solidFill>
                <a:latin typeface="Calibri"/>
              </a:rPr>
              <a:t>[TÍTULO]</a:t>
            </a:r>
            <a:endParaRPr lang="pt-B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64880" y="1909080"/>
            <a:ext cx="717552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800" b="0" strike="noStrike" spc="-1">
                <a:solidFill>
                  <a:srgbClr val="262626"/>
                </a:solidFill>
                <a:latin typeface="Calibri"/>
              </a:rPr>
              <a:t>Texto, texto, texto</a:t>
            </a:r>
            <a:endParaRPr lang="pt-B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49"/>
          <a:stretch/>
        </p:blipFill>
        <p:spPr>
          <a:xfrm>
            <a:off x="6777690" y="6029517"/>
            <a:ext cx="2068619" cy="5402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m 49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51" name="CaixaDeTexto 1"/>
          <p:cNvSpPr/>
          <p:nvPr/>
        </p:nvSpPr>
        <p:spPr>
          <a:xfrm>
            <a:off x="1193040" y="602280"/>
            <a:ext cx="6902280" cy="699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4000" b="0" strike="noStrike" spc="-1">
                <a:solidFill>
                  <a:srgbClr val="262626"/>
                </a:solidFill>
                <a:latin typeface="Calibri"/>
              </a:rPr>
              <a:t>[TÍTULO]</a:t>
            </a:r>
            <a:endParaRPr lang="pt-B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CaixaDeTexto 2"/>
          <p:cNvSpPr/>
          <p:nvPr/>
        </p:nvSpPr>
        <p:spPr>
          <a:xfrm>
            <a:off x="1064880" y="1909080"/>
            <a:ext cx="717552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800" b="0" strike="noStrike" spc="-1">
                <a:solidFill>
                  <a:srgbClr val="262626"/>
                </a:solidFill>
                <a:latin typeface="Calibri"/>
              </a:rPr>
              <a:t>Texto, texto, texto</a:t>
            </a:r>
            <a:endParaRPr lang="pt-BR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" name="Imagem 3"/>
          <p:cNvPicPr/>
          <p:nvPr/>
        </p:nvPicPr>
        <p:blipFill>
          <a:blip r:embed="rId3"/>
          <a:stretch/>
        </p:blipFill>
        <p:spPr>
          <a:xfrm>
            <a:off x="5844600" y="1800000"/>
            <a:ext cx="1895400" cy="3571920"/>
          </a:xfrm>
          <a:prstGeom prst="rect">
            <a:avLst/>
          </a:prstGeom>
          <a:ln w="88900" cap="sq">
            <a:solidFill>
              <a:srgbClr val="FFFFFF"/>
            </a:solidFill>
            <a:miter/>
          </a:ln>
          <a:effectLst>
            <a:outerShdw blurRad="5508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4" name="CaixaDeTexto 5"/>
          <p:cNvSpPr/>
          <p:nvPr/>
        </p:nvSpPr>
        <p:spPr>
          <a:xfrm>
            <a:off x="1832040" y="2823480"/>
            <a:ext cx="3567960" cy="203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Para inserir um novo slide com o FUNDO PADRÃO:</a:t>
            </a:r>
            <a:endParaRPr lang="pt-BR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1 - Clique com o botão direito do mouse sobre o slide, na barra lateral;</a:t>
            </a:r>
            <a:endParaRPr lang="pt-BR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2 – Selecione a opção “DUPLICAR SLIDE” (imagem 01).</a:t>
            </a:r>
            <a:endParaRPr lang="pt-BR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CaixaDeTexto 6"/>
          <p:cNvSpPr/>
          <p:nvPr/>
        </p:nvSpPr>
        <p:spPr>
          <a:xfrm>
            <a:off x="6372000" y="5580000"/>
            <a:ext cx="155160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pt-BR" sz="1200" b="1" strike="noStrike" spc="-1">
                <a:solidFill>
                  <a:srgbClr val="595959"/>
                </a:solidFill>
                <a:latin typeface="Calibri"/>
              </a:rPr>
              <a:t>(IMAGEM 01)</a:t>
            </a:r>
            <a:endParaRPr lang="pt-BR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Retângulo 56"/>
          <p:cNvSpPr/>
          <p:nvPr/>
        </p:nvSpPr>
        <p:spPr>
          <a:xfrm>
            <a:off x="180000" y="630036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49"/>
          <a:stretch/>
        </p:blipFill>
        <p:spPr>
          <a:xfrm>
            <a:off x="6777690" y="6029517"/>
            <a:ext cx="2068619" cy="5402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</TotalTime>
  <Words>60</Words>
  <Application>Microsoft Office PowerPoint</Application>
  <PresentationFormat>Apresentação na tela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DejaVu Sans</vt:lpstr>
      <vt:lpstr>Times New Roman</vt:lpstr>
      <vt:lpstr>Office Theme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</dc:title>
  <dc:subject/>
  <dc:creator>Sandra Spricigo</dc:creator>
  <dc:description/>
  <cp:lastModifiedBy>Gabriela Nicolini</cp:lastModifiedBy>
  <cp:revision>80</cp:revision>
  <dcterms:created xsi:type="dcterms:W3CDTF">2019-01-24T20:38:11Z</dcterms:created>
  <dcterms:modified xsi:type="dcterms:W3CDTF">2024-02-21T16:17:50Z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Apresentação na tela (4:3)</vt:lpwstr>
  </property>
  <property fmtid="{D5CDD505-2E9C-101B-9397-08002B2CF9AE}" pid="3" name="Slides">
    <vt:i4>3</vt:i4>
  </property>
</Properties>
</file>