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5143500" type="screen16x9"/>
  <p:notesSz cx="6858000" cy="9144000"/>
  <p:embeddedFontLst>
    <p:embeddedFont>
      <p:font typeface="Montserrat" panose="00000500000000000000" pitchFamily="50" charset="0"/>
      <p:regular r:id="rId7"/>
      <p:bold r:id="rId8"/>
      <p:italic r:id="rId9"/>
      <p:boldItalic r:id="rId10"/>
    </p:embeddedFont>
    <p:embeddedFont>
      <p:font typeface="Montserrat Light" panose="00000400000000000000" pitchFamily="50" charset="0"/>
      <p:regular r:id="rId11"/>
      <p:bold r:id="rId12"/>
      <p:italic r:id="rId13"/>
      <p:boldItalic r:id="rId14"/>
    </p:embeddedFont>
    <p:embeddedFont>
      <p:font typeface="Montserrat Black" panose="00000A00000000000000" pitchFamily="50" charset="0"/>
      <p:bold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da612561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da612561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dda612561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dda612561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dda612561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dda6125614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781700" y="1199025"/>
            <a:ext cx="55806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>
                <a:latin typeface="Montserrat Black"/>
                <a:ea typeface="Montserrat Black"/>
                <a:cs typeface="Montserrat Black"/>
                <a:sym typeface="Montserrat Black"/>
              </a:rPr>
              <a:t>TÍTULO PRINCIPAL</a:t>
            </a:r>
            <a:endParaRPr sz="40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>
                <a:latin typeface="Montserrat Black"/>
                <a:ea typeface="Montserrat Black"/>
                <a:cs typeface="Montserrat Black"/>
                <a:sym typeface="Montserrat Black"/>
              </a:rPr>
              <a:t>COM ESSA FONTE</a:t>
            </a:r>
            <a:endParaRPr sz="40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249550" y="2469350"/>
            <a:ext cx="511275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latin typeface="Montserrat"/>
                <a:ea typeface="Montserrat"/>
                <a:cs typeface="Montserrat"/>
                <a:sym typeface="Montserrat"/>
              </a:rPr>
              <a:t>SUBTÍTULOS E MAIS INFORMAÇÕES </a:t>
            </a:r>
            <a:r>
              <a:rPr lang="pt-BR" dirty="0" smtClean="0">
                <a:latin typeface="Montserrat"/>
                <a:ea typeface="Montserrat"/>
                <a:cs typeface="Montserrat"/>
                <a:sym typeface="Montserrat"/>
              </a:rPr>
              <a:t>AQUI</a:t>
            </a:r>
            <a:endParaRPr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409850" y="168200"/>
            <a:ext cx="6324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highlight>
                  <a:srgbClr val="FF0000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UTILIZAR IMAGEM DE FUNDO QUE CONVERSE COM O TEMA QUE SERÁ TRATADO NA APRESENTAÇÃO</a:t>
            </a:r>
            <a:endParaRPr sz="1200">
              <a:solidFill>
                <a:schemeClr val="lt1"/>
              </a:solidFill>
              <a:highlight>
                <a:srgbClr val="FF0000"/>
              </a:highlight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708" y="3340577"/>
            <a:ext cx="3043446" cy="10895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100850" y="112050"/>
            <a:ext cx="4381500" cy="4885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4661650" y="896500"/>
            <a:ext cx="43815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latin typeface="Montserrat Black"/>
                <a:ea typeface="Montserrat Black"/>
                <a:cs typeface="Montserrat Black"/>
                <a:sym typeface="Montserrat Black"/>
              </a:rPr>
              <a:t>TÍTULO PRINCIPAL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latin typeface="Montserrat Black"/>
                <a:ea typeface="Montserrat Black"/>
                <a:cs typeface="Montserrat Black"/>
                <a:sym typeface="Montserrat Black"/>
              </a:rPr>
              <a:t>COM ESSA FONTE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4807325" y="2162750"/>
            <a:ext cx="3681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latin typeface="Montserrat Light"/>
                <a:ea typeface="Montserrat Light"/>
                <a:cs typeface="Montserrat Light"/>
                <a:sym typeface="Montserrat Light"/>
              </a:rPr>
              <a:t>Texto adicional com mais informações.</a:t>
            </a:r>
            <a:endParaRPr sz="12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1853450" y="2371650"/>
            <a:ext cx="795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lt1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FOTO</a:t>
            </a:r>
            <a:endParaRPr>
              <a:solidFill>
                <a:schemeClr val="lt1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704" y="4427622"/>
            <a:ext cx="1324975" cy="4743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941250" y="493100"/>
            <a:ext cx="7261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latin typeface="Montserrat Black"/>
                <a:ea typeface="Montserrat Black"/>
                <a:cs typeface="Montserrat Black"/>
                <a:sym typeface="Montserrat Black"/>
              </a:rPr>
              <a:t>TÍTULO PRINCIPAL COM ESSA FONTE</a:t>
            </a:r>
            <a:endParaRPr sz="2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997300" y="1108700"/>
            <a:ext cx="3681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latin typeface="Montserrat Light"/>
                <a:ea typeface="Montserrat Light"/>
                <a:cs typeface="Montserrat Light"/>
                <a:sym typeface="Montserrat Light"/>
              </a:rPr>
              <a:t>Texto adicional com mais informações.</a:t>
            </a:r>
            <a:endParaRPr sz="12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704" y="4427622"/>
            <a:ext cx="1324975" cy="4743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/>
        </p:nvSpPr>
        <p:spPr>
          <a:xfrm>
            <a:off x="651125" y="157375"/>
            <a:ext cx="1209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highlight>
                  <a:srgbClr val="6AA84F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ÚLTIMA TELA</a:t>
            </a:r>
            <a:endParaRPr sz="1200">
              <a:solidFill>
                <a:schemeClr val="lt1"/>
              </a:solidFill>
              <a:highlight>
                <a:srgbClr val="6AA84F"/>
              </a:highlight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1781700" y="1266250"/>
            <a:ext cx="5580600" cy="10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900">
                <a:latin typeface="Montserrat Black"/>
                <a:ea typeface="Montserrat Black"/>
                <a:cs typeface="Montserrat Black"/>
                <a:sym typeface="Montserrat Black"/>
              </a:rPr>
              <a:t>OBRIGADO!</a:t>
            </a:r>
            <a:endParaRPr sz="59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252163" y="526675"/>
            <a:ext cx="8639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lt1"/>
                </a:solidFill>
                <a:highlight>
                  <a:srgbClr val="FF0000"/>
                </a:highlight>
                <a:latin typeface="Montserrat Light"/>
                <a:ea typeface="Montserrat Light"/>
                <a:cs typeface="Montserrat Light"/>
                <a:sym typeface="Montserrat Light"/>
              </a:rPr>
              <a:t>Usar como imagem de fundo a mesma que foi na capa!</a:t>
            </a:r>
            <a:endParaRPr sz="1200">
              <a:solidFill>
                <a:schemeClr val="lt1"/>
              </a:solidFill>
              <a:highlight>
                <a:srgbClr val="FF0000"/>
              </a:highlight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3175788" y="2359150"/>
            <a:ext cx="2792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5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NOME DO RESPONSÁVEL</a:t>
            </a:r>
            <a:endParaRPr sz="125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Cargo que a pessoa </a:t>
            </a:r>
            <a:r>
              <a:rPr lang="pt-BR" sz="1050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atua</a:t>
            </a:r>
            <a:endParaRPr sz="105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93" y="3452050"/>
            <a:ext cx="2406841" cy="8616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71</Words>
  <Application>Microsoft Office PowerPoint</Application>
  <PresentationFormat>Apresentação na tela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Montserrat</vt:lpstr>
      <vt:lpstr>Montserrat Light</vt:lpstr>
      <vt:lpstr>Arial</vt:lpstr>
      <vt:lpstr>Montserrat Black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Luciane Lemos</dc:creator>
  <cp:lastModifiedBy>Gabriela Nicolini</cp:lastModifiedBy>
  <cp:revision>7</cp:revision>
  <dcterms:modified xsi:type="dcterms:W3CDTF">2024-02-21T16:19:50Z</dcterms:modified>
</cp:coreProperties>
</file>