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18288000" cy="10287000"/>
  <p:notesSz cx="6858000" cy="9144000"/>
  <p:embeddedFontLst>
    <p:embeddedFont>
      <p:font typeface="Montserrat Heavy" panose="020B0604020202020204" charset="0"/>
      <p:regular r:id="rId7"/>
    </p:embeddedFont>
    <p:embeddedFont>
      <p:font typeface="Montserrat" panose="020B0604020202020204" charset="0"/>
      <p:regular r:id="rId8"/>
    </p:embeddedFont>
    <p:embeddedFont>
      <p:font typeface="Montserrat Bold" panose="020B0604020202020204" charset="0"/>
      <p:regular r:id="rId9"/>
    </p:embeddedFont>
    <p:embeddedFont>
      <p:font typeface="Calibri" panose="020F0502020204030204" pitchFamily="34" charset="0"/>
      <p:regular r:id="rId10"/>
      <p:bold r:id="rId11"/>
      <p:italic r:id="rId12"/>
      <p:boldItalic r:id="rId13"/>
    </p:embeddedFont>
    <p:embeddedFont>
      <p:font typeface=" Avenir Next Arabic Light" panose="020B0604020202020204" charset="-78"/>
      <p:regular r:id="rId14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22" autoAdjust="0"/>
  </p:normalViewPr>
  <p:slideViewPr>
    <p:cSldViewPr>
      <p:cViewPr varScale="1">
        <p:scale>
          <a:sx n="71" d="100"/>
          <a:sy n="71" d="100"/>
        </p:scale>
        <p:origin x="636" y="6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2.fntdata"/><Relationship Id="rId13" Type="http://schemas.openxmlformats.org/officeDocument/2006/relationships/font" Target="fonts/font7.fntdata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font" Target="fonts/font1.fntdata"/><Relationship Id="rId12" Type="http://schemas.openxmlformats.org/officeDocument/2006/relationships/font" Target="fonts/font6.fntdata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font" Target="fonts/font5.fntdata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font" Target="fonts/font4.fntdata"/><Relationship Id="rId4" Type="http://schemas.openxmlformats.org/officeDocument/2006/relationships/slide" Target="slides/slide3.xml"/><Relationship Id="rId9" Type="http://schemas.openxmlformats.org/officeDocument/2006/relationships/font" Target="fonts/font3.fntdata"/><Relationship Id="rId14" Type="http://schemas.openxmlformats.org/officeDocument/2006/relationships/font" Target="fonts/font8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268E1E-0E44-426D-905E-8AD9B19D2182}" type="datetimeFigureOut">
              <a:rPr lang="cs-CZ" smtClean="0"/>
              <a:t>26.06.2025</a:t>
            </a:fld>
            <a:endParaRPr lang="cs-C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2763"/>
            <a:ext cx="3429000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71B2431-D351-4C6E-A3CF-9DFAC0E3E050}" type="slidenum">
              <a:rPr lang="cs-CZ" smtClean="0"/>
              <a:t>‹nº›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988891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cs-CZ" smtClean="0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90763" y="512763"/>
            <a:ext cx="4562475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endParaRPr lang="en-US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>
              <a:rPr lang="cs-CZ" smtClean="0"/>
              <a:t>‹#›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cs-CZ" smtClean="0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2763"/>
            <a:ext cx="3429000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endParaRPr lang="en-US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>
              <a:rPr lang="cs-CZ" smtClean="0"/>
              <a:t>‹#›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cs-CZ" smtClean="0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2763"/>
            <a:ext cx="3429000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endParaRPr lang="en-US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>
              <a:rPr lang="cs-CZ" smtClean="0"/>
              <a:t>‹#›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cs-CZ" smtClean="0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90763" y="512763"/>
            <a:ext cx="4562475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endParaRPr lang="en-US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>
              <a:rPr lang="cs-CZ" smtClean="0"/>
              <a:t>‹#›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6/26/2025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6/26/2025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6/26/2025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6/26/2025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6/26/2025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6/26/2025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6/26/2025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6/26/2025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6/26/2025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6/26/2025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6/26/2025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6/26/2025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tângulo 5"/>
          <p:cNvSpPr/>
          <p:nvPr/>
        </p:nvSpPr>
        <p:spPr>
          <a:xfrm>
            <a:off x="1447800" y="952500"/>
            <a:ext cx="15392400" cy="60960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" name="Freeform 2"/>
          <p:cNvSpPr/>
          <p:nvPr/>
        </p:nvSpPr>
        <p:spPr>
          <a:xfrm>
            <a:off x="6485017" y="6685658"/>
            <a:ext cx="5317966" cy="1901173"/>
          </a:xfrm>
          <a:custGeom>
            <a:avLst/>
            <a:gdLst/>
            <a:ahLst/>
            <a:cxnLst/>
            <a:rect l="l" t="t" r="r" b="b"/>
            <a:pathLst>
              <a:path w="5317966" h="1901173">
                <a:moveTo>
                  <a:pt x="0" y="0"/>
                </a:moveTo>
                <a:lnTo>
                  <a:pt x="5317966" y="0"/>
                </a:lnTo>
                <a:lnTo>
                  <a:pt x="5317966" y="1901173"/>
                </a:lnTo>
                <a:lnTo>
                  <a:pt x="0" y="1901173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</p:sp>
      <p:sp>
        <p:nvSpPr>
          <p:cNvPr id="3" name="TextBox 3"/>
          <p:cNvSpPr txBox="1"/>
          <p:nvPr/>
        </p:nvSpPr>
        <p:spPr>
          <a:xfrm>
            <a:off x="3654825" y="2775225"/>
            <a:ext cx="10978350" cy="24193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9600"/>
              </a:lnSpc>
            </a:pPr>
            <a:r>
              <a:rPr lang="en-US" sz="8000" b="1" dirty="0">
                <a:solidFill>
                  <a:srgbClr val="000000"/>
                </a:solidFill>
                <a:latin typeface="Montserrat Heavy"/>
                <a:ea typeface="Montserrat Heavy"/>
                <a:cs typeface="Montserrat Heavy"/>
                <a:sym typeface="Montserrat Heavy"/>
              </a:rPr>
              <a:t>TÍTULO PRINCIPAL</a:t>
            </a:r>
          </a:p>
          <a:p>
            <a:pPr algn="ctr">
              <a:lnSpc>
                <a:spcPts val="9600"/>
              </a:lnSpc>
            </a:pPr>
            <a:r>
              <a:rPr lang="en-US" sz="8000" b="1" dirty="0">
                <a:solidFill>
                  <a:srgbClr val="000000"/>
                </a:solidFill>
                <a:latin typeface="Montserrat Heavy"/>
                <a:ea typeface="Montserrat Heavy"/>
                <a:cs typeface="Montserrat Heavy"/>
                <a:sym typeface="Montserrat Heavy"/>
              </a:rPr>
              <a:t>COM ESSA FONTE</a:t>
            </a:r>
          </a:p>
        </p:txBody>
      </p:sp>
      <p:sp>
        <p:nvSpPr>
          <p:cNvPr id="4" name="TextBox 4"/>
          <p:cNvSpPr txBox="1"/>
          <p:nvPr/>
        </p:nvSpPr>
        <p:spPr>
          <a:xfrm>
            <a:off x="4590525" y="5325400"/>
            <a:ext cx="10042650" cy="60778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359"/>
              </a:lnSpc>
            </a:pPr>
            <a:r>
              <a:rPr lang="en-US" sz="2799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SUBTÍTULOS E MAIS INFORMAÇÕES AQUI</a:t>
            </a:r>
          </a:p>
        </p:txBody>
      </p:sp>
      <p:sp>
        <p:nvSpPr>
          <p:cNvPr id="5" name="TextBox 5"/>
          <p:cNvSpPr txBox="1"/>
          <p:nvPr/>
        </p:nvSpPr>
        <p:spPr>
          <a:xfrm>
            <a:off x="1662543" y="1117875"/>
            <a:ext cx="14962915" cy="3333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640"/>
              </a:lnSpc>
            </a:pPr>
            <a:r>
              <a:rPr lang="en-US" sz="2200" b="1" dirty="0">
                <a:solidFill>
                  <a:srgbClr val="FFFFFF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UTILIZAR IMAGEM DE FUNDO QUE CONVERSE COM O TEMA QUE SERÁ TRATADO NA APRESENTAÇÃO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201700" y="224100"/>
            <a:ext cx="8763000" cy="9771600"/>
            <a:chOff x="0" y="0"/>
            <a:chExt cx="11684000" cy="13028800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11684000" cy="13028803"/>
            </a:xfrm>
            <a:custGeom>
              <a:avLst/>
              <a:gdLst/>
              <a:ahLst/>
              <a:cxnLst/>
              <a:rect l="l" t="t" r="r" b="b"/>
              <a:pathLst>
                <a:path w="11684000" h="13028803">
                  <a:moveTo>
                    <a:pt x="0" y="0"/>
                  </a:moveTo>
                  <a:lnTo>
                    <a:pt x="11684000" y="0"/>
                  </a:lnTo>
                  <a:lnTo>
                    <a:pt x="11684000" y="13028803"/>
                  </a:lnTo>
                  <a:lnTo>
                    <a:pt x="0" y="13028803"/>
                  </a:lnTo>
                  <a:close/>
                </a:path>
              </a:pathLst>
            </a:custGeom>
            <a:solidFill>
              <a:srgbClr val="379E40"/>
            </a:solidFill>
          </p:spPr>
        </p:sp>
      </p:grpSp>
      <p:sp>
        <p:nvSpPr>
          <p:cNvPr id="4" name="TextBox 4"/>
          <p:cNvSpPr txBox="1"/>
          <p:nvPr/>
        </p:nvSpPr>
        <p:spPr>
          <a:xfrm>
            <a:off x="9414725" y="1884425"/>
            <a:ext cx="8580150" cy="16954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6719"/>
              </a:lnSpc>
            </a:pPr>
            <a:r>
              <a:rPr lang="en-US" sz="5599" b="1">
                <a:solidFill>
                  <a:srgbClr val="000000"/>
                </a:solidFill>
                <a:latin typeface="Montserrat Heavy"/>
                <a:ea typeface="Montserrat Heavy"/>
                <a:cs typeface="Montserrat Heavy"/>
                <a:sym typeface="Montserrat Heavy"/>
              </a:rPr>
              <a:t>TÍTULO PRINCIPAL</a:t>
            </a:r>
          </a:p>
          <a:p>
            <a:pPr algn="l">
              <a:lnSpc>
                <a:spcPts val="6719"/>
              </a:lnSpc>
            </a:pPr>
            <a:r>
              <a:rPr lang="en-US" sz="5599" b="1">
                <a:solidFill>
                  <a:srgbClr val="000000"/>
                </a:solidFill>
                <a:latin typeface="Montserrat Heavy"/>
                <a:ea typeface="Montserrat Heavy"/>
                <a:cs typeface="Montserrat Heavy"/>
                <a:sym typeface="Montserrat Heavy"/>
              </a:rPr>
              <a:t>COM ESSA FONTE</a:t>
            </a:r>
          </a:p>
        </p:txBody>
      </p:sp>
      <p:sp>
        <p:nvSpPr>
          <p:cNvPr id="5" name="TextBox 5"/>
          <p:cNvSpPr txBox="1"/>
          <p:nvPr/>
        </p:nvSpPr>
        <p:spPr>
          <a:xfrm>
            <a:off x="9414725" y="3873415"/>
            <a:ext cx="7179750" cy="4000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3119"/>
              </a:lnSpc>
            </a:pPr>
            <a:r>
              <a:rPr lang="en-US" sz="2599">
                <a:solidFill>
                  <a:srgbClr val="000000"/>
                </a:solidFill>
                <a:latin typeface=" Avenir Next Arabic Light"/>
                <a:ea typeface=" Avenir Next Arabic Light"/>
                <a:cs typeface=" Avenir Next Arabic Light"/>
                <a:sym typeface=" Avenir Next Arabic Light"/>
              </a:rPr>
              <a:t>Texto adicional com mais informações.</a:t>
            </a:r>
          </a:p>
        </p:txBody>
      </p:sp>
      <p:sp>
        <p:nvSpPr>
          <p:cNvPr id="6" name="TextBox 6"/>
          <p:cNvSpPr txBox="1"/>
          <p:nvPr/>
        </p:nvSpPr>
        <p:spPr>
          <a:xfrm>
            <a:off x="3798325" y="4844250"/>
            <a:ext cx="1408350" cy="6080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3359"/>
              </a:lnSpc>
            </a:pPr>
            <a:r>
              <a:rPr lang="en-US" sz="2799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FOTO</a:t>
            </a:r>
          </a:p>
        </p:txBody>
      </p:sp>
      <p:sp>
        <p:nvSpPr>
          <p:cNvPr id="7" name="Freeform 7"/>
          <p:cNvSpPr/>
          <p:nvPr/>
        </p:nvSpPr>
        <p:spPr>
          <a:xfrm>
            <a:off x="15034820" y="8658978"/>
            <a:ext cx="2649950" cy="947357"/>
          </a:xfrm>
          <a:custGeom>
            <a:avLst/>
            <a:gdLst/>
            <a:ahLst/>
            <a:cxnLst/>
            <a:rect l="l" t="t" r="r" b="b"/>
            <a:pathLst>
              <a:path w="2649950" h="947357">
                <a:moveTo>
                  <a:pt x="0" y="0"/>
                </a:moveTo>
                <a:lnTo>
                  <a:pt x="2649950" y="0"/>
                </a:lnTo>
                <a:lnTo>
                  <a:pt x="2649950" y="947357"/>
                </a:lnTo>
                <a:lnTo>
                  <a:pt x="0" y="947357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1973925" y="1580199"/>
            <a:ext cx="14340150" cy="8477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6719"/>
              </a:lnSpc>
            </a:pPr>
            <a:r>
              <a:rPr lang="en-US" sz="5599" b="1">
                <a:solidFill>
                  <a:srgbClr val="000000"/>
                </a:solidFill>
                <a:latin typeface="Montserrat Heavy"/>
                <a:ea typeface="Montserrat Heavy"/>
                <a:cs typeface="Montserrat Heavy"/>
                <a:sym typeface="Montserrat Heavy"/>
              </a:rPr>
              <a:t>TÍTULO PRINCIPAL COM ESSA FONTE</a:t>
            </a:r>
          </a:p>
        </p:txBody>
      </p:sp>
      <p:sp>
        <p:nvSpPr>
          <p:cNvPr id="3" name="TextBox 3"/>
          <p:cNvSpPr txBox="1"/>
          <p:nvPr/>
        </p:nvSpPr>
        <p:spPr>
          <a:xfrm>
            <a:off x="2086025" y="2811399"/>
            <a:ext cx="7179750" cy="4191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3359"/>
              </a:lnSpc>
            </a:pPr>
            <a:r>
              <a:rPr lang="en-US" sz="2799">
                <a:solidFill>
                  <a:srgbClr val="000000"/>
                </a:solidFill>
                <a:latin typeface=" Avenir Next Arabic Light"/>
                <a:ea typeface=" Avenir Next Arabic Light"/>
                <a:cs typeface=" Avenir Next Arabic Light"/>
                <a:sym typeface=" Avenir Next Arabic Light"/>
              </a:rPr>
              <a:t>Texto adicional com mais informações.</a:t>
            </a:r>
          </a:p>
        </p:txBody>
      </p:sp>
      <p:sp>
        <p:nvSpPr>
          <p:cNvPr id="4" name="Freeform 4"/>
          <p:cNvSpPr/>
          <p:nvPr/>
        </p:nvSpPr>
        <p:spPr>
          <a:xfrm>
            <a:off x="15034820" y="8658978"/>
            <a:ext cx="2649950" cy="947357"/>
          </a:xfrm>
          <a:custGeom>
            <a:avLst/>
            <a:gdLst/>
            <a:ahLst/>
            <a:cxnLst/>
            <a:rect l="l" t="t" r="r" b="b"/>
            <a:pathLst>
              <a:path w="2649950" h="947357">
                <a:moveTo>
                  <a:pt x="0" y="0"/>
                </a:moveTo>
                <a:lnTo>
                  <a:pt x="2649950" y="0"/>
                </a:lnTo>
                <a:lnTo>
                  <a:pt x="2649950" y="947357"/>
                </a:lnTo>
                <a:lnTo>
                  <a:pt x="0" y="947357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tângulo 7"/>
          <p:cNvSpPr/>
          <p:nvPr/>
        </p:nvSpPr>
        <p:spPr>
          <a:xfrm>
            <a:off x="4572001" y="1067793"/>
            <a:ext cx="9144000" cy="570507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7" name="Retângulo 6"/>
          <p:cNvSpPr/>
          <p:nvPr/>
        </p:nvSpPr>
        <p:spPr>
          <a:xfrm>
            <a:off x="595751" y="444166"/>
            <a:ext cx="2388523" cy="6096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" name="TextBox 2"/>
          <p:cNvSpPr txBox="1"/>
          <p:nvPr/>
        </p:nvSpPr>
        <p:spPr>
          <a:xfrm>
            <a:off x="721394" y="572754"/>
            <a:ext cx="2235150" cy="3524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2879"/>
              </a:lnSpc>
            </a:pPr>
            <a:r>
              <a:rPr lang="en-US" sz="2400" b="1">
                <a:solidFill>
                  <a:srgbClr val="FAF8F6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ÚLTIMA TELA</a:t>
            </a:r>
          </a:p>
        </p:txBody>
      </p:sp>
      <p:sp>
        <p:nvSpPr>
          <p:cNvPr id="3" name="TextBox 3"/>
          <p:cNvSpPr txBox="1"/>
          <p:nvPr/>
        </p:nvSpPr>
        <p:spPr>
          <a:xfrm>
            <a:off x="4812456" y="2825485"/>
            <a:ext cx="8663087" cy="140352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1173"/>
              </a:lnSpc>
            </a:pPr>
            <a:r>
              <a:rPr lang="en-US" sz="9311" b="1">
                <a:solidFill>
                  <a:srgbClr val="000000"/>
                </a:solidFill>
                <a:latin typeface="Montserrat Heavy"/>
                <a:ea typeface="Montserrat Heavy"/>
                <a:cs typeface="Montserrat Heavy"/>
                <a:sym typeface="Montserrat Heavy"/>
              </a:rPr>
              <a:t>OBRIGADO!</a:t>
            </a:r>
          </a:p>
        </p:txBody>
      </p:sp>
      <p:sp>
        <p:nvSpPr>
          <p:cNvPr id="4" name="TextBox 4"/>
          <p:cNvSpPr txBox="1"/>
          <p:nvPr/>
        </p:nvSpPr>
        <p:spPr>
          <a:xfrm>
            <a:off x="595751" y="1154300"/>
            <a:ext cx="17096550" cy="3524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879"/>
              </a:lnSpc>
            </a:pPr>
            <a:r>
              <a:rPr lang="en-US" sz="2400" b="1">
                <a:solidFill>
                  <a:srgbClr val="FFFFFF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Usar como imagem de fundo a mesma que foi na capa!</a:t>
            </a:r>
          </a:p>
        </p:txBody>
      </p:sp>
      <p:sp>
        <p:nvSpPr>
          <p:cNvPr id="5" name="TextBox 5"/>
          <p:cNvSpPr txBox="1"/>
          <p:nvPr/>
        </p:nvSpPr>
        <p:spPr>
          <a:xfrm>
            <a:off x="5796346" y="4971709"/>
            <a:ext cx="6695361" cy="85952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718"/>
              </a:lnSpc>
            </a:pPr>
            <a:r>
              <a:rPr lang="en-US" sz="3098" b="1">
                <a:solidFill>
                  <a:srgbClr val="000000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NOME DO RESPONSÁVEL</a:t>
            </a:r>
          </a:p>
          <a:p>
            <a:pPr algn="ctr">
              <a:lnSpc>
                <a:spcPts val="3123"/>
              </a:lnSpc>
            </a:pPr>
            <a:r>
              <a:rPr lang="en-US" sz="2602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Cargo que a pessoa atua</a:t>
            </a:r>
          </a:p>
        </p:txBody>
      </p:sp>
      <p:sp>
        <p:nvSpPr>
          <p:cNvPr id="6" name="Freeform 6"/>
          <p:cNvSpPr/>
          <p:nvPr/>
        </p:nvSpPr>
        <p:spPr>
          <a:xfrm>
            <a:off x="6820186" y="6904100"/>
            <a:ext cx="4813682" cy="1720891"/>
          </a:xfrm>
          <a:custGeom>
            <a:avLst/>
            <a:gdLst/>
            <a:ahLst/>
            <a:cxnLst/>
            <a:rect l="l" t="t" r="r" b="b"/>
            <a:pathLst>
              <a:path w="4813682" h="1720891">
                <a:moveTo>
                  <a:pt x="0" y="0"/>
                </a:moveTo>
                <a:lnTo>
                  <a:pt x="4813682" y="0"/>
                </a:lnTo>
                <a:lnTo>
                  <a:pt x="4813682" y="1720891"/>
                </a:lnTo>
                <a:lnTo>
                  <a:pt x="0" y="172089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79</Words>
  <Application>Microsoft Office PowerPoint</Application>
  <PresentationFormat>Personalizar</PresentationFormat>
  <Paragraphs>23</Paragraphs>
  <Slides>4</Slides>
  <Notes>4</Notes>
  <HiddenSlides>0</HiddenSlides>
  <MMClips>0</MMClips>
  <ScaleCrop>false</ScaleCrop>
  <HeadingPairs>
    <vt:vector size="6" baseType="variant">
      <vt:variant>
        <vt:lpstr>Fontes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4</vt:i4>
      </vt:variant>
    </vt:vector>
  </HeadingPairs>
  <TitlesOfParts>
    <vt:vector size="11" baseType="lpstr">
      <vt:lpstr>Montserrat Heavy</vt:lpstr>
      <vt:lpstr>Montserrat</vt:lpstr>
      <vt:lpstr>Montserrat Bold</vt:lpstr>
      <vt:lpstr>Calibri</vt:lpstr>
      <vt:lpstr> Avenir Next Arabic Light</vt:lpstr>
      <vt:lpstr>Arial</vt:lpstr>
      <vt:lpstr>Office Theme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MODELO DE APRESENTAÇÃO</dc:title>
  <cp:lastModifiedBy>Gabriela Nicolini</cp:lastModifiedBy>
  <cp:revision>2</cp:revision>
  <dcterms:created xsi:type="dcterms:W3CDTF">2006-08-16T00:00:00Z</dcterms:created>
  <dcterms:modified xsi:type="dcterms:W3CDTF">2025-06-26T16:34:07Z</dcterms:modified>
  <dc:identifier>DAGp49O418I</dc:identifier>
</cp:coreProperties>
</file>